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8" r:id="rId5"/>
    <p:sldId id="257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11CBE-AE9A-45BF-8C35-75DE2755DBB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184150" y="1905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2305726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9846" y="10668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Schools | Student clipart, Clip art, Teacher clipart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90800"/>
            <a:ext cx="7261099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6487840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2133600"/>
            <a:ext cx="6934200" cy="168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Gió</a:t>
            </a:r>
            <a:r>
              <a:rPr lang="en-US" sz="2400" dirty="0" smtClean="0">
                <a:latin typeface="Cambria" pitchFamily="18" charset="0"/>
              </a:rPr>
              <a:t> ………….. </a:t>
            </a:r>
            <a:r>
              <a:rPr lang="en-US" sz="2400" dirty="0" err="1" smtClean="0">
                <a:latin typeface="Cambria" pitchFamily="18" charset="0"/>
              </a:rPr>
              <a:t>trong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tán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lá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Cô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bé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cùng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 ………………</a:t>
            </a:r>
            <a:r>
              <a:rPr lang="en-US" sz="2400" dirty="0" err="1" smtClean="0">
                <a:latin typeface="Cambria" pitchFamily="18" charset="0"/>
              </a:rPr>
              <a:t>rác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trên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bãi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biển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1. </a:t>
            </a:r>
            <a:r>
              <a:rPr lang="en-US" sz="2400" b="1" dirty="0" err="1" smtClean="0">
                <a:latin typeface="Cambria" pitchFamily="18" charset="0"/>
              </a:rPr>
              <a:t>Chọn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trong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ngoặc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đơn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để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hoàn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thiện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:</a:t>
            </a:r>
          </a:p>
          <a:p>
            <a:pPr algn="ctr"/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nhớ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ngồi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lùa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nhặt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) 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2053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lùa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27387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nhặt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7412" name="AutoShape 4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AutoShape 12" descr="Boy And Girl From South Africa Illustration Royalty Free Cliparts, Vectors,  And Stock Illustration. Image 44381123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AutoShape 14" descr="Free Asian Cliparts Download Clip Art Girl Ⓒ - Girl Student Clipart, HD Png 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0100" y="7620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2. </a:t>
            </a:r>
            <a:r>
              <a:rPr lang="en-US" sz="2400" b="1" dirty="0" err="1" smtClean="0">
                <a:latin typeface="Cambria" pitchFamily="18" charset="0"/>
              </a:rPr>
              <a:t>Điền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vào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chỗ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chấm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smtClean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oăc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oăng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oach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2950" y="1997839"/>
            <a:ext cx="76581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kh</a:t>
            </a:r>
            <a:r>
              <a:rPr lang="en-US" sz="2400" dirty="0" smtClean="0">
                <a:latin typeface="Cambria" pitchFamily="18" charset="0"/>
              </a:rPr>
              <a:t>……  </a:t>
            </a:r>
            <a:r>
              <a:rPr lang="en-US" sz="2400" dirty="0" err="1" smtClean="0">
                <a:latin typeface="Cambria" pitchFamily="18" charset="0"/>
              </a:rPr>
              <a:t>vai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Kh</a:t>
            </a:r>
            <a:r>
              <a:rPr lang="en-US" sz="2400" dirty="0" smtClean="0">
                <a:latin typeface="Cambria" pitchFamily="18" charset="0"/>
              </a:rPr>
              <a:t>………  </a:t>
            </a:r>
            <a:r>
              <a:rPr lang="en-US" sz="2400" dirty="0" err="1" smtClean="0">
                <a:latin typeface="Cambria" pitchFamily="18" charset="0"/>
              </a:rPr>
              <a:t>cuối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tháng</a:t>
            </a:r>
            <a:r>
              <a:rPr lang="en-US" sz="2400" dirty="0" smtClean="0">
                <a:latin typeface="Cambria" pitchFamily="18" charset="0"/>
              </a:rPr>
              <a:t> 11, </a:t>
            </a:r>
            <a:r>
              <a:rPr lang="en-US" sz="2400" dirty="0" err="1" smtClean="0">
                <a:latin typeface="Cambria" pitchFamily="18" charset="0"/>
              </a:rPr>
              <a:t>tôi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sẽ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được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thăm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vườn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bách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thú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Lan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lập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kế</a:t>
            </a:r>
            <a:r>
              <a:rPr lang="en-US" sz="2400" dirty="0" smtClean="0">
                <a:latin typeface="Cambria" pitchFamily="18" charset="0"/>
              </a:rPr>
              <a:t> h……..   </a:t>
            </a:r>
            <a:r>
              <a:rPr lang="en-US" sz="2400" dirty="0" err="1" smtClean="0">
                <a:latin typeface="Cambria" pitchFamily="18" charset="0"/>
              </a:rPr>
              <a:t>học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nhóm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61272" y="2100999"/>
            <a:ext cx="665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oác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2668395"/>
            <a:ext cx="9460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rgbClr val="C00000"/>
                </a:solidFill>
                <a:latin typeface="Cambria" pitchFamily="18" charset="0"/>
              </a:rPr>
              <a:t>o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ảng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577575" y="3735195"/>
            <a:ext cx="8420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oạch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21336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Student Character Holding Big Pencil Clipart » Clipart St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86200"/>
            <a:ext cx="2123174" cy="2800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57984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5240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voi</a:t>
            </a:r>
            <a:r>
              <a:rPr lang="en-US" sz="2400" dirty="0" smtClean="0">
                <a:latin typeface="Cambria" pitchFamily="18" charset="0"/>
              </a:rPr>
              <a:t> con, </a:t>
            </a:r>
            <a:r>
              <a:rPr lang="en-US" sz="2400" dirty="0" err="1" smtClean="0">
                <a:latin typeface="Cambria" pitchFamily="18" charset="0"/>
              </a:rPr>
              <a:t>sinh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nhật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chúc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mừng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3. </a:t>
            </a:r>
            <a:r>
              <a:rPr lang="en-US" sz="2400" b="1" dirty="0" err="1" smtClean="0">
                <a:latin typeface="Cambria" pitchFamily="18" charset="0"/>
              </a:rPr>
              <a:t>Sắp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xếp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các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ngữ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thành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lại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429000"/>
            <a:ext cx="6934200" cy="113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ambria" pitchFamily="18" charset="0"/>
              </a:rPr>
              <a:t>b.    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, con,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cùng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giờ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thường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2362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mừng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sinh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voi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con.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43434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Giờ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ra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con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thường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cùng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 </a:t>
            </a:r>
          </a:p>
        </p:txBody>
      </p:sp>
      <p:sp>
        <p:nvSpPr>
          <p:cNvPr id="1026" name="AutoShape 2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Arrow Cliparts - Clipart Arrow, HD Png Download , Transparent Png Image -  PNGit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990600" y="4419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990600" y="2514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9906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4.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1 </a:t>
            </a:r>
            <a:r>
              <a:rPr lang="en-US" sz="2400" b="1" dirty="0" err="1" smtClean="0">
                <a:latin typeface="Cambria" pitchFamily="18" charset="0"/>
              </a:rPr>
              <a:t>đến</a:t>
            </a:r>
            <a:r>
              <a:rPr lang="en-US" sz="2400" b="1" dirty="0" smtClean="0">
                <a:latin typeface="Cambria" pitchFamily="18" charset="0"/>
              </a:rPr>
              <a:t> 2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chúc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mừng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sinh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nhật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người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bạn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của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em</a:t>
            </a:r>
            <a:r>
              <a:rPr lang="en-US" sz="2400" b="1" dirty="0" smtClean="0">
                <a:latin typeface="Cambria" pitchFamily="18" charset="0"/>
              </a:rPr>
              <a:t>.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8" name="Picture 7" descr="9.png"/>
          <p:cNvPicPr>
            <a:picLocks noChangeAspect="1"/>
          </p:cNvPicPr>
          <p:nvPr/>
        </p:nvPicPr>
        <p:blipFill>
          <a:blip r:embed="rId2"/>
          <a:srcRect r="-889"/>
          <a:stretch>
            <a:fillRect/>
          </a:stretch>
        </p:blipFill>
        <p:spPr>
          <a:xfrm>
            <a:off x="1600200" y="1862235"/>
            <a:ext cx="5943600" cy="31335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04900" y="51816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M: 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mừng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sinh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!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học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giỏi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chăm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ngoan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206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HP001 4 hàng</vt:lpstr>
      <vt:lpstr>Times New Roman</vt:lpstr>
      <vt:lpstr>Office Theme</vt:lpstr>
      <vt:lpstr>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user</dc:creator>
  <cp:lastModifiedBy>laptop</cp:lastModifiedBy>
  <cp:revision>4</cp:revision>
  <dcterms:created xsi:type="dcterms:W3CDTF">2020-08-29T15:37:18Z</dcterms:created>
  <dcterms:modified xsi:type="dcterms:W3CDTF">2023-01-30T08:19:15Z</dcterms:modified>
</cp:coreProperties>
</file>