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0"/>
  </p:notesMasterIdLst>
  <p:sldIdLst>
    <p:sldId id="311" r:id="rId3"/>
    <p:sldId id="259" r:id="rId4"/>
    <p:sldId id="260" r:id="rId5"/>
    <p:sldId id="263" r:id="rId6"/>
    <p:sldId id="265" r:id="rId7"/>
    <p:sldId id="270" r:id="rId8"/>
    <p:sldId id="317" r:id="rId9"/>
    <p:sldId id="276" r:id="rId10"/>
    <p:sldId id="319" r:id="rId11"/>
    <p:sldId id="321" r:id="rId12"/>
    <p:sldId id="316" r:id="rId13"/>
    <p:sldId id="278" r:id="rId14"/>
    <p:sldId id="280" r:id="rId15"/>
    <p:sldId id="326" r:id="rId16"/>
    <p:sldId id="284" r:id="rId17"/>
    <p:sldId id="287" r:id="rId18"/>
    <p:sldId id="322" r:id="rId19"/>
    <p:sldId id="323" r:id="rId20"/>
    <p:sldId id="291" r:id="rId21"/>
    <p:sldId id="292" r:id="rId22"/>
    <p:sldId id="294" r:id="rId23"/>
    <p:sldId id="299" r:id="rId24"/>
    <p:sldId id="309" r:id="rId25"/>
    <p:sldId id="324" r:id="rId26"/>
    <p:sldId id="325" r:id="rId27"/>
    <p:sldId id="305" r:id="rId28"/>
    <p:sldId id="30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AE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7" autoAdjust="0"/>
  </p:normalViewPr>
  <p:slideViewPr>
    <p:cSldViewPr snapToGrid="0">
      <p:cViewPr varScale="1">
        <p:scale>
          <a:sx n="69" d="100"/>
          <a:sy n="69" d="100"/>
        </p:scale>
        <p:origin x="780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7706F9-C439-4481-AFCF-7643BC0572CB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D4EA0B-B6F4-4E64-8746-DB65ED2B8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103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4EA0B-B6F4-4E64-8746-DB65ED2B8F7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843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4EA0B-B6F4-4E64-8746-DB65ED2B8F7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616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4EA0B-B6F4-4E64-8746-DB65ED2B8F7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731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5DA5973-EE69-45C1-8483-414855C3C1C5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303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4EA0B-B6F4-4E64-8746-DB65ED2B8F7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436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4EA0B-B6F4-4E64-8746-DB65ED2B8F7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660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5DA5973-EE69-45C1-8483-414855C3C1C5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576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4EA0B-B6F4-4E64-8746-DB65ED2B8F7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573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0ABA-8707-483E-90E8-6CCD5F1B96D3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8EC1-1D51-4DB9-85C2-553F32613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418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0ABA-8707-483E-90E8-6CCD5F1B96D3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8EC1-1D51-4DB9-85C2-553F32613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315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0ABA-8707-483E-90E8-6CCD5F1B96D3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8EC1-1D51-4DB9-85C2-553F32613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011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185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388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8440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41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5285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0022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9801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076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0ABA-8707-483E-90E8-6CCD5F1B96D3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8EC1-1D51-4DB9-85C2-553F32613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2862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9030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0707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003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0ABA-8707-483E-90E8-6CCD5F1B96D3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8EC1-1D51-4DB9-85C2-553F32613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778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0ABA-8707-483E-90E8-6CCD5F1B96D3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8EC1-1D51-4DB9-85C2-553F32613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415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0ABA-8707-483E-90E8-6CCD5F1B96D3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8EC1-1D51-4DB9-85C2-553F32613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58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0ABA-8707-483E-90E8-6CCD5F1B96D3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8EC1-1D51-4DB9-85C2-553F32613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291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0ABA-8707-483E-90E8-6CCD5F1B96D3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8EC1-1D51-4DB9-85C2-553F32613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536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0ABA-8707-483E-90E8-6CCD5F1B96D3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8EC1-1D51-4DB9-85C2-553F32613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081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0ABA-8707-483E-90E8-6CCD5F1B96D3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8EC1-1D51-4DB9-85C2-553F32613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916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10ABA-8707-483E-90E8-6CCD5F1B96D3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D8EC1-1D51-4DB9-85C2-553F32613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302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38E5E-3A53-4A62-8410-F8E9596C49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5B30E-3913-4109-8943-9DE3B48409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228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5" Type="http://schemas.openxmlformats.org/officeDocument/2006/relationships/image" Target="../media/image9.wmf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1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5" Type="http://schemas.openxmlformats.org/officeDocument/2006/relationships/image" Target="../media/image9.wmf"/><Relationship Id="rId4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1" y="1143001"/>
            <a:ext cx="8605157" cy="1470025"/>
          </a:xfrm>
        </p:spPr>
        <p:txBody>
          <a:bodyPr>
            <a:normAutofit fontScale="90000"/>
          </a:bodyPr>
          <a:lstStyle/>
          <a:p>
            <a:r>
              <a:rPr lang="vi-VN" sz="6600" b="1" dirty="0" smtClean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Chào mừng các con đến với tiết học</a:t>
            </a:r>
            <a:endParaRPr lang="en-US" sz="6600" b="1" dirty="0">
              <a:solidFill>
                <a:srgbClr val="00B05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1" y="2898775"/>
            <a:ext cx="8839199" cy="1752600"/>
          </a:xfrm>
        </p:spPr>
        <p:txBody>
          <a:bodyPr>
            <a:noAutofit/>
          </a:bodyPr>
          <a:lstStyle/>
          <a:p>
            <a:r>
              <a:rPr lang="vi-VN" sz="72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Môn: Tiếng Việt</a:t>
            </a:r>
            <a:endParaRPr lang="en-US" sz="7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98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7727" y="0"/>
            <a:ext cx="3179618" cy="1325563"/>
          </a:xfrm>
        </p:spPr>
        <p:txBody>
          <a:bodyPr>
            <a:norm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Từ</a:t>
            </a:r>
            <a:r>
              <a:rPr lang="en-US" sz="48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khó</a:t>
            </a:r>
            <a:r>
              <a:rPr lang="en-US" sz="48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:</a:t>
            </a:r>
            <a:endParaRPr lang="en-US" sz="4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648692" y="2187085"/>
            <a:ext cx="373663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altLang="en-US" sz="4800" b="1" dirty="0" err="1" smtClean="0">
                <a:solidFill>
                  <a:prstClr val="black"/>
                </a:solidFill>
                <a:latin typeface="Arial-SGK-TV" pitchFamily="2" charset="0"/>
                <a:ea typeface="UVnAvant-Narrow" pitchFamily="34" charset="0"/>
                <a:cs typeface="Arial-SGK-TV" pitchFamily="2" charset="0"/>
              </a:rPr>
              <a:t>dỗ</a:t>
            </a:r>
            <a:r>
              <a:rPr lang="en-US" altLang="en-US" sz="4800" b="1" dirty="0" smtClean="0">
                <a:solidFill>
                  <a:prstClr val="black"/>
                </a:solidFill>
                <a:latin typeface="Arial-SGK-TV" pitchFamily="2" charset="0"/>
                <a:ea typeface="UVnAvant-Narrow" pitchFamily="34" charset="0"/>
                <a:cs typeface="Arial-SGK-TV" pitchFamily="2" charset="0"/>
              </a:rPr>
              <a:t> </a:t>
            </a:r>
            <a:r>
              <a:rPr lang="en-US" altLang="en-US" sz="4800" b="1" dirty="0" err="1" smtClean="0">
                <a:solidFill>
                  <a:prstClr val="black"/>
                </a:solidFill>
                <a:latin typeface="Arial-SGK-TV" pitchFamily="2" charset="0"/>
                <a:ea typeface="UVnAvant-Narrow" pitchFamily="34" charset="0"/>
                <a:cs typeface="Arial-SGK-TV" pitchFamily="2" charset="0"/>
              </a:rPr>
              <a:t>dành</a:t>
            </a:r>
            <a:endParaRPr lang="en-US" altLang="en-US" sz="4800" b="1" dirty="0">
              <a:solidFill>
                <a:prstClr val="black"/>
              </a:solidFill>
              <a:latin typeface="Arial-SGK-TV" pitchFamily="2" charset="0"/>
              <a:ea typeface="UVnAvant-Narrow" pitchFamily="34" charset="0"/>
              <a:cs typeface="Arial-SGK-TV" pitchFamily="2" charset="0"/>
              <a:sym typeface="Symbol" panose="05050102010706020507" pitchFamily="18" charset="2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791519" y="2222255"/>
            <a:ext cx="30162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altLang="en-US" sz="4800" b="1" dirty="0" err="1" smtClean="0">
                <a:solidFill>
                  <a:prstClr val="black"/>
                </a:solidFill>
                <a:latin typeface="Arial-SGK-TV" pitchFamily="2" charset="0"/>
                <a:ea typeface="UVnAvant-Narrow" pitchFamily="34" charset="0"/>
                <a:cs typeface="Arial-SGK-TV" pitchFamily="2" charset="0"/>
                <a:sym typeface="Symbol" panose="05050102010706020507" pitchFamily="18" charset="2"/>
              </a:rPr>
              <a:t>dịu</a:t>
            </a:r>
            <a:r>
              <a:rPr lang="en-US" altLang="en-US" sz="4800" b="1" dirty="0" smtClean="0">
                <a:solidFill>
                  <a:prstClr val="black"/>
                </a:solidFill>
                <a:latin typeface="Arial-SGK-TV" pitchFamily="2" charset="0"/>
                <a:ea typeface="UVnAvant-Narrow" pitchFamily="34" charset="0"/>
                <a:cs typeface="Arial-SGK-TV" pitchFamily="2" charset="0"/>
                <a:sym typeface="Symbol" panose="05050102010706020507" pitchFamily="18" charset="2"/>
              </a:rPr>
              <a:t> </a:t>
            </a:r>
            <a:r>
              <a:rPr lang="en-US" altLang="en-US" sz="4800" b="1" dirty="0" err="1" smtClean="0">
                <a:solidFill>
                  <a:prstClr val="black"/>
                </a:solidFill>
                <a:latin typeface="Arial-SGK-TV" pitchFamily="2" charset="0"/>
                <a:ea typeface="UVnAvant-Narrow" pitchFamily="34" charset="0"/>
                <a:cs typeface="Arial-SGK-TV" pitchFamily="2" charset="0"/>
                <a:sym typeface="Symbol" panose="05050102010706020507" pitchFamily="18" charset="2"/>
              </a:rPr>
              <a:t>dàng</a:t>
            </a:r>
            <a:endParaRPr lang="en-US" altLang="en-US" sz="4800" b="1" dirty="0">
              <a:solidFill>
                <a:prstClr val="black"/>
              </a:solidFill>
              <a:latin typeface="Arial-SGK-TV" pitchFamily="2" charset="0"/>
              <a:ea typeface="UVnAvant-Narrow" pitchFamily="34" charset="0"/>
              <a:cs typeface="Arial-SGK-TV" pitchFamily="2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0095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085938F-8610-4CCE-A943-2929162619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9" t="56617" r="78092" b="39994"/>
          <a:stretch/>
        </p:blipFill>
        <p:spPr>
          <a:xfrm>
            <a:off x="0" y="0"/>
            <a:ext cx="1871663" cy="685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19136" y="1179969"/>
            <a:ext cx="11472864" cy="6863417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vi-VN" sz="4000" dirty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Làm anh khó đấy</a:t>
            </a:r>
            <a:r>
              <a:rPr lang="vi-VN" sz="4000" dirty="0">
                <a:latin typeface="Arial-SGK-TV" pitchFamily="2" charset="0"/>
                <a:cs typeface="Arial-SGK-TV" pitchFamily="2" charset="0"/>
              </a:rPr>
              <a:t/>
            </a:r>
            <a:br>
              <a:rPr lang="vi-VN" sz="4000" dirty="0">
                <a:latin typeface="Arial-SGK-TV" pitchFamily="2" charset="0"/>
                <a:cs typeface="Arial-SGK-TV" pitchFamily="2" charset="0"/>
              </a:rPr>
            </a:br>
            <a:r>
              <a:rPr lang="vi-VN" sz="4000" dirty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Phải đâu </a:t>
            </a:r>
            <a:r>
              <a:rPr lang="vi-VN" sz="4000" dirty="0" smtClean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chuyện </a:t>
            </a:r>
            <a:r>
              <a:rPr lang="vi-VN" sz="4000" dirty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đùa</a:t>
            </a:r>
            <a:r>
              <a:rPr lang="vi-VN" sz="4000" dirty="0">
                <a:latin typeface="Arial-SGK-TV" pitchFamily="2" charset="0"/>
                <a:cs typeface="Arial-SGK-TV" pitchFamily="2" charset="0"/>
              </a:rPr>
              <a:t/>
            </a:r>
            <a:br>
              <a:rPr lang="vi-VN" sz="4000" dirty="0">
                <a:latin typeface="Arial-SGK-TV" pitchFamily="2" charset="0"/>
                <a:cs typeface="Arial-SGK-TV" pitchFamily="2" charset="0"/>
              </a:rPr>
            </a:br>
            <a:r>
              <a:rPr lang="vi-VN" sz="4000" dirty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Với em gái bé</a:t>
            </a:r>
            <a:r>
              <a:rPr lang="vi-VN" sz="4000" dirty="0">
                <a:latin typeface="Arial-SGK-TV" pitchFamily="2" charset="0"/>
                <a:cs typeface="Arial-SGK-TV" pitchFamily="2" charset="0"/>
              </a:rPr>
              <a:t/>
            </a:r>
            <a:br>
              <a:rPr lang="vi-VN" sz="4000" dirty="0">
                <a:latin typeface="Arial-SGK-TV" pitchFamily="2" charset="0"/>
                <a:cs typeface="Arial-SGK-TV" pitchFamily="2" charset="0"/>
              </a:rPr>
            </a:br>
            <a:r>
              <a:rPr lang="vi-VN" sz="4000" dirty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Phải “người lớn” cơ.</a:t>
            </a:r>
            <a:r>
              <a:rPr lang="vi-VN" sz="4000" dirty="0">
                <a:latin typeface="Arial-SGK-TV" pitchFamily="2" charset="0"/>
                <a:cs typeface="Arial-SGK-TV" pitchFamily="2" charset="0"/>
              </a:rPr>
              <a:t/>
            </a:r>
            <a:br>
              <a:rPr lang="vi-VN" sz="4000" dirty="0">
                <a:latin typeface="Arial-SGK-TV" pitchFamily="2" charset="0"/>
                <a:cs typeface="Arial-SGK-TV" pitchFamily="2" charset="0"/>
              </a:rPr>
            </a:br>
            <a:r>
              <a:rPr lang="vi-VN" sz="4000" dirty="0">
                <a:latin typeface="Arial-SGK-TV" pitchFamily="2" charset="0"/>
                <a:cs typeface="Arial-SGK-TV" pitchFamily="2" charset="0"/>
              </a:rPr>
              <a:t/>
            </a:r>
            <a:br>
              <a:rPr lang="vi-VN" sz="4000" dirty="0">
                <a:latin typeface="Arial-SGK-TV" pitchFamily="2" charset="0"/>
                <a:cs typeface="Arial-SGK-TV" pitchFamily="2" charset="0"/>
              </a:rPr>
            </a:br>
            <a:r>
              <a:rPr lang="vi-VN" sz="4000" dirty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Khi em bé khóc</a:t>
            </a:r>
            <a:r>
              <a:rPr lang="vi-VN" sz="4000" dirty="0">
                <a:latin typeface="Arial-SGK-TV" pitchFamily="2" charset="0"/>
                <a:cs typeface="Arial-SGK-TV" pitchFamily="2" charset="0"/>
              </a:rPr>
              <a:t/>
            </a:r>
            <a:br>
              <a:rPr lang="vi-VN" sz="4000" dirty="0">
                <a:latin typeface="Arial-SGK-TV" pitchFamily="2" charset="0"/>
                <a:cs typeface="Arial-SGK-TV" pitchFamily="2" charset="0"/>
              </a:rPr>
            </a:br>
            <a:r>
              <a:rPr lang="vi-VN" sz="4000" dirty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Anh phải dỗ dành</a:t>
            </a:r>
            <a:r>
              <a:rPr lang="vi-VN" sz="4000" dirty="0">
                <a:latin typeface="Arial-SGK-TV" pitchFamily="2" charset="0"/>
                <a:cs typeface="Arial-SGK-TV" pitchFamily="2" charset="0"/>
              </a:rPr>
              <a:t/>
            </a:r>
            <a:br>
              <a:rPr lang="vi-VN" sz="4000" dirty="0">
                <a:latin typeface="Arial-SGK-TV" pitchFamily="2" charset="0"/>
                <a:cs typeface="Arial-SGK-TV" pitchFamily="2" charset="0"/>
              </a:rPr>
            </a:br>
            <a:r>
              <a:rPr lang="vi-VN" sz="4000" dirty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Nếu em bé ngã</a:t>
            </a:r>
            <a:r>
              <a:rPr lang="vi-VN" sz="4000" dirty="0">
                <a:latin typeface="Arial-SGK-TV" pitchFamily="2" charset="0"/>
                <a:cs typeface="Arial-SGK-TV" pitchFamily="2" charset="0"/>
              </a:rPr>
              <a:t/>
            </a:r>
            <a:br>
              <a:rPr lang="vi-VN" sz="4000" dirty="0">
                <a:latin typeface="Arial-SGK-TV" pitchFamily="2" charset="0"/>
                <a:cs typeface="Arial-SGK-TV" pitchFamily="2" charset="0"/>
              </a:rPr>
            </a:br>
            <a:r>
              <a:rPr lang="vi-VN" sz="4000" dirty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Anh nâng dịu </a:t>
            </a:r>
            <a:r>
              <a:rPr lang="vi-VN" sz="4000" dirty="0" smtClean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dàng.</a:t>
            </a:r>
            <a:r>
              <a:rPr lang="vi-VN" sz="4000" dirty="0">
                <a:latin typeface="Arial-SGK-TV" pitchFamily="2" charset="0"/>
                <a:cs typeface="Arial-SGK-TV" pitchFamily="2" charset="0"/>
              </a:rPr>
              <a:t/>
            </a:r>
            <a:br>
              <a:rPr lang="vi-VN" sz="4000" dirty="0">
                <a:latin typeface="Arial-SGK-TV" pitchFamily="2" charset="0"/>
                <a:cs typeface="Arial-SGK-TV" pitchFamily="2" charset="0"/>
              </a:rPr>
            </a:br>
            <a:r>
              <a:rPr lang="vi-VN" sz="4000" dirty="0">
                <a:latin typeface="Arial-SGK-TV" pitchFamily="2" charset="0"/>
                <a:cs typeface="Arial-SGK-TV" pitchFamily="2" charset="0"/>
              </a:rPr>
              <a:t/>
            </a:r>
            <a:br>
              <a:rPr lang="vi-VN" sz="4000" dirty="0">
                <a:latin typeface="Arial-SGK-TV" pitchFamily="2" charset="0"/>
                <a:cs typeface="Arial-SGK-TV" pitchFamily="2" charset="0"/>
              </a:rPr>
            </a:br>
            <a:endParaRPr lang="vi-VN" sz="4000" dirty="0">
              <a:latin typeface="Arial-SGK-TV" pitchFamily="2" charset="0"/>
              <a:cs typeface="Arial-SGK-TV" pitchFamily="2" charset="0"/>
            </a:endParaRPr>
          </a:p>
          <a:p>
            <a:r>
              <a:rPr lang="vi-VN" sz="4000" dirty="0" smtClean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Mẹ </a:t>
            </a:r>
            <a:r>
              <a:rPr lang="vi-VN" sz="4000" dirty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cho quà bánh</a:t>
            </a:r>
            <a:r>
              <a:rPr lang="vi-VN" sz="4000" dirty="0">
                <a:latin typeface="Arial-SGK-TV" pitchFamily="2" charset="0"/>
                <a:cs typeface="Arial-SGK-TV" pitchFamily="2" charset="0"/>
              </a:rPr>
              <a:t/>
            </a:r>
            <a:br>
              <a:rPr lang="vi-VN" sz="4000" dirty="0">
                <a:latin typeface="Arial-SGK-TV" pitchFamily="2" charset="0"/>
                <a:cs typeface="Arial-SGK-TV" pitchFamily="2" charset="0"/>
              </a:rPr>
            </a:br>
            <a:r>
              <a:rPr lang="vi-VN" sz="4000" dirty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Chia em phần hơn</a:t>
            </a:r>
            <a:r>
              <a:rPr lang="vi-VN" sz="4000" dirty="0">
                <a:latin typeface="Arial-SGK-TV" pitchFamily="2" charset="0"/>
                <a:cs typeface="Arial-SGK-TV" pitchFamily="2" charset="0"/>
              </a:rPr>
              <a:t/>
            </a:r>
            <a:br>
              <a:rPr lang="vi-VN" sz="4000" dirty="0">
                <a:latin typeface="Arial-SGK-TV" pitchFamily="2" charset="0"/>
                <a:cs typeface="Arial-SGK-TV" pitchFamily="2" charset="0"/>
              </a:rPr>
            </a:br>
            <a:r>
              <a:rPr lang="vi-VN" sz="4000" dirty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Có đồ chơi đẹp</a:t>
            </a:r>
            <a:r>
              <a:rPr lang="vi-VN" sz="4000" dirty="0">
                <a:latin typeface="Arial-SGK-TV" pitchFamily="2" charset="0"/>
                <a:cs typeface="Arial-SGK-TV" pitchFamily="2" charset="0"/>
              </a:rPr>
              <a:t/>
            </a:r>
            <a:br>
              <a:rPr lang="vi-VN" sz="4000" dirty="0">
                <a:latin typeface="Arial-SGK-TV" pitchFamily="2" charset="0"/>
                <a:cs typeface="Arial-SGK-TV" pitchFamily="2" charset="0"/>
              </a:rPr>
            </a:br>
            <a:r>
              <a:rPr lang="vi-VN" sz="4000" dirty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Cũng nhường em </a:t>
            </a:r>
            <a:r>
              <a:rPr lang="vi-VN" sz="4000" dirty="0" smtClean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luôn.</a:t>
            </a:r>
            <a:r>
              <a:rPr lang="vi-VN" sz="4000" dirty="0">
                <a:latin typeface="Arial-SGK-TV" pitchFamily="2" charset="0"/>
                <a:cs typeface="Arial-SGK-TV" pitchFamily="2" charset="0"/>
              </a:rPr>
              <a:t/>
            </a:r>
            <a:br>
              <a:rPr lang="vi-VN" sz="4000" dirty="0">
                <a:latin typeface="Arial-SGK-TV" pitchFamily="2" charset="0"/>
                <a:cs typeface="Arial-SGK-TV" pitchFamily="2" charset="0"/>
              </a:rPr>
            </a:br>
            <a:r>
              <a:rPr lang="vi-VN" sz="4000" dirty="0">
                <a:latin typeface="Arial-SGK-TV" pitchFamily="2" charset="0"/>
                <a:cs typeface="Arial-SGK-TV" pitchFamily="2" charset="0"/>
              </a:rPr>
              <a:t/>
            </a:r>
            <a:br>
              <a:rPr lang="vi-VN" sz="4000" dirty="0">
                <a:latin typeface="Arial-SGK-TV" pitchFamily="2" charset="0"/>
                <a:cs typeface="Arial-SGK-TV" pitchFamily="2" charset="0"/>
              </a:rPr>
            </a:br>
            <a:r>
              <a:rPr lang="vi-VN" sz="4000" dirty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Làm anh thật khó</a:t>
            </a:r>
            <a:r>
              <a:rPr lang="vi-VN" sz="4000" dirty="0">
                <a:latin typeface="Arial-SGK-TV" pitchFamily="2" charset="0"/>
                <a:cs typeface="Arial-SGK-TV" pitchFamily="2" charset="0"/>
              </a:rPr>
              <a:t/>
            </a:r>
            <a:br>
              <a:rPr lang="vi-VN" sz="4000" dirty="0">
                <a:latin typeface="Arial-SGK-TV" pitchFamily="2" charset="0"/>
                <a:cs typeface="Arial-SGK-TV" pitchFamily="2" charset="0"/>
              </a:rPr>
            </a:br>
            <a:r>
              <a:rPr lang="vi-VN" sz="4000" dirty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Nhưng mà thật vui</a:t>
            </a:r>
            <a:r>
              <a:rPr lang="vi-VN" sz="4000" dirty="0">
                <a:latin typeface="Arial-SGK-TV" pitchFamily="2" charset="0"/>
                <a:cs typeface="Arial-SGK-TV" pitchFamily="2" charset="0"/>
              </a:rPr>
              <a:t/>
            </a:r>
            <a:br>
              <a:rPr lang="vi-VN" sz="4000" dirty="0">
                <a:latin typeface="Arial-SGK-TV" pitchFamily="2" charset="0"/>
                <a:cs typeface="Arial-SGK-TV" pitchFamily="2" charset="0"/>
              </a:rPr>
            </a:br>
            <a:r>
              <a:rPr lang="vi-VN" sz="4000" dirty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Ai yêu em bé</a:t>
            </a:r>
            <a:endParaRPr lang="vi-VN" sz="4000" dirty="0" smtClean="0">
              <a:latin typeface="Arial-SGK-TV" pitchFamily="2" charset="0"/>
              <a:cs typeface="Arial-SGK-TV" pitchFamily="2" charset="0"/>
            </a:endParaRPr>
          </a:p>
          <a:p>
            <a:r>
              <a:rPr lang="vi-VN" sz="4000" dirty="0" smtClean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Thì </a:t>
            </a:r>
            <a:r>
              <a:rPr lang="vi-VN" sz="4000" dirty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làm được </a:t>
            </a:r>
            <a:r>
              <a:rPr lang="vi-VN" sz="4000" dirty="0" smtClean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thôi.</a:t>
            </a:r>
            <a:endParaRPr lang="vi-VN" sz="4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3236" y="6057900"/>
            <a:ext cx="21531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dịu dàng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67026" y="4834265"/>
            <a:ext cx="20393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d</a:t>
            </a:r>
            <a:r>
              <a:rPr lang="vi-VN" sz="40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ỗ dành</a:t>
            </a:r>
            <a:endParaRPr lang="vi-VN" sz="4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75" y="1179969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(1)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2874" y="4249490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(2)</a:t>
            </a:r>
            <a:endParaRPr lang="vi-VN" sz="3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53598" y="1188363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(3)</a:t>
            </a:r>
            <a:endParaRPr lang="vi-VN" sz="3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53598" y="4249490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(4)</a:t>
            </a:r>
            <a:endParaRPr lang="vi-VN" sz="3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62708" y="131326"/>
            <a:ext cx="28777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Làm anh</a:t>
            </a:r>
            <a:endParaRPr lang="vi-VN" sz="54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61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6" grpId="0"/>
      <p:bldP spid="7" grpId="0"/>
      <p:bldP spid="8" grpId="0"/>
      <p:bldP spid="9" grpId="0"/>
      <p:bldP spid="10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 descr="Bouquet"/>
          <p:cNvSpPr>
            <a:spLocks noChangeArrowheads="1"/>
          </p:cNvSpPr>
          <p:nvPr/>
        </p:nvSpPr>
        <p:spPr bwMode="auto">
          <a:xfrm>
            <a:off x="2667000" y="1835150"/>
            <a:ext cx="7391400" cy="1981200"/>
          </a:xfrm>
          <a:prstGeom prst="cloudCallout">
            <a:avLst>
              <a:gd name="adj1" fmla="val -45722"/>
              <a:gd name="adj2" fmla="val 63625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8000" b="1">
                <a:solidFill>
                  <a:srgbClr val="FF3300"/>
                </a:solidFill>
              </a:rPr>
              <a:t>GIẢI LAO</a:t>
            </a:r>
            <a:endParaRPr lang="en-US" altLang="en-US" sz="8000" b="1">
              <a:solidFill>
                <a:srgbClr val="FF3300"/>
              </a:solidFill>
            </a:endParaRPr>
          </a:p>
        </p:txBody>
      </p:sp>
      <p:pic>
        <p:nvPicPr>
          <p:cNvPr id="15363" name="Picture 3" descr="MCj0398343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867400"/>
            <a:ext cx="4648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MCj0398343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791200"/>
            <a:ext cx="4648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Ho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38800"/>
            <a:ext cx="9156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879726" y="112713"/>
            <a:ext cx="5578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5368" name="Picture 8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30382" y="281782"/>
            <a:ext cx="2819400" cy="22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9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905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597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170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Oval 3"/>
          <p:cNvSpPr>
            <a:spLocks noChangeArrowheads="1"/>
          </p:cNvSpPr>
          <p:nvPr/>
        </p:nvSpPr>
        <p:spPr bwMode="auto">
          <a:xfrm>
            <a:off x="1905000" y="762000"/>
            <a:ext cx="8229600" cy="5257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202407" y="2588455"/>
            <a:ext cx="778718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600" b="1" dirty="0" err="1">
                <a:solidFill>
                  <a:srgbClr val="FF3300"/>
                </a:solidFill>
                <a:latin typeface="Arial-SGK-TV" pitchFamily="2" charset="0"/>
                <a:cs typeface="Arial-SGK-TV" pitchFamily="2" charset="0"/>
              </a:rPr>
              <a:t>Luyện</a:t>
            </a:r>
            <a:r>
              <a:rPr lang="en-US" sz="6600" b="1" dirty="0">
                <a:solidFill>
                  <a:srgbClr val="FF33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b="1" dirty="0" err="1">
                <a:solidFill>
                  <a:srgbClr val="FF3300"/>
                </a:solidFill>
                <a:latin typeface="Arial-SGK-TV" pitchFamily="2" charset="0"/>
                <a:cs typeface="Arial-SGK-TV" pitchFamily="2" charset="0"/>
              </a:rPr>
              <a:t>đọc</a:t>
            </a:r>
            <a:r>
              <a:rPr lang="en-US" sz="6600" b="1" dirty="0">
                <a:solidFill>
                  <a:srgbClr val="FF33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b="1" dirty="0" err="1" smtClean="0">
                <a:solidFill>
                  <a:srgbClr val="FF3300"/>
                </a:solidFill>
                <a:latin typeface="Arial-SGK-TV" pitchFamily="2" charset="0"/>
                <a:cs typeface="Arial-SGK-TV" pitchFamily="2" charset="0"/>
              </a:rPr>
              <a:t>khổ</a:t>
            </a:r>
            <a:r>
              <a:rPr lang="en-US" sz="6600" b="1" dirty="0" smtClean="0">
                <a:solidFill>
                  <a:srgbClr val="FF33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b="1" dirty="0" err="1" smtClean="0">
                <a:solidFill>
                  <a:srgbClr val="FF3300"/>
                </a:solidFill>
                <a:latin typeface="Arial-SGK-TV" pitchFamily="2" charset="0"/>
                <a:cs typeface="Arial-SGK-TV" pitchFamily="2" charset="0"/>
              </a:rPr>
              <a:t>thơ</a:t>
            </a:r>
            <a:endParaRPr lang="en-US" sz="6600" b="1" dirty="0">
              <a:solidFill>
                <a:srgbClr val="FF33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85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085938F-8610-4CCE-A943-2929162619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9" t="56617" r="78092" b="39994"/>
          <a:stretch/>
        </p:blipFill>
        <p:spPr>
          <a:xfrm>
            <a:off x="0" y="0"/>
            <a:ext cx="1871663" cy="685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19136" y="1179969"/>
            <a:ext cx="11472864" cy="6863417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vi-VN" sz="4000" dirty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Làm anh khó đấy</a:t>
            </a:r>
            <a:r>
              <a:rPr lang="vi-VN" sz="4000" dirty="0">
                <a:latin typeface="Arial-SGK-TV" pitchFamily="2" charset="0"/>
                <a:cs typeface="Arial-SGK-TV" pitchFamily="2" charset="0"/>
              </a:rPr>
              <a:t/>
            </a:r>
            <a:br>
              <a:rPr lang="vi-VN" sz="4000" dirty="0">
                <a:latin typeface="Arial-SGK-TV" pitchFamily="2" charset="0"/>
                <a:cs typeface="Arial-SGK-TV" pitchFamily="2" charset="0"/>
              </a:rPr>
            </a:br>
            <a:r>
              <a:rPr lang="vi-VN" sz="4000" dirty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Phải đâu </a:t>
            </a:r>
            <a:r>
              <a:rPr lang="vi-VN" sz="4000" dirty="0" smtClean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chuyện </a:t>
            </a:r>
            <a:r>
              <a:rPr lang="vi-VN" sz="4000" dirty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đùa</a:t>
            </a:r>
            <a:r>
              <a:rPr lang="vi-VN" sz="4000" dirty="0">
                <a:latin typeface="Arial-SGK-TV" pitchFamily="2" charset="0"/>
                <a:cs typeface="Arial-SGK-TV" pitchFamily="2" charset="0"/>
              </a:rPr>
              <a:t/>
            </a:r>
            <a:br>
              <a:rPr lang="vi-VN" sz="4000" dirty="0">
                <a:latin typeface="Arial-SGK-TV" pitchFamily="2" charset="0"/>
                <a:cs typeface="Arial-SGK-TV" pitchFamily="2" charset="0"/>
              </a:rPr>
            </a:br>
            <a:r>
              <a:rPr lang="vi-VN" sz="4000" dirty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Với em gái bé</a:t>
            </a:r>
            <a:r>
              <a:rPr lang="vi-VN" sz="4000" dirty="0">
                <a:latin typeface="Arial-SGK-TV" pitchFamily="2" charset="0"/>
                <a:cs typeface="Arial-SGK-TV" pitchFamily="2" charset="0"/>
              </a:rPr>
              <a:t/>
            </a:r>
            <a:br>
              <a:rPr lang="vi-VN" sz="4000" dirty="0">
                <a:latin typeface="Arial-SGK-TV" pitchFamily="2" charset="0"/>
                <a:cs typeface="Arial-SGK-TV" pitchFamily="2" charset="0"/>
              </a:rPr>
            </a:br>
            <a:r>
              <a:rPr lang="vi-VN" sz="4000" dirty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Phải “người lớn” cơ.</a:t>
            </a:r>
            <a:r>
              <a:rPr lang="vi-VN" sz="4000" dirty="0">
                <a:latin typeface="Arial-SGK-TV" pitchFamily="2" charset="0"/>
                <a:cs typeface="Arial-SGK-TV" pitchFamily="2" charset="0"/>
              </a:rPr>
              <a:t/>
            </a:r>
            <a:br>
              <a:rPr lang="vi-VN" sz="4000" dirty="0">
                <a:latin typeface="Arial-SGK-TV" pitchFamily="2" charset="0"/>
                <a:cs typeface="Arial-SGK-TV" pitchFamily="2" charset="0"/>
              </a:rPr>
            </a:br>
            <a:r>
              <a:rPr lang="vi-VN" sz="4000" dirty="0">
                <a:latin typeface="Arial-SGK-TV" pitchFamily="2" charset="0"/>
                <a:cs typeface="Arial-SGK-TV" pitchFamily="2" charset="0"/>
              </a:rPr>
              <a:t/>
            </a:r>
            <a:br>
              <a:rPr lang="vi-VN" sz="4000" dirty="0">
                <a:latin typeface="Arial-SGK-TV" pitchFamily="2" charset="0"/>
                <a:cs typeface="Arial-SGK-TV" pitchFamily="2" charset="0"/>
              </a:rPr>
            </a:br>
            <a:r>
              <a:rPr lang="vi-VN" sz="4000" dirty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Khi em bé khóc</a:t>
            </a:r>
            <a:r>
              <a:rPr lang="vi-VN" sz="4000" dirty="0">
                <a:latin typeface="Arial-SGK-TV" pitchFamily="2" charset="0"/>
                <a:cs typeface="Arial-SGK-TV" pitchFamily="2" charset="0"/>
              </a:rPr>
              <a:t/>
            </a:r>
            <a:br>
              <a:rPr lang="vi-VN" sz="4000" dirty="0">
                <a:latin typeface="Arial-SGK-TV" pitchFamily="2" charset="0"/>
                <a:cs typeface="Arial-SGK-TV" pitchFamily="2" charset="0"/>
              </a:rPr>
            </a:br>
            <a:r>
              <a:rPr lang="vi-VN" sz="4000" dirty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Anh phải dỗ dành</a:t>
            </a:r>
            <a:r>
              <a:rPr lang="vi-VN" sz="4000" dirty="0">
                <a:latin typeface="Arial-SGK-TV" pitchFamily="2" charset="0"/>
                <a:cs typeface="Arial-SGK-TV" pitchFamily="2" charset="0"/>
              </a:rPr>
              <a:t/>
            </a:r>
            <a:br>
              <a:rPr lang="vi-VN" sz="4000" dirty="0">
                <a:latin typeface="Arial-SGK-TV" pitchFamily="2" charset="0"/>
                <a:cs typeface="Arial-SGK-TV" pitchFamily="2" charset="0"/>
              </a:rPr>
            </a:br>
            <a:r>
              <a:rPr lang="vi-VN" sz="4000" dirty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Nếu em bé ngã</a:t>
            </a:r>
            <a:r>
              <a:rPr lang="vi-VN" sz="4000" dirty="0">
                <a:latin typeface="Arial-SGK-TV" pitchFamily="2" charset="0"/>
                <a:cs typeface="Arial-SGK-TV" pitchFamily="2" charset="0"/>
              </a:rPr>
              <a:t/>
            </a:r>
            <a:br>
              <a:rPr lang="vi-VN" sz="4000" dirty="0">
                <a:latin typeface="Arial-SGK-TV" pitchFamily="2" charset="0"/>
                <a:cs typeface="Arial-SGK-TV" pitchFamily="2" charset="0"/>
              </a:rPr>
            </a:br>
            <a:r>
              <a:rPr lang="vi-VN" sz="4000" dirty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Anh nâng dịu </a:t>
            </a:r>
            <a:r>
              <a:rPr lang="vi-VN" sz="4000" dirty="0" smtClean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dàng.</a:t>
            </a:r>
            <a:r>
              <a:rPr lang="vi-VN" sz="4000" dirty="0">
                <a:latin typeface="Arial-SGK-TV" pitchFamily="2" charset="0"/>
                <a:cs typeface="Arial-SGK-TV" pitchFamily="2" charset="0"/>
              </a:rPr>
              <a:t/>
            </a:r>
            <a:br>
              <a:rPr lang="vi-VN" sz="4000" dirty="0">
                <a:latin typeface="Arial-SGK-TV" pitchFamily="2" charset="0"/>
                <a:cs typeface="Arial-SGK-TV" pitchFamily="2" charset="0"/>
              </a:rPr>
            </a:br>
            <a:r>
              <a:rPr lang="vi-VN" sz="4000" dirty="0">
                <a:latin typeface="Arial-SGK-TV" pitchFamily="2" charset="0"/>
                <a:cs typeface="Arial-SGK-TV" pitchFamily="2" charset="0"/>
              </a:rPr>
              <a:t/>
            </a:r>
            <a:br>
              <a:rPr lang="vi-VN" sz="4000" dirty="0">
                <a:latin typeface="Arial-SGK-TV" pitchFamily="2" charset="0"/>
                <a:cs typeface="Arial-SGK-TV" pitchFamily="2" charset="0"/>
              </a:rPr>
            </a:br>
            <a:endParaRPr lang="vi-VN" sz="4000" dirty="0">
              <a:latin typeface="Arial-SGK-TV" pitchFamily="2" charset="0"/>
              <a:cs typeface="Arial-SGK-TV" pitchFamily="2" charset="0"/>
            </a:endParaRPr>
          </a:p>
          <a:p>
            <a:r>
              <a:rPr lang="vi-VN" sz="4000" dirty="0" smtClean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Mẹ </a:t>
            </a:r>
            <a:r>
              <a:rPr lang="vi-VN" sz="4000" dirty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cho quà bánh</a:t>
            </a:r>
            <a:r>
              <a:rPr lang="vi-VN" sz="4000" dirty="0">
                <a:latin typeface="Arial-SGK-TV" pitchFamily="2" charset="0"/>
                <a:cs typeface="Arial-SGK-TV" pitchFamily="2" charset="0"/>
              </a:rPr>
              <a:t/>
            </a:r>
            <a:br>
              <a:rPr lang="vi-VN" sz="4000" dirty="0">
                <a:latin typeface="Arial-SGK-TV" pitchFamily="2" charset="0"/>
                <a:cs typeface="Arial-SGK-TV" pitchFamily="2" charset="0"/>
              </a:rPr>
            </a:br>
            <a:r>
              <a:rPr lang="vi-VN" sz="4000" dirty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Chia em phần hơn</a:t>
            </a:r>
            <a:r>
              <a:rPr lang="vi-VN" sz="4000" dirty="0">
                <a:latin typeface="Arial-SGK-TV" pitchFamily="2" charset="0"/>
                <a:cs typeface="Arial-SGK-TV" pitchFamily="2" charset="0"/>
              </a:rPr>
              <a:t/>
            </a:r>
            <a:br>
              <a:rPr lang="vi-VN" sz="4000" dirty="0">
                <a:latin typeface="Arial-SGK-TV" pitchFamily="2" charset="0"/>
                <a:cs typeface="Arial-SGK-TV" pitchFamily="2" charset="0"/>
              </a:rPr>
            </a:br>
            <a:r>
              <a:rPr lang="vi-VN" sz="4000" dirty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Có đồ chơi đẹp</a:t>
            </a:r>
            <a:r>
              <a:rPr lang="vi-VN" sz="4000" dirty="0">
                <a:latin typeface="Arial-SGK-TV" pitchFamily="2" charset="0"/>
                <a:cs typeface="Arial-SGK-TV" pitchFamily="2" charset="0"/>
              </a:rPr>
              <a:t/>
            </a:r>
            <a:br>
              <a:rPr lang="vi-VN" sz="4000" dirty="0">
                <a:latin typeface="Arial-SGK-TV" pitchFamily="2" charset="0"/>
                <a:cs typeface="Arial-SGK-TV" pitchFamily="2" charset="0"/>
              </a:rPr>
            </a:br>
            <a:r>
              <a:rPr lang="vi-VN" sz="4000" dirty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Cũng nhường em </a:t>
            </a:r>
            <a:r>
              <a:rPr lang="vi-VN" sz="4000" dirty="0" smtClean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luôn.</a:t>
            </a:r>
            <a:r>
              <a:rPr lang="vi-VN" sz="4000" dirty="0">
                <a:latin typeface="Arial-SGK-TV" pitchFamily="2" charset="0"/>
                <a:cs typeface="Arial-SGK-TV" pitchFamily="2" charset="0"/>
              </a:rPr>
              <a:t/>
            </a:r>
            <a:br>
              <a:rPr lang="vi-VN" sz="4000" dirty="0">
                <a:latin typeface="Arial-SGK-TV" pitchFamily="2" charset="0"/>
                <a:cs typeface="Arial-SGK-TV" pitchFamily="2" charset="0"/>
              </a:rPr>
            </a:br>
            <a:r>
              <a:rPr lang="vi-VN" sz="4000" dirty="0">
                <a:latin typeface="Arial-SGK-TV" pitchFamily="2" charset="0"/>
                <a:cs typeface="Arial-SGK-TV" pitchFamily="2" charset="0"/>
              </a:rPr>
              <a:t/>
            </a:r>
            <a:br>
              <a:rPr lang="vi-VN" sz="4000" dirty="0">
                <a:latin typeface="Arial-SGK-TV" pitchFamily="2" charset="0"/>
                <a:cs typeface="Arial-SGK-TV" pitchFamily="2" charset="0"/>
              </a:rPr>
            </a:br>
            <a:r>
              <a:rPr lang="vi-VN" sz="4000" dirty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Làm anh thật khó</a:t>
            </a:r>
            <a:r>
              <a:rPr lang="vi-VN" sz="4000" dirty="0">
                <a:latin typeface="Arial-SGK-TV" pitchFamily="2" charset="0"/>
                <a:cs typeface="Arial-SGK-TV" pitchFamily="2" charset="0"/>
              </a:rPr>
              <a:t/>
            </a:r>
            <a:br>
              <a:rPr lang="vi-VN" sz="4000" dirty="0">
                <a:latin typeface="Arial-SGK-TV" pitchFamily="2" charset="0"/>
                <a:cs typeface="Arial-SGK-TV" pitchFamily="2" charset="0"/>
              </a:rPr>
            </a:br>
            <a:r>
              <a:rPr lang="vi-VN" sz="4000" dirty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Nhưng mà thật vui</a:t>
            </a:r>
            <a:r>
              <a:rPr lang="vi-VN" sz="4000" dirty="0">
                <a:latin typeface="Arial-SGK-TV" pitchFamily="2" charset="0"/>
                <a:cs typeface="Arial-SGK-TV" pitchFamily="2" charset="0"/>
              </a:rPr>
              <a:t/>
            </a:r>
            <a:br>
              <a:rPr lang="vi-VN" sz="4000" dirty="0">
                <a:latin typeface="Arial-SGK-TV" pitchFamily="2" charset="0"/>
                <a:cs typeface="Arial-SGK-TV" pitchFamily="2" charset="0"/>
              </a:rPr>
            </a:br>
            <a:r>
              <a:rPr lang="vi-VN" sz="4000" dirty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Ai yêu em bé</a:t>
            </a:r>
            <a:endParaRPr lang="vi-VN" sz="4000" dirty="0" smtClean="0">
              <a:latin typeface="Arial-SGK-TV" pitchFamily="2" charset="0"/>
              <a:cs typeface="Arial-SGK-TV" pitchFamily="2" charset="0"/>
            </a:endParaRPr>
          </a:p>
          <a:p>
            <a:r>
              <a:rPr lang="vi-VN" sz="4000" dirty="0" smtClean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Thì </a:t>
            </a:r>
            <a:r>
              <a:rPr lang="vi-VN" sz="4000" dirty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làm được </a:t>
            </a:r>
            <a:r>
              <a:rPr lang="vi-VN" sz="4000" dirty="0" smtClean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thôi.</a:t>
            </a:r>
            <a:endParaRPr lang="vi-VN" sz="4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3236" y="6057900"/>
            <a:ext cx="21531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dịu dàng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67026" y="4834265"/>
            <a:ext cx="20393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d</a:t>
            </a:r>
            <a:r>
              <a:rPr lang="vi-VN" sz="40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ỗ dành</a:t>
            </a:r>
            <a:endParaRPr lang="vi-VN" sz="4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75" y="1179969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(1)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2874" y="4249490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(2)</a:t>
            </a:r>
            <a:endParaRPr lang="vi-VN" sz="3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53598" y="1188363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(3)</a:t>
            </a:r>
            <a:endParaRPr lang="vi-VN" sz="3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53598" y="4249490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(4)</a:t>
            </a:r>
            <a:endParaRPr lang="vi-VN" sz="3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62708" y="131326"/>
            <a:ext cx="28777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Làm anh</a:t>
            </a:r>
            <a:endParaRPr lang="vi-VN" sz="54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5381625" y="2914650"/>
            <a:ext cx="228600" cy="685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495925" y="2933224"/>
            <a:ext cx="228600" cy="685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290185" y="5932587"/>
            <a:ext cx="228600" cy="685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404485" y="5951161"/>
            <a:ext cx="228600" cy="685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1716701" y="2914650"/>
            <a:ext cx="228600" cy="685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1863387" y="2914650"/>
            <a:ext cx="228600" cy="685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0650855" y="5914013"/>
            <a:ext cx="228600" cy="685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0765155" y="5932587"/>
            <a:ext cx="228600" cy="685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313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6" grpId="0"/>
      <p:bldP spid="7" grpId="0"/>
      <p:bldP spid="8" grpId="0"/>
      <p:bldP spid="9" grpId="0"/>
      <p:bldP spid="10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3D1129-DA93-49BB-84CE-3484FB8429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6" t="11110" r="22174" b="74245"/>
          <a:stretch/>
        </p:blipFill>
        <p:spPr>
          <a:xfrm>
            <a:off x="-1" y="332565"/>
            <a:ext cx="12118485" cy="341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57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bckgrnd00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51054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19" name="Picture 3" descr="bckgrnd005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028950"/>
            <a:ext cx="51054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220" name="WordArt 4"/>
          <p:cNvSpPr>
            <a:spLocks noChangeArrowheads="1" noChangeShapeType="1" noTextEdit="1"/>
          </p:cNvSpPr>
          <p:nvPr/>
        </p:nvSpPr>
        <p:spPr bwMode="auto">
          <a:xfrm>
            <a:off x="3762376" y="1676401"/>
            <a:ext cx="4848225" cy="2728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Tiết 2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87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085938F-8610-4CCE-A943-2929162619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9" t="56617" r="78092" b="39994"/>
          <a:stretch/>
        </p:blipFill>
        <p:spPr>
          <a:xfrm>
            <a:off x="0" y="0"/>
            <a:ext cx="1871663" cy="685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19136" y="1179969"/>
            <a:ext cx="11472864" cy="6863417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vi-VN" sz="4000" dirty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Làm anh khó đấy</a:t>
            </a:r>
            <a:r>
              <a:rPr lang="vi-VN" sz="4000" dirty="0">
                <a:latin typeface="Arial-SGK-TV" pitchFamily="2" charset="0"/>
                <a:cs typeface="Arial-SGK-TV" pitchFamily="2" charset="0"/>
              </a:rPr>
              <a:t/>
            </a:r>
            <a:br>
              <a:rPr lang="vi-VN" sz="4000" dirty="0">
                <a:latin typeface="Arial-SGK-TV" pitchFamily="2" charset="0"/>
                <a:cs typeface="Arial-SGK-TV" pitchFamily="2" charset="0"/>
              </a:rPr>
            </a:br>
            <a:r>
              <a:rPr lang="vi-VN" sz="4000" dirty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Phải đâu </a:t>
            </a:r>
            <a:r>
              <a:rPr lang="vi-VN" sz="4000" dirty="0" smtClean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chuyện </a:t>
            </a:r>
            <a:r>
              <a:rPr lang="vi-VN" sz="4000" dirty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đùa</a:t>
            </a:r>
            <a:r>
              <a:rPr lang="vi-VN" sz="4000" dirty="0">
                <a:latin typeface="Arial-SGK-TV" pitchFamily="2" charset="0"/>
                <a:cs typeface="Arial-SGK-TV" pitchFamily="2" charset="0"/>
              </a:rPr>
              <a:t/>
            </a:r>
            <a:br>
              <a:rPr lang="vi-VN" sz="4000" dirty="0">
                <a:latin typeface="Arial-SGK-TV" pitchFamily="2" charset="0"/>
                <a:cs typeface="Arial-SGK-TV" pitchFamily="2" charset="0"/>
              </a:rPr>
            </a:br>
            <a:r>
              <a:rPr lang="vi-VN" sz="4000" dirty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Với em gái bé</a:t>
            </a:r>
            <a:r>
              <a:rPr lang="vi-VN" sz="4000" dirty="0">
                <a:latin typeface="Arial-SGK-TV" pitchFamily="2" charset="0"/>
                <a:cs typeface="Arial-SGK-TV" pitchFamily="2" charset="0"/>
              </a:rPr>
              <a:t/>
            </a:r>
            <a:br>
              <a:rPr lang="vi-VN" sz="4000" dirty="0">
                <a:latin typeface="Arial-SGK-TV" pitchFamily="2" charset="0"/>
                <a:cs typeface="Arial-SGK-TV" pitchFamily="2" charset="0"/>
              </a:rPr>
            </a:br>
            <a:r>
              <a:rPr lang="vi-VN" sz="4000" dirty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Phải “người lớn” cơ.</a:t>
            </a:r>
            <a:r>
              <a:rPr lang="vi-VN" sz="4000" dirty="0">
                <a:latin typeface="Arial-SGK-TV" pitchFamily="2" charset="0"/>
                <a:cs typeface="Arial-SGK-TV" pitchFamily="2" charset="0"/>
              </a:rPr>
              <a:t/>
            </a:r>
            <a:br>
              <a:rPr lang="vi-VN" sz="4000" dirty="0">
                <a:latin typeface="Arial-SGK-TV" pitchFamily="2" charset="0"/>
                <a:cs typeface="Arial-SGK-TV" pitchFamily="2" charset="0"/>
              </a:rPr>
            </a:br>
            <a:r>
              <a:rPr lang="vi-VN" sz="4000" dirty="0">
                <a:latin typeface="Arial-SGK-TV" pitchFamily="2" charset="0"/>
                <a:cs typeface="Arial-SGK-TV" pitchFamily="2" charset="0"/>
              </a:rPr>
              <a:t/>
            </a:r>
            <a:br>
              <a:rPr lang="vi-VN" sz="4000" dirty="0">
                <a:latin typeface="Arial-SGK-TV" pitchFamily="2" charset="0"/>
                <a:cs typeface="Arial-SGK-TV" pitchFamily="2" charset="0"/>
              </a:rPr>
            </a:br>
            <a:r>
              <a:rPr lang="vi-VN" sz="4000" dirty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Khi em bé khóc</a:t>
            </a:r>
            <a:r>
              <a:rPr lang="vi-VN" sz="4000" dirty="0">
                <a:latin typeface="Arial-SGK-TV" pitchFamily="2" charset="0"/>
                <a:cs typeface="Arial-SGK-TV" pitchFamily="2" charset="0"/>
              </a:rPr>
              <a:t/>
            </a:r>
            <a:br>
              <a:rPr lang="vi-VN" sz="4000" dirty="0">
                <a:latin typeface="Arial-SGK-TV" pitchFamily="2" charset="0"/>
                <a:cs typeface="Arial-SGK-TV" pitchFamily="2" charset="0"/>
              </a:rPr>
            </a:br>
            <a:r>
              <a:rPr lang="vi-VN" sz="4000" dirty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Anh phải dỗ dành</a:t>
            </a:r>
            <a:r>
              <a:rPr lang="vi-VN" sz="4000" dirty="0">
                <a:latin typeface="Arial-SGK-TV" pitchFamily="2" charset="0"/>
                <a:cs typeface="Arial-SGK-TV" pitchFamily="2" charset="0"/>
              </a:rPr>
              <a:t/>
            </a:r>
            <a:br>
              <a:rPr lang="vi-VN" sz="4000" dirty="0">
                <a:latin typeface="Arial-SGK-TV" pitchFamily="2" charset="0"/>
                <a:cs typeface="Arial-SGK-TV" pitchFamily="2" charset="0"/>
              </a:rPr>
            </a:br>
            <a:r>
              <a:rPr lang="vi-VN" sz="4000" dirty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Nếu em bé ngã</a:t>
            </a:r>
            <a:r>
              <a:rPr lang="vi-VN" sz="4000" dirty="0">
                <a:latin typeface="Arial-SGK-TV" pitchFamily="2" charset="0"/>
                <a:cs typeface="Arial-SGK-TV" pitchFamily="2" charset="0"/>
              </a:rPr>
              <a:t/>
            </a:r>
            <a:br>
              <a:rPr lang="vi-VN" sz="4000" dirty="0">
                <a:latin typeface="Arial-SGK-TV" pitchFamily="2" charset="0"/>
                <a:cs typeface="Arial-SGK-TV" pitchFamily="2" charset="0"/>
              </a:rPr>
            </a:br>
            <a:r>
              <a:rPr lang="vi-VN" sz="4000" dirty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Anh nâng dịu </a:t>
            </a:r>
            <a:r>
              <a:rPr lang="vi-VN" sz="4000" dirty="0" smtClean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dàng.</a:t>
            </a:r>
            <a:r>
              <a:rPr lang="vi-VN" sz="4000" dirty="0">
                <a:latin typeface="Arial-SGK-TV" pitchFamily="2" charset="0"/>
                <a:cs typeface="Arial-SGK-TV" pitchFamily="2" charset="0"/>
              </a:rPr>
              <a:t/>
            </a:r>
            <a:br>
              <a:rPr lang="vi-VN" sz="4000" dirty="0">
                <a:latin typeface="Arial-SGK-TV" pitchFamily="2" charset="0"/>
                <a:cs typeface="Arial-SGK-TV" pitchFamily="2" charset="0"/>
              </a:rPr>
            </a:br>
            <a:r>
              <a:rPr lang="vi-VN" sz="4000" dirty="0">
                <a:latin typeface="Arial-SGK-TV" pitchFamily="2" charset="0"/>
                <a:cs typeface="Arial-SGK-TV" pitchFamily="2" charset="0"/>
              </a:rPr>
              <a:t/>
            </a:r>
            <a:br>
              <a:rPr lang="vi-VN" sz="4000" dirty="0">
                <a:latin typeface="Arial-SGK-TV" pitchFamily="2" charset="0"/>
                <a:cs typeface="Arial-SGK-TV" pitchFamily="2" charset="0"/>
              </a:rPr>
            </a:br>
            <a:endParaRPr lang="vi-VN" sz="4000" dirty="0">
              <a:latin typeface="Arial-SGK-TV" pitchFamily="2" charset="0"/>
              <a:cs typeface="Arial-SGK-TV" pitchFamily="2" charset="0"/>
            </a:endParaRPr>
          </a:p>
          <a:p>
            <a:r>
              <a:rPr lang="vi-VN" sz="4000" dirty="0" smtClean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Mẹ </a:t>
            </a:r>
            <a:r>
              <a:rPr lang="vi-VN" sz="4000" dirty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cho quà bánh</a:t>
            </a:r>
            <a:r>
              <a:rPr lang="vi-VN" sz="4000" dirty="0">
                <a:latin typeface="Arial-SGK-TV" pitchFamily="2" charset="0"/>
                <a:cs typeface="Arial-SGK-TV" pitchFamily="2" charset="0"/>
              </a:rPr>
              <a:t/>
            </a:r>
            <a:br>
              <a:rPr lang="vi-VN" sz="4000" dirty="0">
                <a:latin typeface="Arial-SGK-TV" pitchFamily="2" charset="0"/>
                <a:cs typeface="Arial-SGK-TV" pitchFamily="2" charset="0"/>
              </a:rPr>
            </a:br>
            <a:r>
              <a:rPr lang="vi-VN" sz="4000" dirty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Chia em phần hơn</a:t>
            </a:r>
            <a:r>
              <a:rPr lang="vi-VN" sz="4000" dirty="0">
                <a:latin typeface="Arial-SGK-TV" pitchFamily="2" charset="0"/>
                <a:cs typeface="Arial-SGK-TV" pitchFamily="2" charset="0"/>
              </a:rPr>
              <a:t/>
            </a:r>
            <a:br>
              <a:rPr lang="vi-VN" sz="4000" dirty="0">
                <a:latin typeface="Arial-SGK-TV" pitchFamily="2" charset="0"/>
                <a:cs typeface="Arial-SGK-TV" pitchFamily="2" charset="0"/>
              </a:rPr>
            </a:br>
            <a:r>
              <a:rPr lang="vi-VN" sz="4000" dirty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Có đồ chơi đẹp</a:t>
            </a:r>
            <a:r>
              <a:rPr lang="vi-VN" sz="4000" dirty="0">
                <a:latin typeface="Arial-SGK-TV" pitchFamily="2" charset="0"/>
                <a:cs typeface="Arial-SGK-TV" pitchFamily="2" charset="0"/>
              </a:rPr>
              <a:t/>
            </a:r>
            <a:br>
              <a:rPr lang="vi-VN" sz="4000" dirty="0">
                <a:latin typeface="Arial-SGK-TV" pitchFamily="2" charset="0"/>
                <a:cs typeface="Arial-SGK-TV" pitchFamily="2" charset="0"/>
              </a:rPr>
            </a:br>
            <a:r>
              <a:rPr lang="vi-VN" sz="4000" dirty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Cũng nhường em </a:t>
            </a:r>
            <a:r>
              <a:rPr lang="vi-VN" sz="4000" dirty="0" smtClean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luôn.</a:t>
            </a:r>
            <a:r>
              <a:rPr lang="vi-VN" sz="4000" dirty="0">
                <a:latin typeface="Arial-SGK-TV" pitchFamily="2" charset="0"/>
                <a:cs typeface="Arial-SGK-TV" pitchFamily="2" charset="0"/>
              </a:rPr>
              <a:t/>
            </a:r>
            <a:br>
              <a:rPr lang="vi-VN" sz="4000" dirty="0">
                <a:latin typeface="Arial-SGK-TV" pitchFamily="2" charset="0"/>
                <a:cs typeface="Arial-SGK-TV" pitchFamily="2" charset="0"/>
              </a:rPr>
            </a:br>
            <a:r>
              <a:rPr lang="vi-VN" sz="4000" dirty="0">
                <a:latin typeface="Arial-SGK-TV" pitchFamily="2" charset="0"/>
                <a:cs typeface="Arial-SGK-TV" pitchFamily="2" charset="0"/>
              </a:rPr>
              <a:t/>
            </a:r>
            <a:br>
              <a:rPr lang="vi-VN" sz="4000" dirty="0">
                <a:latin typeface="Arial-SGK-TV" pitchFamily="2" charset="0"/>
                <a:cs typeface="Arial-SGK-TV" pitchFamily="2" charset="0"/>
              </a:rPr>
            </a:br>
            <a:r>
              <a:rPr lang="vi-VN" sz="4000" dirty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Làm anh thật khó</a:t>
            </a:r>
            <a:r>
              <a:rPr lang="vi-VN" sz="4000" dirty="0">
                <a:latin typeface="Arial-SGK-TV" pitchFamily="2" charset="0"/>
                <a:cs typeface="Arial-SGK-TV" pitchFamily="2" charset="0"/>
              </a:rPr>
              <a:t/>
            </a:r>
            <a:br>
              <a:rPr lang="vi-VN" sz="4000" dirty="0">
                <a:latin typeface="Arial-SGK-TV" pitchFamily="2" charset="0"/>
                <a:cs typeface="Arial-SGK-TV" pitchFamily="2" charset="0"/>
              </a:rPr>
            </a:br>
            <a:r>
              <a:rPr lang="vi-VN" sz="4000" dirty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Nhưng mà thật vui</a:t>
            </a:r>
            <a:r>
              <a:rPr lang="vi-VN" sz="4000" dirty="0">
                <a:latin typeface="Arial-SGK-TV" pitchFamily="2" charset="0"/>
                <a:cs typeface="Arial-SGK-TV" pitchFamily="2" charset="0"/>
              </a:rPr>
              <a:t/>
            </a:r>
            <a:br>
              <a:rPr lang="vi-VN" sz="4000" dirty="0">
                <a:latin typeface="Arial-SGK-TV" pitchFamily="2" charset="0"/>
                <a:cs typeface="Arial-SGK-TV" pitchFamily="2" charset="0"/>
              </a:rPr>
            </a:br>
            <a:r>
              <a:rPr lang="vi-VN" sz="4000" dirty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Ai yêu em bé</a:t>
            </a:r>
            <a:endParaRPr lang="vi-VN" sz="4000" dirty="0" smtClean="0">
              <a:latin typeface="Arial-SGK-TV" pitchFamily="2" charset="0"/>
              <a:cs typeface="Arial-SGK-TV" pitchFamily="2" charset="0"/>
            </a:endParaRPr>
          </a:p>
          <a:p>
            <a:r>
              <a:rPr lang="vi-VN" sz="4000" dirty="0" smtClean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Thì </a:t>
            </a:r>
            <a:r>
              <a:rPr lang="vi-VN" sz="4000" dirty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làm được </a:t>
            </a:r>
            <a:r>
              <a:rPr lang="vi-VN" sz="4000" dirty="0" smtClean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thôi.</a:t>
            </a:r>
            <a:endParaRPr lang="vi-VN" sz="4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75" y="1179969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(1)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2874" y="4249490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(2)</a:t>
            </a:r>
            <a:endParaRPr lang="vi-VN" sz="3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53598" y="1188363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(3)</a:t>
            </a:r>
            <a:endParaRPr lang="vi-VN" sz="3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53598" y="4249490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(4)</a:t>
            </a:r>
            <a:endParaRPr lang="vi-VN" sz="3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62708" y="131326"/>
            <a:ext cx="28777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Làm anh</a:t>
            </a:r>
            <a:endParaRPr lang="vi-VN" sz="54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98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03D1129-DA93-49BB-84CE-3484FB8429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5" t="24927" r="-175" b="50271"/>
          <a:stretch/>
        </p:blipFill>
        <p:spPr>
          <a:xfrm>
            <a:off x="0" y="153048"/>
            <a:ext cx="12192000" cy="579055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7F97D24-828D-47F9-8B13-492890ABFEA3}"/>
              </a:ext>
            </a:extLst>
          </p:cNvPr>
          <p:cNvSpPr/>
          <p:nvPr/>
        </p:nvSpPr>
        <p:spPr>
          <a:xfrm>
            <a:off x="0" y="2582693"/>
            <a:ext cx="7821039" cy="778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00F47DF-D720-409A-A56F-64B1EE5E1174}"/>
              </a:ext>
            </a:extLst>
          </p:cNvPr>
          <p:cNvSpPr/>
          <p:nvPr/>
        </p:nvSpPr>
        <p:spPr>
          <a:xfrm>
            <a:off x="0" y="3360906"/>
            <a:ext cx="7821039" cy="12884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4649315"/>
            <a:ext cx="6608618" cy="1308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06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98763" y="319346"/>
            <a:ext cx="12279877" cy="185997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a. </a:t>
            </a:r>
            <a:r>
              <a:rPr lang="en-US" sz="4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4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anh</a:t>
            </a:r>
            <a:r>
              <a:rPr lang="en-US" sz="4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thì</a:t>
            </a:r>
            <a:r>
              <a:rPr lang="en-US" sz="4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cần</a:t>
            </a:r>
            <a:r>
              <a:rPr lang="en-US" sz="4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4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4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4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4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4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4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1828799" y="2785508"/>
            <a:ext cx="7536873" cy="3466304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vi-VN" sz="36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Dỗ em, khi em </a:t>
            </a:r>
            <a:r>
              <a:rPr lang="vi-VN" sz="3600" b="1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khóc</a:t>
            </a:r>
          </a:p>
          <a:p>
            <a:pPr>
              <a:lnSpc>
                <a:spcPct val="150000"/>
              </a:lnSpc>
            </a:pPr>
            <a:r>
              <a:rPr lang="vi-VN" sz="36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</a:t>
            </a:r>
            <a:r>
              <a:rPr lang="vi-VN" sz="3600" b="1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âng </a:t>
            </a:r>
            <a:r>
              <a:rPr lang="vi-VN" sz="36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em dậy, khi em </a:t>
            </a:r>
            <a:r>
              <a:rPr lang="vi-VN" sz="3600" b="1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ngã </a:t>
            </a:r>
          </a:p>
          <a:p>
            <a:pPr>
              <a:lnSpc>
                <a:spcPct val="150000"/>
              </a:lnSpc>
            </a:pPr>
            <a:r>
              <a:rPr lang="vi-VN" sz="3600" b="1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Cho </a:t>
            </a:r>
            <a:r>
              <a:rPr lang="vi-VN" sz="36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em quà bánh phần </a:t>
            </a:r>
            <a:r>
              <a:rPr lang="vi-VN" sz="3600" b="1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hơn </a:t>
            </a:r>
          </a:p>
          <a:p>
            <a:pPr>
              <a:lnSpc>
                <a:spcPct val="150000"/>
              </a:lnSpc>
            </a:pPr>
            <a:r>
              <a:rPr lang="vi-VN" sz="36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</a:t>
            </a:r>
            <a:r>
              <a:rPr lang="vi-VN" sz="3600" b="1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hường </a:t>
            </a:r>
            <a:r>
              <a:rPr lang="vi-VN" sz="36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em đồ chơi </a:t>
            </a:r>
            <a:r>
              <a:rPr lang="vi-VN" sz="3600" b="1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đẹp</a:t>
            </a:r>
            <a:endParaRPr lang="en-US" sz="36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4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bckgrnd00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51054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19" name="Picture 3" descr="bckgrnd005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028950"/>
            <a:ext cx="51054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220" name="WordArt 4"/>
          <p:cNvSpPr>
            <a:spLocks noChangeArrowheads="1" noChangeShapeType="1" noTextEdit="1"/>
          </p:cNvSpPr>
          <p:nvPr/>
        </p:nvSpPr>
        <p:spPr bwMode="auto">
          <a:xfrm>
            <a:off x="3762376" y="1676401"/>
            <a:ext cx="4848225" cy="2728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Tiết 1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53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791270" y="1035626"/>
            <a:ext cx="9427190" cy="185997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b. Theo </a:t>
            </a:r>
            <a:r>
              <a:rPr lang="vi-VN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con</a:t>
            </a:r>
            <a:r>
              <a:rPr lang="en-US" sz="4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anh</a:t>
            </a:r>
            <a:r>
              <a:rPr 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dễ</a:t>
            </a:r>
            <a:r>
              <a:rPr 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hay </a:t>
            </a:r>
            <a:r>
              <a:rPr lang="en-US" sz="4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khó</a:t>
            </a:r>
            <a:r>
              <a:rPr 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3877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421" y="0"/>
            <a:ext cx="9144000" cy="68580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74073" y="1035626"/>
            <a:ext cx="11596254" cy="185997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pt-BR" sz="4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c. </a:t>
            </a:r>
            <a:r>
              <a:rPr lang="vi-VN" sz="4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Con</a:t>
            </a:r>
            <a:r>
              <a:rPr lang="pt-BR" sz="4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pt-BR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thích làm anh hay làm em? Vì sao? </a:t>
            </a:r>
            <a:endParaRPr lang="en-US" sz="4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34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856509" y="284018"/>
            <a:ext cx="9587346" cy="1905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Qua bài </a:t>
            </a:r>
            <a:r>
              <a:rPr lang="en-US" sz="3200" b="1" dirty="0" err="1" smtClean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thơ</a:t>
            </a:r>
            <a:r>
              <a:rPr lang="en-US" sz="3200" b="1" dirty="0" smtClean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smtClean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con</a:t>
            </a:r>
            <a:r>
              <a:rPr lang="en-US" sz="3200" b="1" dirty="0" smtClean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sz="3200" b="1" dirty="0" smtClean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tình</a:t>
            </a:r>
            <a:r>
              <a:rPr lang="en-US" sz="3200" b="1" dirty="0" smtClean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cảm</a:t>
            </a:r>
            <a:r>
              <a:rPr lang="en-US" sz="3200" b="1" dirty="0" smtClean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3200" b="1" dirty="0" smtClean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200" b="1" dirty="0" smtClean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3200" b="1" dirty="0" smtClean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đối</a:t>
            </a:r>
            <a:r>
              <a:rPr lang="en-US" sz="3200" b="1" dirty="0" smtClean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với</a:t>
            </a:r>
            <a:r>
              <a:rPr lang="en-US" sz="3200" b="1" dirty="0" smtClean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3200" b="1" dirty="0" smtClean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như</a:t>
            </a:r>
            <a:r>
              <a:rPr lang="en-US" sz="3200" b="1" dirty="0" smtClean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thế</a:t>
            </a:r>
            <a:r>
              <a:rPr lang="en-US" sz="3200" b="1" dirty="0" smtClean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nào</a:t>
            </a:r>
            <a:r>
              <a:rPr lang="vi-VN" sz="3200" b="1" dirty="0" smtClean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3200" b="1" dirty="0">
              <a:solidFill>
                <a:srgbClr val="00B05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57199" y="3269672"/>
            <a:ext cx="1219200" cy="533400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856509" y="2355273"/>
            <a:ext cx="8063346" cy="232756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40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Tình </a:t>
            </a:r>
            <a:r>
              <a:rPr lang="vi-VN" sz="4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cảm của người anh, biết yêu thương, nhường nhịn em nhỏ.</a:t>
            </a:r>
            <a:endParaRPr lang="en-US" sz="4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29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 descr="Bouquet"/>
          <p:cNvSpPr>
            <a:spLocks noChangeArrowheads="1"/>
          </p:cNvSpPr>
          <p:nvPr/>
        </p:nvSpPr>
        <p:spPr bwMode="auto">
          <a:xfrm>
            <a:off x="2667000" y="1835150"/>
            <a:ext cx="7391400" cy="1981200"/>
          </a:xfrm>
          <a:prstGeom prst="cloudCallout">
            <a:avLst>
              <a:gd name="adj1" fmla="val -45722"/>
              <a:gd name="adj2" fmla="val 63625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8000" b="1">
                <a:solidFill>
                  <a:srgbClr val="FF3300"/>
                </a:solidFill>
              </a:rPr>
              <a:t>GIẢI LAO</a:t>
            </a:r>
            <a:endParaRPr lang="en-US" altLang="en-US" sz="8000" b="1">
              <a:solidFill>
                <a:srgbClr val="FF3300"/>
              </a:solidFill>
            </a:endParaRPr>
          </a:p>
        </p:txBody>
      </p:sp>
      <p:pic>
        <p:nvPicPr>
          <p:cNvPr id="15363" name="Picture 3" descr="MCj0398343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867400"/>
            <a:ext cx="4648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MCj0398343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791200"/>
            <a:ext cx="4648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Ho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38800"/>
            <a:ext cx="9156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879726" y="112713"/>
            <a:ext cx="5578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5368" name="Picture 8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30382" y="281782"/>
            <a:ext cx="2819400" cy="22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9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905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637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3D1129-DA93-49BB-84CE-3484FB8429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6" t="39381" r="32674" b="56843"/>
          <a:stretch/>
        </p:blipFill>
        <p:spPr>
          <a:xfrm>
            <a:off x="0" y="0"/>
            <a:ext cx="8397240" cy="9448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32496" y="2185809"/>
            <a:ext cx="11472864" cy="5016758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vi-VN" sz="4000" dirty="0" smtClean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Mẹ </a:t>
            </a:r>
            <a:r>
              <a:rPr lang="vi-VN" sz="4000" dirty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cho quà bánh</a:t>
            </a:r>
            <a:r>
              <a:rPr lang="vi-VN" sz="4000" dirty="0">
                <a:latin typeface="Arial-SGK-TV" pitchFamily="2" charset="0"/>
                <a:cs typeface="Arial-SGK-TV" pitchFamily="2" charset="0"/>
              </a:rPr>
              <a:t/>
            </a:r>
            <a:br>
              <a:rPr lang="vi-VN" sz="4000" dirty="0">
                <a:latin typeface="Arial-SGK-TV" pitchFamily="2" charset="0"/>
                <a:cs typeface="Arial-SGK-TV" pitchFamily="2" charset="0"/>
              </a:rPr>
            </a:br>
            <a:r>
              <a:rPr lang="vi-VN" sz="4000" dirty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Chia em phần hơn</a:t>
            </a:r>
            <a:r>
              <a:rPr lang="vi-VN" sz="4000" dirty="0">
                <a:latin typeface="Arial-SGK-TV" pitchFamily="2" charset="0"/>
                <a:cs typeface="Arial-SGK-TV" pitchFamily="2" charset="0"/>
              </a:rPr>
              <a:t/>
            </a:r>
            <a:br>
              <a:rPr lang="vi-VN" sz="4000" dirty="0">
                <a:latin typeface="Arial-SGK-TV" pitchFamily="2" charset="0"/>
                <a:cs typeface="Arial-SGK-TV" pitchFamily="2" charset="0"/>
              </a:rPr>
            </a:br>
            <a:r>
              <a:rPr lang="vi-VN" sz="4000" dirty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Có đồ chơi đẹp</a:t>
            </a:r>
            <a:r>
              <a:rPr lang="vi-VN" sz="4000" dirty="0">
                <a:latin typeface="Arial-SGK-TV" pitchFamily="2" charset="0"/>
                <a:cs typeface="Arial-SGK-TV" pitchFamily="2" charset="0"/>
              </a:rPr>
              <a:t/>
            </a:r>
            <a:br>
              <a:rPr lang="vi-VN" sz="4000" dirty="0">
                <a:latin typeface="Arial-SGK-TV" pitchFamily="2" charset="0"/>
                <a:cs typeface="Arial-SGK-TV" pitchFamily="2" charset="0"/>
              </a:rPr>
            </a:br>
            <a:r>
              <a:rPr lang="vi-VN" sz="4000" dirty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Cũng nhường em </a:t>
            </a:r>
            <a:r>
              <a:rPr lang="vi-VN" sz="4000" dirty="0" smtClean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luôn.</a:t>
            </a:r>
          </a:p>
          <a:p>
            <a:endParaRPr lang="vi-VN" sz="4000" dirty="0">
              <a:solidFill>
                <a:srgbClr val="00264D"/>
              </a:solidFill>
              <a:latin typeface="Arial-SGK-TV" pitchFamily="2" charset="0"/>
              <a:cs typeface="Arial-SGK-TV" pitchFamily="2" charset="0"/>
            </a:endParaRPr>
          </a:p>
          <a:p>
            <a:endParaRPr lang="vi-VN" sz="4000" dirty="0" smtClean="0">
              <a:solidFill>
                <a:srgbClr val="00264D"/>
              </a:solidFill>
              <a:latin typeface="Arial-SGK-TV" pitchFamily="2" charset="0"/>
              <a:cs typeface="Arial-SGK-TV" pitchFamily="2" charset="0"/>
            </a:endParaRPr>
          </a:p>
          <a:p>
            <a:endParaRPr lang="vi-VN" sz="4000" dirty="0">
              <a:latin typeface="Arial-SGK-TV" pitchFamily="2" charset="0"/>
              <a:cs typeface="Arial-SGK-TV" pitchFamily="2" charset="0"/>
            </a:endParaRPr>
          </a:p>
          <a:p>
            <a:r>
              <a:rPr lang="vi-VN" sz="4000" dirty="0">
                <a:latin typeface="Arial-SGK-TV" pitchFamily="2" charset="0"/>
                <a:cs typeface="Arial-SGK-TV" pitchFamily="2" charset="0"/>
              </a:rPr>
              <a:t/>
            </a:r>
            <a:br>
              <a:rPr lang="vi-VN" sz="4000" dirty="0">
                <a:latin typeface="Arial-SGK-TV" pitchFamily="2" charset="0"/>
                <a:cs typeface="Arial-SGK-TV" pitchFamily="2" charset="0"/>
              </a:rPr>
            </a:br>
            <a:r>
              <a:rPr lang="vi-VN" sz="4000" dirty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Làm anh thật khó</a:t>
            </a:r>
            <a:r>
              <a:rPr lang="vi-VN" sz="4000" dirty="0">
                <a:latin typeface="Arial-SGK-TV" pitchFamily="2" charset="0"/>
                <a:cs typeface="Arial-SGK-TV" pitchFamily="2" charset="0"/>
              </a:rPr>
              <a:t/>
            </a:r>
            <a:br>
              <a:rPr lang="vi-VN" sz="4000" dirty="0">
                <a:latin typeface="Arial-SGK-TV" pitchFamily="2" charset="0"/>
                <a:cs typeface="Arial-SGK-TV" pitchFamily="2" charset="0"/>
              </a:rPr>
            </a:br>
            <a:r>
              <a:rPr lang="vi-VN" sz="4000" dirty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Nhưng mà thật vui</a:t>
            </a:r>
            <a:r>
              <a:rPr lang="vi-VN" sz="4000" dirty="0">
                <a:latin typeface="Arial-SGK-TV" pitchFamily="2" charset="0"/>
                <a:cs typeface="Arial-SGK-TV" pitchFamily="2" charset="0"/>
              </a:rPr>
              <a:t/>
            </a:r>
            <a:br>
              <a:rPr lang="vi-VN" sz="4000" dirty="0">
                <a:latin typeface="Arial-SGK-TV" pitchFamily="2" charset="0"/>
                <a:cs typeface="Arial-SGK-TV" pitchFamily="2" charset="0"/>
              </a:rPr>
            </a:br>
            <a:r>
              <a:rPr lang="vi-VN" sz="4000" dirty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Ai yêu em bé</a:t>
            </a:r>
            <a:endParaRPr lang="vi-VN" sz="4000" dirty="0" smtClean="0">
              <a:latin typeface="Arial-SGK-TV" pitchFamily="2" charset="0"/>
              <a:cs typeface="Arial-SGK-TV" pitchFamily="2" charset="0"/>
            </a:endParaRPr>
          </a:p>
          <a:p>
            <a:r>
              <a:rPr lang="vi-VN" sz="4000" dirty="0" smtClean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Thì </a:t>
            </a:r>
            <a:r>
              <a:rPr lang="vi-VN" sz="4000" dirty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làm được </a:t>
            </a:r>
            <a:r>
              <a:rPr lang="vi-VN" sz="4000" dirty="0" smtClean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thôi.</a:t>
            </a:r>
            <a:endParaRPr lang="vi-VN" sz="4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7693" y="2185809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</a:rPr>
              <a:t>(3)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84125" y="2185809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</a:rPr>
              <a:t>(4)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35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231882" y="1048643"/>
            <a:ext cx="11472864" cy="6863417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vi-VN" sz="4000" dirty="0" smtClean="0">
                <a:latin typeface="Arial-SGK-TV" pitchFamily="2" charset="0"/>
                <a:cs typeface="Arial-SGK-TV" pitchFamily="2" charset="0"/>
              </a:rPr>
              <a:t/>
            </a:r>
            <a:br>
              <a:rPr lang="vi-VN" sz="4000" dirty="0" smtClean="0">
                <a:latin typeface="Arial-SGK-TV" pitchFamily="2" charset="0"/>
                <a:cs typeface="Arial-SGK-TV" pitchFamily="2" charset="0"/>
              </a:rPr>
            </a:br>
            <a:r>
              <a:rPr lang="vi-VN" sz="4000" dirty="0" smtClean="0">
                <a:latin typeface="Arial-SGK-TV" pitchFamily="2" charset="0"/>
                <a:cs typeface="Arial-SGK-TV" pitchFamily="2" charset="0"/>
              </a:rPr>
              <a:t/>
            </a:r>
            <a:br>
              <a:rPr lang="vi-VN" sz="4000" dirty="0" smtClean="0">
                <a:latin typeface="Arial-SGK-TV" pitchFamily="2" charset="0"/>
                <a:cs typeface="Arial-SGK-TV" pitchFamily="2" charset="0"/>
              </a:rPr>
            </a:br>
            <a:r>
              <a:rPr lang="vi-VN" sz="4000" dirty="0" smtClean="0">
                <a:latin typeface="Arial-SGK-TV" pitchFamily="2" charset="0"/>
                <a:cs typeface="Arial-SGK-TV" pitchFamily="2" charset="0"/>
              </a:rPr>
              <a:t/>
            </a:r>
            <a:br>
              <a:rPr lang="vi-VN" sz="4000" dirty="0" smtClean="0">
                <a:latin typeface="Arial-SGK-TV" pitchFamily="2" charset="0"/>
                <a:cs typeface="Arial-SGK-TV" pitchFamily="2" charset="0"/>
              </a:rPr>
            </a:br>
            <a:r>
              <a:rPr lang="vi-VN" sz="4000" dirty="0" smtClean="0">
                <a:latin typeface="Arial-SGK-TV" pitchFamily="2" charset="0"/>
                <a:cs typeface="Arial-SGK-TV" pitchFamily="2" charset="0"/>
              </a:rPr>
              <a:t/>
            </a:r>
            <a:br>
              <a:rPr lang="vi-VN" sz="4000" dirty="0" smtClean="0">
                <a:latin typeface="Arial-SGK-TV" pitchFamily="2" charset="0"/>
                <a:cs typeface="Arial-SGK-TV" pitchFamily="2" charset="0"/>
              </a:rPr>
            </a:br>
            <a:r>
              <a:rPr lang="vi-VN" sz="4000" dirty="0" smtClean="0">
                <a:latin typeface="Arial-SGK-TV" pitchFamily="2" charset="0"/>
                <a:cs typeface="Arial-SGK-TV" pitchFamily="2" charset="0"/>
              </a:rPr>
              <a:t/>
            </a:r>
            <a:br>
              <a:rPr lang="vi-VN" sz="4000" dirty="0" smtClean="0">
                <a:latin typeface="Arial-SGK-TV" pitchFamily="2" charset="0"/>
                <a:cs typeface="Arial-SGK-TV" pitchFamily="2" charset="0"/>
              </a:rPr>
            </a:br>
            <a:r>
              <a:rPr lang="vi-VN" sz="4000" dirty="0" smtClean="0">
                <a:latin typeface="Arial-SGK-TV" pitchFamily="2" charset="0"/>
                <a:cs typeface="Arial-SGK-TV" pitchFamily="2" charset="0"/>
              </a:rPr>
              <a:t/>
            </a:r>
            <a:br>
              <a:rPr lang="vi-VN" sz="4000" dirty="0" smtClean="0">
                <a:latin typeface="Arial-SGK-TV" pitchFamily="2" charset="0"/>
                <a:cs typeface="Arial-SGK-TV" pitchFamily="2" charset="0"/>
              </a:rPr>
            </a:br>
            <a:r>
              <a:rPr lang="vi-VN" sz="4000" dirty="0" smtClean="0">
                <a:latin typeface="Arial-SGK-TV" pitchFamily="2" charset="0"/>
                <a:cs typeface="Arial-SGK-TV" pitchFamily="2" charset="0"/>
              </a:rPr>
              <a:t/>
            </a:r>
            <a:br>
              <a:rPr lang="vi-VN" sz="4000" dirty="0" smtClean="0">
                <a:latin typeface="Arial-SGK-TV" pitchFamily="2" charset="0"/>
                <a:cs typeface="Arial-SGK-TV" pitchFamily="2" charset="0"/>
              </a:rPr>
            </a:br>
            <a:r>
              <a:rPr lang="vi-VN" sz="4000" dirty="0">
                <a:latin typeface="Arial-SGK-TV" pitchFamily="2" charset="0"/>
                <a:cs typeface="Arial-SGK-TV" pitchFamily="2" charset="0"/>
              </a:rPr>
              <a:t/>
            </a:r>
            <a:br>
              <a:rPr lang="vi-VN" sz="4000" dirty="0">
                <a:latin typeface="Arial-SGK-TV" pitchFamily="2" charset="0"/>
                <a:cs typeface="Arial-SGK-TV" pitchFamily="2" charset="0"/>
              </a:rPr>
            </a:br>
            <a:r>
              <a:rPr lang="vi-VN" sz="4000" dirty="0">
                <a:latin typeface="Arial-SGK-TV" pitchFamily="2" charset="0"/>
                <a:cs typeface="Arial-SGK-TV" pitchFamily="2" charset="0"/>
              </a:rPr>
              <a:t/>
            </a:r>
            <a:br>
              <a:rPr lang="vi-VN" sz="4000" dirty="0">
                <a:latin typeface="Arial-SGK-TV" pitchFamily="2" charset="0"/>
                <a:cs typeface="Arial-SGK-TV" pitchFamily="2" charset="0"/>
              </a:rPr>
            </a:br>
            <a:r>
              <a:rPr lang="vi-VN" sz="4000" dirty="0">
                <a:latin typeface="Arial-SGK-TV" pitchFamily="2" charset="0"/>
                <a:cs typeface="Arial-SGK-TV" pitchFamily="2" charset="0"/>
              </a:rPr>
              <a:t/>
            </a:r>
            <a:br>
              <a:rPr lang="vi-VN" sz="4000" dirty="0">
                <a:latin typeface="Arial-SGK-TV" pitchFamily="2" charset="0"/>
                <a:cs typeface="Arial-SGK-TV" pitchFamily="2" charset="0"/>
              </a:rPr>
            </a:br>
            <a:endParaRPr lang="vi-VN" sz="4000" dirty="0">
              <a:latin typeface="Arial-SGK-TV" pitchFamily="2" charset="0"/>
              <a:cs typeface="Arial-SGK-TV" pitchFamily="2" charset="0"/>
            </a:endParaRPr>
          </a:p>
          <a:p>
            <a:r>
              <a:rPr lang="vi-VN" sz="4000" dirty="0" smtClean="0">
                <a:solidFill>
                  <a:schemeClr val="accent1"/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vi-VN" sz="4000" dirty="0" smtClean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dirty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cho quà bánh</a:t>
            </a:r>
            <a:r>
              <a:rPr lang="vi-VN" sz="4000" dirty="0">
                <a:latin typeface="Arial-SGK-TV" pitchFamily="2" charset="0"/>
                <a:cs typeface="Arial-SGK-TV" pitchFamily="2" charset="0"/>
              </a:rPr>
              <a:t/>
            </a:r>
            <a:br>
              <a:rPr lang="vi-VN" sz="4000" dirty="0">
                <a:latin typeface="Arial-SGK-TV" pitchFamily="2" charset="0"/>
                <a:cs typeface="Arial-SGK-TV" pitchFamily="2" charset="0"/>
              </a:rPr>
            </a:br>
            <a:r>
              <a:rPr lang="vi-VN" sz="4000" dirty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Chia em phần hơn</a:t>
            </a:r>
            <a:r>
              <a:rPr lang="vi-VN" sz="4000" dirty="0">
                <a:latin typeface="Arial-SGK-TV" pitchFamily="2" charset="0"/>
                <a:cs typeface="Arial-SGK-TV" pitchFamily="2" charset="0"/>
              </a:rPr>
              <a:t/>
            </a:r>
            <a:br>
              <a:rPr lang="vi-VN" sz="4000" dirty="0">
                <a:latin typeface="Arial-SGK-TV" pitchFamily="2" charset="0"/>
                <a:cs typeface="Arial-SGK-TV" pitchFamily="2" charset="0"/>
              </a:rPr>
            </a:br>
            <a:r>
              <a:rPr lang="vi-VN" sz="4000" dirty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Có đồ chơi đẹp</a:t>
            </a:r>
            <a:r>
              <a:rPr lang="vi-VN" sz="4000" dirty="0">
                <a:latin typeface="Arial-SGK-TV" pitchFamily="2" charset="0"/>
                <a:cs typeface="Arial-SGK-TV" pitchFamily="2" charset="0"/>
              </a:rPr>
              <a:t/>
            </a:r>
            <a:br>
              <a:rPr lang="vi-VN" sz="4000" dirty="0">
                <a:latin typeface="Arial-SGK-TV" pitchFamily="2" charset="0"/>
                <a:cs typeface="Arial-SGK-TV" pitchFamily="2" charset="0"/>
              </a:rPr>
            </a:br>
            <a:r>
              <a:rPr lang="vi-VN" sz="4000" dirty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Cũng nhường em </a:t>
            </a:r>
            <a:r>
              <a:rPr lang="vi-VN" sz="4000" dirty="0" smtClean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luôn.</a:t>
            </a:r>
            <a:r>
              <a:rPr lang="vi-VN" sz="4000" dirty="0">
                <a:latin typeface="Arial-SGK-TV" pitchFamily="2" charset="0"/>
                <a:cs typeface="Arial-SGK-TV" pitchFamily="2" charset="0"/>
              </a:rPr>
              <a:t/>
            </a:r>
            <a:br>
              <a:rPr lang="vi-VN" sz="4000" dirty="0">
                <a:latin typeface="Arial-SGK-TV" pitchFamily="2" charset="0"/>
                <a:cs typeface="Arial-SGK-TV" pitchFamily="2" charset="0"/>
              </a:rPr>
            </a:br>
            <a:r>
              <a:rPr lang="vi-VN" sz="4000" dirty="0">
                <a:latin typeface="Arial-SGK-TV" pitchFamily="2" charset="0"/>
                <a:cs typeface="Arial-SGK-TV" pitchFamily="2" charset="0"/>
              </a:rPr>
              <a:t/>
            </a:r>
            <a:br>
              <a:rPr lang="vi-VN" sz="4000" dirty="0">
                <a:latin typeface="Arial-SGK-TV" pitchFamily="2" charset="0"/>
                <a:cs typeface="Arial-SGK-TV" pitchFamily="2" charset="0"/>
              </a:rPr>
            </a:br>
            <a:r>
              <a:rPr lang="vi-VN" sz="4000" dirty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vi-VN" sz="4000" dirty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 anh thật khó</a:t>
            </a:r>
            <a:r>
              <a:rPr lang="vi-VN" sz="4000" dirty="0">
                <a:latin typeface="Arial-SGK-TV" pitchFamily="2" charset="0"/>
                <a:cs typeface="Arial-SGK-TV" pitchFamily="2" charset="0"/>
              </a:rPr>
              <a:t/>
            </a:r>
            <a:br>
              <a:rPr lang="vi-VN" sz="4000" dirty="0">
                <a:latin typeface="Arial-SGK-TV" pitchFamily="2" charset="0"/>
                <a:cs typeface="Arial-SGK-TV" pitchFamily="2" charset="0"/>
              </a:rPr>
            </a:br>
            <a:r>
              <a:rPr lang="vi-VN" sz="4000" dirty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Nhưng mà thật vui</a:t>
            </a:r>
            <a:r>
              <a:rPr lang="vi-VN" sz="4000" dirty="0">
                <a:latin typeface="Arial-SGK-TV" pitchFamily="2" charset="0"/>
                <a:cs typeface="Arial-SGK-TV" pitchFamily="2" charset="0"/>
              </a:rPr>
              <a:t/>
            </a:r>
            <a:br>
              <a:rPr lang="vi-VN" sz="4000" dirty="0">
                <a:latin typeface="Arial-SGK-TV" pitchFamily="2" charset="0"/>
                <a:cs typeface="Arial-SGK-TV" pitchFamily="2" charset="0"/>
              </a:rPr>
            </a:br>
            <a:r>
              <a:rPr lang="vi-VN" sz="4000" dirty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Ai yêu em bé</a:t>
            </a:r>
            <a:endParaRPr lang="vi-VN" sz="4000" dirty="0" smtClean="0">
              <a:latin typeface="Arial-SGK-TV" pitchFamily="2" charset="0"/>
              <a:cs typeface="Arial-SGK-TV" pitchFamily="2" charset="0"/>
            </a:endParaRPr>
          </a:p>
          <a:p>
            <a:r>
              <a:rPr lang="vi-VN" sz="4000" dirty="0" smtClean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Thì </a:t>
            </a:r>
            <a:r>
              <a:rPr lang="vi-VN" sz="4000" dirty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làm được </a:t>
            </a:r>
            <a:r>
              <a:rPr lang="vi-VN" sz="4000" dirty="0" smtClean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thôi.</a:t>
            </a:r>
            <a:endParaRPr lang="vi-VN" sz="4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96795" y="-13871"/>
            <a:ext cx="28777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Làm anh</a:t>
            </a:r>
            <a:endParaRPr lang="vi-VN" sz="54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207818" y="4477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15453" y="953810"/>
            <a:ext cx="2086955" cy="774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4106" y="6025633"/>
            <a:ext cx="2330796" cy="642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77626" y="1698896"/>
            <a:ext cx="2330796" cy="642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421422" y="2964332"/>
            <a:ext cx="1248756" cy="642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612544" y="4022468"/>
            <a:ext cx="1248756" cy="642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81864" y="5374183"/>
            <a:ext cx="1661160" cy="642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416243" y="5974155"/>
            <a:ext cx="1661160" cy="642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218546" y="1075623"/>
            <a:ext cx="2848955" cy="642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943765" y="2341059"/>
            <a:ext cx="2848955" cy="642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158050" y="3059444"/>
            <a:ext cx="2848955" cy="642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477626" y="4092280"/>
            <a:ext cx="2848955" cy="642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011027" y="4685361"/>
            <a:ext cx="2848955" cy="642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026257" y="5941021"/>
            <a:ext cx="2848955" cy="642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274592" y="997427"/>
            <a:ext cx="2848955" cy="642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572467" y="1591496"/>
            <a:ext cx="2848955" cy="642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225551" y="2261613"/>
            <a:ext cx="2848955" cy="642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620608" y="4091069"/>
            <a:ext cx="2848955" cy="642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218546" y="4746197"/>
            <a:ext cx="2848955" cy="642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007428" y="5372972"/>
            <a:ext cx="2848955" cy="642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007428" y="6058036"/>
            <a:ext cx="2848955" cy="642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243345" y="1690806"/>
            <a:ext cx="2848955" cy="19584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196130" y="4741798"/>
            <a:ext cx="2848955" cy="19584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359592" y="836332"/>
            <a:ext cx="9465416" cy="51247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92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5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8" grpId="0" animBg="1"/>
      <p:bldP spid="49" grpId="0" animBg="1"/>
      <p:bldP spid="5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319DD13-126D-4D74-B685-6E2B94AB2D2B}"/>
              </a:ext>
            </a:extLst>
          </p:cNvPr>
          <p:cNvGrpSpPr/>
          <p:nvPr/>
        </p:nvGrpSpPr>
        <p:grpSpPr>
          <a:xfrm>
            <a:off x="934267" y="15240"/>
            <a:ext cx="9855653" cy="6842760"/>
            <a:chOff x="1526357" y="0"/>
            <a:chExt cx="8146071" cy="637161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D197416-3CDC-4438-9788-0974F6A854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270"/>
            <a:stretch/>
          </p:blipFill>
          <p:spPr>
            <a:xfrm>
              <a:off x="1526357" y="0"/>
              <a:ext cx="8146071" cy="6371616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656055C-B0C4-421A-9576-9D8464D05C2E}"/>
                </a:ext>
              </a:extLst>
            </p:cNvPr>
            <p:cNvSpPr/>
            <p:nvPr/>
          </p:nvSpPr>
          <p:spPr>
            <a:xfrm>
              <a:off x="6096000" y="0"/>
              <a:ext cx="3576428" cy="6712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3329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4529982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1523611" y="0"/>
            <a:ext cx="9144778" cy="6858000"/>
          </a:xfrm>
          <a:prstGeom prst="rect">
            <a:avLst/>
          </a:prstGeom>
          <a:noFill/>
          <a:effectLst>
            <a:glow rad="127000">
              <a:schemeClr val="accent1"/>
            </a:glow>
            <a:outerShdw blurRad="50800" dist="50800" dir="5400000" sx="1000" sy="1000" algn="ctr" rotWithShape="0">
              <a:srgbClr val="000000"/>
            </a:outerShdw>
            <a:reflection endPos="0" dist="50800" dir="5400000" sy="-100000" algn="bl" rotWithShape="0"/>
          </a:effectLst>
          <a:extLst/>
        </p:spPr>
      </p:pic>
      <p:sp>
        <p:nvSpPr>
          <p:cNvPr id="3" name="WordArt 12"/>
          <p:cNvSpPr>
            <a:spLocks noChangeArrowheads="1" noChangeShapeType="1" noTextEdit="1"/>
          </p:cNvSpPr>
          <p:nvPr/>
        </p:nvSpPr>
        <p:spPr bwMode="auto">
          <a:xfrm>
            <a:off x="2438400" y="2209801"/>
            <a:ext cx="4686300" cy="22320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4" name="WordArt 13"/>
          <p:cNvSpPr>
            <a:spLocks noChangeArrowheads="1" noChangeShapeType="1" noTextEdit="1"/>
          </p:cNvSpPr>
          <p:nvPr/>
        </p:nvSpPr>
        <p:spPr bwMode="auto">
          <a:xfrm>
            <a:off x="2724150" y="457201"/>
            <a:ext cx="4457700" cy="1609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99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 học kết thúc</a:t>
            </a:r>
          </a:p>
        </p:txBody>
      </p:sp>
    </p:spTree>
    <p:extLst>
      <p:ext uri="{BB962C8B-B14F-4D97-AF65-F5344CB8AC3E}">
        <p14:creationId xmlns:p14="http://schemas.microsoft.com/office/powerpoint/2010/main" val="136111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oa"/>
          <p:cNvPicPr>
            <a:picLocks noChangeAspect="1" noChangeArrowheads="1" noCrop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019300" y="2624920"/>
            <a:ext cx="8153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sz="7200" b="1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Ôn bài cũ</a:t>
            </a:r>
            <a:endParaRPr lang="en-US" sz="7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06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81" y="0"/>
            <a:ext cx="11249891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066800"/>
            <a:ext cx="9405582" cy="129540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b="1" dirty="0" err="1" smtClean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Câu</a:t>
            </a:r>
            <a:r>
              <a:rPr lang="en-US" sz="3600" b="1" dirty="0" smtClean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1</a:t>
            </a:r>
            <a:r>
              <a:rPr lang="en-US" sz="3600" b="1" dirty="0" smtClean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: </a:t>
            </a:r>
            <a:r>
              <a:rPr lang="en-US" sz="3600" b="1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Ngày</a:t>
            </a:r>
            <a:r>
              <a:rPr lang="en-US" sz="3600" b="1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đầu</a:t>
            </a:r>
            <a:r>
              <a:rPr lang="en-US" sz="3600" b="1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3600" b="1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3600" b="1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, Nam </a:t>
            </a:r>
            <a:r>
              <a:rPr lang="en-US" sz="3600" b="1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thế</a:t>
            </a:r>
            <a:r>
              <a:rPr lang="en-US" sz="3600" b="1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nào</a:t>
            </a:r>
            <a:r>
              <a:rPr lang="vi-VN" sz="3600" b="1" dirty="0" smtClean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­</a:t>
            </a:r>
            <a:r>
              <a:rPr lang="en-US" sz="3600" b="1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  <a:p>
            <a:pPr marL="0" indent="0">
              <a:lnSpc>
                <a:spcPct val="150000"/>
              </a:lnSpc>
              <a:buNone/>
            </a:pPr>
            <a:endParaRPr lang="en-US" sz="3600" b="1" dirty="0">
              <a:solidFill>
                <a:srgbClr val="00B05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676400" y="3060511"/>
            <a:ext cx="9405582" cy="129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3600" b="1" dirty="0" err="1" smtClean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Câu</a:t>
            </a:r>
            <a:r>
              <a:rPr lang="en-US" sz="3600" b="1" dirty="0" smtClean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2: </a:t>
            </a:r>
            <a:r>
              <a:rPr lang="vi-VN" sz="3600" b="1" dirty="0" smtClean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Mẹ </a:t>
            </a:r>
            <a:r>
              <a:rPr lang="vi-VN" sz="3600" b="1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dặn Nam điều gì? </a:t>
            </a:r>
            <a:endParaRPr lang="en-US" sz="3600" b="1" dirty="0">
              <a:solidFill>
                <a:srgbClr val="00B05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65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85938F-8610-4CCE-A943-2929162619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19" b="45485"/>
          <a:stretch/>
        </p:blipFill>
        <p:spPr>
          <a:xfrm>
            <a:off x="235526" y="0"/>
            <a:ext cx="116932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78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085938F-8610-4CCE-A943-2929162619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14" t="20248" b="50996"/>
          <a:stretch/>
        </p:blipFill>
        <p:spPr>
          <a:xfrm>
            <a:off x="2883475" y="1796004"/>
            <a:ext cx="6570491" cy="50619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85938F-8610-4CCE-A943-2929162619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" t="4805" b="84326"/>
          <a:stretch/>
        </p:blipFill>
        <p:spPr>
          <a:xfrm>
            <a:off x="970370" y="0"/>
            <a:ext cx="10396699" cy="17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20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085938F-8610-4CCE-A943-2929162619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9" t="56617" r="78092" b="39994"/>
          <a:stretch/>
        </p:blipFill>
        <p:spPr>
          <a:xfrm>
            <a:off x="0" y="0"/>
            <a:ext cx="1871663" cy="685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19136" y="1179969"/>
            <a:ext cx="11472864" cy="6863417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vi-VN" sz="4000" dirty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Làm anh khó đấy</a:t>
            </a:r>
            <a:r>
              <a:rPr lang="vi-VN" sz="4000" dirty="0">
                <a:latin typeface="Arial-SGK-TV" pitchFamily="2" charset="0"/>
                <a:cs typeface="Arial-SGK-TV" pitchFamily="2" charset="0"/>
              </a:rPr>
              <a:t/>
            </a:r>
            <a:br>
              <a:rPr lang="vi-VN" sz="4000" dirty="0">
                <a:latin typeface="Arial-SGK-TV" pitchFamily="2" charset="0"/>
                <a:cs typeface="Arial-SGK-TV" pitchFamily="2" charset="0"/>
              </a:rPr>
            </a:br>
            <a:r>
              <a:rPr lang="vi-VN" sz="4000" dirty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Phải đâu </a:t>
            </a:r>
            <a:r>
              <a:rPr lang="vi-VN" sz="4000" dirty="0" smtClean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chuyện </a:t>
            </a:r>
            <a:r>
              <a:rPr lang="vi-VN" sz="4000" dirty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đùa</a:t>
            </a:r>
            <a:r>
              <a:rPr lang="vi-VN" sz="4000" dirty="0">
                <a:latin typeface="Arial-SGK-TV" pitchFamily="2" charset="0"/>
                <a:cs typeface="Arial-SGK-TV" pitchFamily="2" charset="0"/>
              </a:rPr>
              <a:t/>
            </a:r>
            <a:br>
              <a:rPr lang="vi-VN" sz="4000" dirty="0">
                <a:latin typeface="Arial-SGK-TV" pitchFamily="2" charset="0"/>
                <a:cs typeface="Arial-SGK-TV" pitchFamily="2" charset="0"/>
              </a:rPr>
            </a:br>
            <a:r>
              <a:rPr lang="vi-VN" sz="4000" dirty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Với em gái bé</a:t>
            </a:r>
            <a:r>
              <a:rPr lang="vi-VN" sz="4000" dirty="0">
                <a:latin typeface="Arial-SGK-TV" pitchFamily="2" charset="0"/>
                <a:cs typeface="Arial-SGK-TV" pitchFamily="2" charset="0"/>
              </a:rPr>
              <a:t/>
            </a:r>
            <a:br>
              <a:rPr lang="vi-VN" sz="4000" dirty="0">
                <a:latin typeface="Arial-SGK-TV" pitchFamily="2" charset="0"/>
                <a:cs typeface="Arial-SGK-TV" pitchFamily="2" charset="0"/>
              </a:rPr>
            </a:br>
            <a:r>
              <a:rPr lang="vi-VN" sz="4000" dirty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Phải “người lớn” cơ.</a:t>
            </a:r>
            <a:r>
              <a:rPr lang="vi-VN" sz="4000" dirty="0">
                <a:latin typeface="Arial-SGK-TV" pitchFamily="2" charset="0"/>
                <a:cs typeface="Arial-SGK-TV" pitchFamily="2" charset="0"/>
              </a:rPr>
              <a:t/>
            </a:r>
            <a:br>
              <a:rPr lang="vi-VN" sz="4000" dirty="0">
                <a:latin typeface="Arial-SGK-TV" pitchFamily="2" charset="0"/>
                <a:cs typeface="Arial-SGK-TV" pitchFamily="2" charset="0"/>
              </a:rPr>
            </a:br>
            <a:r>
              <a:rPr lang="vi-VN" sz="4000" dirty="0">
                <a:latin typeface="Arial-SGK-TV" pitchFamily="2" charset="0"/>
                <a:cs typeface="Arial-SGK-TV" pitchFamily="2" charset="0"/>
              </a:rPr>
              <a:t/>
            </a:r>
            <a:br>
              <a:rPr lang="vi-VN" sz="4000" dirty="0">
                <a:latin typeface="Arial-SGK-TV" pitchFamily="2" charset="0"/>
                <a:cs typeface="Arial-SGK-TV" pitchFamily="2" charset="0"/>
              </a:rPr>
            </a:br>
            <a:r>
              <a:rPr lang="vi-VN" sz="4000" dirty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Khi em bé khóc</a:t>
            </a:r>
            <a:r>
              <a:rPr lang="vi-VN" sz="4000" dirty="0">
                <a:latin typeface="Arial-SGK-TV" pitchFamily="2" charset="0"/>
                <a:cs typeface="Arial-SGK-TV" pitchFamily="2" charset="0"/>
              </a:rPr>
              <a:t/>
            </a:r>
            <a:br>
              <a:rPr lang="vi-VN" sz="4000" dirty="0">
                <a:latin typeface="Arial-SGK-TV" pitchFamily="2" charset="0"/>
                <a:cs typeface="Arial-SGK-TV" pitchFamily="2" charset="0"/>
              </a:rPr>
            </a:br>
            <a:r>
              <a:rPr lang="vi-VN" sz="4000" dirty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Anh phải dỗ dành</a:t>
            </a:r>
            <a:r>
              <a:rPr lang="vi-VN" sz="4000" dirty="0">
                <a:latin typeface="Arial-SGK-TV" pitchFamily="2" charset="0"/>
                <a:cs typeface="Arial-SGK-TV" pitchFamily="2" charset="0"/>
              </a:rPr>
              <a:t/>
            </a:r>
            <a:br>
              <a:rPr lang="vi-VN" sz="4000" dirty="0">
                <a:latin typeface="Arial-SGK-TV" pitchFamily="2" charset="0"/>
                <a:cs typeface="Arial-SGK-TV" pitchFamily="2" charset="0"/>
              </a:rPr>
            </a:br>
            <a:r>
              <a:rPr lang="vi-VN" sz="4000" dirty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Nếu em bé ngã</a:t>
            </a:r>
            <a:r>
              <a:rPr lang="vi-VN" sz="4000" dirty="0">
                <a:latin typeface="Arial-SGK-TV" pitchFamily="2" charset="0"/>
                <a:cs typeface="Arial-SGK-TV" pitchFamily="2" charset="0"/>
              </a:rPr>
              <a:t/>
            </a:r>
            <a:br>
              <a:rPr lang="vi-VN" sz="4000" dirty="0">
                <a:latin typeface="Arial-SGK-TV" pitchFamily="2" charset="0"/>
                <a:cs typeface="Arial-SGK-TV" pitchFamily="2" charset="0"/>
              </a:rPr>
            </a:br>
            <a:r>
              <a:rPr lang="vi-VN" sz="4000" dirty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Anh nâng dịu </a:t>
            </a:r>
            <a:r>
              <a:rPr lang="vi-VN" sz="4000" dirty="0" smtClean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dàng.</a:t>
            </a:r>
            <a:r>
              <a:rPr lang="vi-VN" sz="4000" dirty="0">
                <a:latin typeface="Arial-SGK-TV" pitchFamily="2" charset="0"/>
                <a:cs typeface="Arial-SGK-TV" pitchFamily="2" charset="0"/>
              </a:rPr>
              <a:t/>
            </a:r>
            <a:br>
              <a:rPr lang="vi-VN" sz="4000" dirty="0">
                <a:latin typeface="Arial-SGK-TV" pitchFamily="2" charset="0"/>
                <a:cs typeface="Arial-SGK-TV" pitchFamily="2" charset="0"/>
              </a:rPr>
            </a:br>
            <a:r>
              <a:rPr lang="vi-VN" sz="4000" dirty="0">
                <a:latin typeface="Arial-SGK-TV" pitchFamily="2" charset="0"/>
                <a:cs typeface="Arial-SGK-TV" pitchFamily="2" charset="0"/>
              </a:rPr>
              <a:t/>
            </a:r>
            <a:br>
              <a:rPr lang="vi-VN" sz="4000" dirty="0">
                <a:latin typeface="Arial-SGK-TV" pitchFamily="2" charset="0"/>
                <a:cs typeface="Arial-SGK-TV" pitchFamily="2" charset="0"/>
              </a:rPr>
            </a:br>
            <a:endParaRPr lang="vi-VN" sz="4000" dirty="0">
              <a:latin typeface="Arial-SGK-TV" pitchFamily="2" charset="0"/>
              <a:cs typeface="Arial-SGK-TV" pitchFamily="2" charset="0"/>
            </a:endParaRPr>
          </a:p>
          <a:p>
            <a:r>
              <a:rPr lang="vi-VN" sz="4000" dirty="0" smtClean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Mẹ </a:t>
            </a:r>
            <a:r>
              <a:rPr lang="vi-VN" sz="4000" dirty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cho quà bánh</a:t>
            </a:r>
            <a:r>
              <a:rPr lang="vi-VN" sz="4000" dirty="0">
                <a:latin typeface="Arial-SGK-TV" pitchFamily="2" charset="0"/>
                <a:cs typeface="Arial-SGK-TV" pitchFamily="2" charset="0"/>
              </a:rPr>
              <a:t/>
            </a:r>
            <a:br>
              <a:rPr lang="vi-VN" sz="4000" dirty="0">
                <a:latin typeface="Arial-SGK-TV" pitchFamily="2" charset="0"/>
                <a:cs typeface="Arial-SGK-TV" pitchFamily="2" charset="0"/>
              </a:rPr>
            </a:br>
            <a:r>
              <a:rPr lang="vi-VN" sz="4000" dirty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Chia em phần hơn</a:t>
            </a:r>
            <a:r>
              <a:rPr lang="vi-VN" sz="4000" dirty="0">
                <a:latin typeface="Arial-SGK-TV" pitchFamily="2" charset="0"/>
                <a:cs typeface="Arial-SGK-TV" pitchFamily="2" charset="0"/>
              </a:rPr>
              <a:t/>
            </a:r>
            <a:br>
              <a:rPr lang="vi-VN" sz="4000" dirty="0">
                <a:latin typeface="Arial-SGK-TV" pitchFamily="2" charset="0"/>
                <a:cs typeface="Arial-SGK-TV" pitchFamily="2" charset="0"/>
              </a:rPr>
            </a:br>
            <a:r>
              <a:rPr lang="vi-VN" sz="4000" dirty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Có đồ chơi đẹp</a:t>
            </a:r>
            <a:r>
              <a:rPr lang="vi-VN" sz="4000" dirty="0">
                <a:latin typeface="Arial-SGK-TV" pitchFamily="2" charset="0"/>
                <a:cs typeface="Arial-SGK-TV" pitchFamily="2" charset="0"/>
              </a:rPr>
              <a:t/>
            </a:r>
            <a:br>
              <a:rPr lang="vi-VN" sz="4000" dirty="0">
                <a:latin typeface="Arial-SGK-TV" pitchFamily="2" charset="0"/>
                <a:cs typeface="Arial-SGK-TV" pitchFamily="2" charset="0"/>
              </a:rPr>
            </a:br>
            <a:r>
              <a:rPr lang="vi-VN" sz="4000" dirty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Cũng nhường em </a:t>
            </a:r>
            <a:r>
              <a:rPr lang="vi-VN" sz="4000" dirty="0" smtClean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luôn.</a:t>
            </a:r>
            <a:r>
              <a:rPr lang="vi-VN" sz="4000" dirty="0">
                <a:latin typeface="Arial-SGK-TV" pitchFamily="2" charset="0"/>
                <a:cs typeface="Arial-SGK-TV" pitchFamily="2" charset="0"/>
              </a:rPr>
              <a:t/>
            </a:r>
            <a:br>
              <a:rPr lang="vi-VN" sz="4000" dirty="0">
                <a:latin typeface="Arial-SGK-TV" pitchFamily="2" charset="0"/>
                <a:cs typeface="Arial-SGK-TV" pitchFamily="2" charset="0"/>
              </a:rPr>
            </a:br>
            <a:r>
              <a:rPr lang="vi-VN" sz="4000" dirty="0">
                <a:latin typeface="Arial-SGK-TV" pitchFamily="2" charset="0"/>
                <a:cs typeface="Arial-SGK-TV" pitchFamily="2" charset="0"/>
              </a:rPr>
              <a:t/>
            </a:r>
            <a:br>
              <a:rPr lang="vi-VN" sz="4000" dirty="0">
                <a:latin typeface="Arial-SGK-TV" pitchFamily="2" charset="0"/>
                <a:cs typeface="Arial-SGK-TV" pitchFamily="2" charset="0"/>
              </a:rPr>
            </a:br>
            <a:r>
              <a:rPr lang="vi-VN" sz="4000" dirty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Làm anh thật khó</a:t>
            </a:r>
            <a:r>
              <a:rPr lang="vi-VN" sz="4000" dirty="0">
                <a:latin typeface="Arial-SGK-TV" pitchFamily="2" charset="0"/>
                <a:cs typeface="Arial-SGK-TV" pitchFamily="2" charset="0"/>
              </a:rPr>
              <a:t/>
            </a:r>
            <a:br>
              <a:rPr lang="vi-VN" sz="4000" dirty="0">
                <a:latin typeface="Arial-SGK-TV" pitchFamily="2" charset="0"/>
                <a:cs typeface="Arial-SGK-TV" pitchFamily="2" charset="0"/>
              </a:rPr>
            </a:br>
            <a:r>
              <a:rPr lang="vi-VN" sz="4000" dirty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Nhưng mà thật vui</a:t>
            </a:r>
            <a:r>
              <a:rPr lang="vi-VN" sz="4000" dirty="0">
                <a:latin typeface="Arial-SGK-TV" pitchFamily="2" charset="0"/>
                <a:cs typeface="Arial-SGK-TV" pitchFamily="2" charset="0"/>
              </a:rPr>
              <a:t/>
            </a:r>
            <a:br>
              <a:rPr lang="vi-VN" sz="4000" dirty="0">
                <a:latin typeface="Arial-SGK-TV" pitchFamily="2" charset="0"/>
                <a:cs typeface="Arial-SGK-TV" pitchFamily="2" charset="0"/>
              </a:rPr>
            </a:br>
            <a:r>
              <a:rPr lang="vi-VN" sz="4000" dirty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Ai yêu em bé</a:t>
            </a:r>
            <a:endParaRPr lang="vi-VN" sz="4000" dirty="0" smtClean="0">
              <a:latin typeface="Arial-SGK-TV" pitchFamily="2" charset="0"/>
              <a:cs typeface="Arial-SGK-TV" pitchFamily="2" charset="0"/>
            </a:endParaRPr>
          </a:p>
          <a:p>
            <a:r>
              <a:rPr lang="vi-VN" sz="4000" dirty="0" smtClean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Thì </a:t>
            </a:r>
            <a:r>
              <a:rPr lang="vi-VN" sz="4000" dirty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làm được </a:t>
            </a:r>
            <a:r>
              <a:rPr lang="vi-VN" sz="4000" dirty="0" smtClean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thôi.</a:t>
            </a:r>
            <a:endParaRPr lang="vi-VN" sz="4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75" y="1179969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(1)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2874" y="4249490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(2)</a:t>
            </a:r>
            <a:endParaRPr lang="vi-VN" sz="3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53598" y="1188363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(3)</a:t>
            </a:r>
            <a:endParaRPr lang="vi-VN" sz="3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53598" y="4249490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(4)</a:t>
            </a:r>
            <a:endParaRPr lang="vi-VN" sz="3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62708" y="131326"/>
            <a:ext cx="28777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Làm anh</a:t>
            </a:r>
            <a:endParaRPr lang="vi-VN" sz="54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72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170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Oval 3"/>
          <p:cNvSpPr>
            <a:spLocks noChangeArrowheads="1"/>
          </p:cNvSpPr>
          <p:nvPr/>
        </p:nvSpPr>
        <p:spPr bwMode="auto">
          <a:xfrm>
            <a:off x="1981200" y="762000"/>
            <a:ext cx="8229600" cy="5257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420202" y="2505670"/>
            <a:ext cx="751536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 b="1" dirty="0" err="1">
                <a:solidFill>
                  <a:srgbClr val="FF3300"/>
                </a:solidFill>
                <a:latin typeface="Arial-SGK-TV" pitchFamily="2" charset="0"/>
                <a:cs typeface="Arial-SGK-TV" pitchFamily="2" charset="0"/>
              </a:rPr>
              <a:t>Luyện</a:t>
            </a:r>
            <a:r>
              <a:rPr lang="en-US" sz="5400" b="1" dirty="0">
                <a:solidFill>
                  <a:srgbClr val="FF33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Arial-SGK-TV" pitchFamily="2" charset="0"/>
                <a:cs typeface="Arial-SGK-TV" pitchFamily="2" charset="0"/>
              </a:rPr>
              <a:t>đọc</a:t>
            </a:r>
            <a:r>
              <a:rPr lang="en-US" sz="5400" b="1" dirty="0">
                <a:solidFill>
                  <a:srgbClr val="FF33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 smtClean="0">
                <a:solidFill>
                  <a:srgbClr val="FF3300"/>
                </a:solidFill>
                <a:latin typeface="Arial-SGK-TV" pitchFamily="2" charset="0"/>
                <a:cs typeface="Arial-SGK-TV" pitchFamily="2" charset="0"/>
              </a:rPr>
              <a:t>dòng</a:t>
            </a:r>
            <a:r>
              <a:rPr lang="en-US" sz="5400" b="1" dirty="0" smtClean="0">
                <a:solidFill>
                  <a:srgbClr val="FF33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 smtClean="0">
                <a:solidFill>
                  <a:srgbClr val="FF3300"/>
                </a:solidFill>
                <a:latin typeface="Arial-SGK-TV" pitchFamily="2" charset="0"/>
                <a:cs typeface="Arial-SGK-TV" pitchFamily="2" charset="0"/>
              </a:rPr>
              <a:t>thơ</a:t>
            </a:r>
            <a:endParaRPr lang="en-US" sz="5400" b="1" dirty="0">
              <a:solidFill>
                <a:srgbClr val="FF33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07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085938F-8610-4CCE-A943-2929162619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9" t="56617" r="78092" b="39994"/>
          <a:stretch/>
        </p:blipFill>
        <p:spPr>
          <a:xfrm>
            <a:off x="0" y="0"/>
            <a:ext cx="1871663" cy="685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19136" y="1179969"/>
            <a:ext cx="11472864" cy="6863417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vi-VN" sz="4000" dirty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Làm anh khó đấy</a:t>
            </a:r>
            <a:r>
              <a:rPr lang="vi-VN" sz="4000" dirty="0">
                <a:latin typeface="Arial-SGK-TV" pitchFamily="2" charset="0"/>
                <a:cs typeface="Arial-SGK-TV" pitchFamily="2" charset="0"/>
              </a:rPr>
              <a:t/>
            </a:r>
            <a:br>
              <a:rPr lang="vi-VN" sz="4000" dirty="0">
                <a:latin typeface="Arial-SGK-TV" pitchFamily="2" charset="0"/>
                <a:cs typeface="Arial-SGK-TV" pitchFamily="2" charset="0"/>
              </a:rPr>
            </a:br>
            <a:r>
              <a:rPr lang="vi-VN" sz="4000" dirty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Phải đâu </a:t>
            </a:r>
            <a:r>
              <a:rPr lang="vi-VN" sz="4000" dirty="0" smtClean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chuyện </a:t>
            </a:r>
            <a:r>
              <a:rPr lang="vi-VN" sz="4000" dirty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đùa</a:t>
            </a:r>
            <a:r>
              <a:rPr lang="vi-VN" sz="4000" dirty="0">
                <a:latin typeface="Arial-SGK-TV" pitchFamily="2" charset="0"/>
                <a:cs typeface="Arial-SGK-TV" pitchFamily="2" charset="0"/>
              </a:rPr>
              <a:t/>
            </a:r>
            <a:br>
              <a:rPr lang="vi-VN" sz="4000" dirty="0">
                <a:latin typeface="Arial-SGK-TV" pitchFamily="2" charset="0"/>
                <a:cs typeface="Arial-SGK-TV" pitchFamily="2" charset="0"/>
              </a:rPr>
            </a:br>
            <a:r>
              <a:rPr lang="vi-VN" sz="4000" dirty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Với em gái bé</a:t>
            </a:r>
            <a:r>
              <a:rPr lang="vi-VN" sz="4000" dirty="0">
                <a:latin typeface="Arial-SGK-TV" pitchFamily="2" charset="0"/>
                <a:cs typeface="Arial-SGK-TV" pitchFamily="2" charset="0"/>
              </a:rPr>
              <a:t/>
            </a:r>
            <a:br>
              <a:rPr lang="vi-VN" sz="4000" dirty="0">
                <a:latin typeface="Arial-SGK-TV" pitchFamily="2" charset="0"/>
                <a:cs typeface="Arial-SGK-TV" pitchFamily="2" charset="0"/>
              </a:rPr>
            </a:br>
            <a:r>
              <a:rPr lang="vi-VN" sz="4000" dirty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Phải “người lớn” cơ.</a:t>
            </a:r>
            <a:r>
              <a:rPr lang="vi-VN" sz="4000" dirty="0">
                <a:latin typeface="Arial-SGK-TV" pitchFamily="2" charset="0"/>
                <a:cs typeface="Arial-SGK-TV" pitchFamily="2" charset="0"/>
              </a:rPr>
              <a:t/>
            </a:r>
            <a:br>
              <a:rPr lang="vi-VN" sz="4000" dirty="0">
                <a:latin typeface="Arial-SGK-TV" pitchFamily="2" charset="0"/>
                <a:cs typeface="Arial-SGK-TV" pitchFamily="2" charset="0"/>
              </a:rPr>
            </a:br>
            <a:r>
              <a:rPr lang="vi-VN" sz="4000" dirty="0">
                <a:latin typeface="Arial-SGK-TV" pitchFamily="2" charset="0"/>
                <a:cs typeface="Arial-SGK-TV" pitchFamily="2" charset="0"/>
              </a:rPr>
              <a:t/>
            </a:r>
            <a:br>
              <a:rPr lang="vi-VN" sz="4000" dirty="0">
                <a:latin typeface="Arial-SGK-TV" pitchFamily="2" charset="0"/>
                <a:cs typeface="Arial-SGK-TV" pitchFamily="2" charset="0"/>
              </a:rPr>
            </a:br>
            <a:r>
              <a:rPr lang="vi-VN" sz="4000" dirty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Khi em bé khóc</a:t>
            </a:r>
            <a:r>
              <a:rPr lang="vi-VN" sz="4000" dirty="0">
                <a:latin typeface="Arial-SGK-TV" pitchFamily="2" charset="0"/>
                <a:cs typeface="Arial-SGK-TV" pitchFamily="2" charset="0"/>
              </a:rPr>
              <a:t/>
            </a:r>
            <a:br>
              <a:rPr lang="vi-VN" sz="4000" dirty="0">
                <a:latin typeface="Arial-SGK-TV" pitchFamily="2" charset="0"/>
                <a:cs typeface="Arial-SGK-TV" pitchFamily="2" charset="0"/>
              </a:rPr>
            </a:br>
            <a:r>
              <a:rPr lang="vi-VN" sz="4000" dirty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Anh phải dỗ dành</a:t>
            </a:r>
            <a:r>
              <a:rPr lang="vi-VN" sz="4000" dirty="0">
                <a:latin typeface="Arial-SGK-TV" pitchFamily="2" charset="0"/>
                <a:cs typeface="Arial-SGK-TV" pitchFamily="2" charset="0"/>
              </a:rPr>
              <a:t/>
            </a:r>
            <a:br>
              <a:rPr lang="vi-VN" sz="4000" dirty="0">
                <a:latin typeface="Arial-SGK-TV" pitchFamily="2" charset="0"/>
                <a:cs typeface="Arial-SGK-TV" pitchFamily="2" charset="0"/>
              </a:rPr>
            </a:br>
            <a:r>
              <a:rPr lang="vi-VN" sz="4000" dirty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Nếu em bé ngã</a:t>
            </a:r>
            <a:r>
              <a:rPr lang="vi-VN" sz="4000" dirty="0">
                <a:latin typeface="Arial-SGK-TV" pitchFamily="2" charset="0"/>
                <a:cs typeface="Arial-SGK-TV" pitchFamily="2" charset="0"/>
              </a:rPr>
              <a:t/>
            </a:r>
            <a:br>
              <a:rPr lang="vi-VN" sz="4000" dirty="0">
                <a:latin typeface="Arial-SGK-TV" pitchFamily="2" charset="0"/>
                <a:cs typeface="Arial-SGK-TV" pitchFamily="2" charset="0"/>
              </a:rPr>
            </a:br>
            <a:r>
              <a:rPr lang="vi-VN" sz="4000" dirty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Anh nâng dịu </a:t>
            </a:r>
            <a:r>
              <a:rPr lang="vi-VN" sz="4000" dirty="0" smtClean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dàng.</a:t>
            </a:r>
            <a:r>
              <a:rPr lang="vi-VN" sz="4000" dirty="0">
                <a:latin typeface="Arial-SGK-TV" pitchFamily="2" charset="0"/>
                <a:cs typeface="Arial-SGK-TV" pitchFamily="2" charset="0"/>
              </a:rPr>
              <a:t/>
            </a:r>
            <a:br>
              <a:rPr lang="vi-VN" sz="4000" dirty="0">
                <a:latin typeface="Arial-SGK-TV" pitchFamily="2" charset="0"/>
                <a:cs typeface="Arial-SGK-TV" pitchFamily="2" charset="0"/>
              </a:rPr>
            </a:br>
            <a:r>
              <a:rPr lang="vi-VN" sz="4000" dirty="0">
                <a:latin typeface="Arial-SGK-TV" pitchFamily="2" charset="0"/>
                <a:cs typeface="Arial-SGK-TV" pitchFamily="2" charset="0"/>
              </a:rPr>
              <a:t/>
            </a:r>
            <a:br>
              <a:rPr lang="vi-VN" sz="4000" dirty="0">
                <a:latin typeface="Arial-SGK-TV" pitchFamily="2" charset="0"/>
                <a:cs typeface="Arial-SGK-TV" pitchFamily="2" charset="0"/>
              </a:rPr>
            </a:br>
            <a:endParaRPr lang="vi-VN" sz="4000" dirty="0">
              <a:latin typeface="Arial-SGK-TV" pitchFamily="2" charset="0"/>
              <a:cs typeface="Arial-SGK-TV" pitchFamily="2" charset="0"/>
            </a:endParaRPr>
          </a:p>
          <a:p>
            <a:r>
              <a:rPr lang="vi-VN" sz="4000" dirty="0" smtClean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Mẹ </a:t>
            </a:r>
            <a:r>
              <a:rPr lang="vi-VN" sz="4000" dirty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cho quà bánh</a:t>
            </a:r>
            <a:r>
              <a:rPr lang="vi-VN" sz="4000" dirty="0">
                <a:latin typeface="Arial-SGK-TV" pitchFamily="2" charset="0"/>
                <a:cs typeface="Arial-SGK-TV" pitchFamily="2" charset="0"/>
              </a:rPr>
              <a:t/>
            </a:r>
            <a:br>
              <a:rPr lang="vi-VN" sz="4000" dirty="0">
                <a:latin typeface="Arial-SGK-TV" pitchFamily="2" charset="0"/>
                <a:cs typeface="Arial-SGK-TV" pitchFamily="2" charset="0"/>
              </a:rPr>
            </a:br>
            <a:r>
              <a:rPr lang="vi-VN" sz="4000" dirty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Chia em phần hơn</a:t>
            </a:r>
            <a:r>
              <a:rPr lang="vi-VN" sz="4000" dirty="0">
                <a:latin typeface="Arial-SGK-TV" pitchFamily="2" charset="0"/>
                <a:cs typeface="Arial-SGK-TV" pitchFamily="2" charset="0"/>
              </a:rPr>
              <a:t/>
            </a:r>
            <a:br>
              <a:rPr lang="vi-VN" sz="4000" dirty="0">
                <a:latin typeface="Arial-SGK-TV" pitchFamily="2" charset="0"/>
                <a:cs typeface="Arial-SGK-TV" pitchFamily="2" charset="0"/>
              </a:rPr>
            </a:br>
            <a:r>
              <a:rPr lang="vi-VN" sz="4000" dirty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Có đồ chơi đẹp</a:t>
            </a:r>
            <a:r>
              <a:rPr lang="vi-VN" sz="4000" dirty="0">
                <a:latin typeface="Arial-SGK-TV" pitchFamily="2" charset="0"/>
                <a:cs typeface="Arial-SGK-TV" pitchFamily="2" charset="0"/>
              </a:rPr>
              <a:t/>
            </a:r>
            <a:br>
              <a:rPr lang="vi-VN" sz="4000" dirty="0">
                <a:latin typeface="Arial-SGK-TV" pitchFamily="2" charset="0"/>
                <a:cs typeface="Arial-SGK-TV" pitchFamily="2" charset="0"/>
              </a:rPr>
            </a:br>
            <a:r>
              <a:rPr lang="vi-VN" sz="4000" dirty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Cũng nhường em </a:t>
            </a:r>
            <a:r>
              <a:rPr lang="vi-VN" sz="4000" dirty="0" smtClean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luôn.</a:t>
            </a:r>
            <a:r>
              <a:rPr lang="vi-VN" sz="4000" dirty="0">
                <a:latin typeface="Arial-SGK-TV" pitchFamily="2" charset="0"/>
                <a:cs typeface="Arial-SGK-TV" pitchFamily="2" charset="0"/>
              </a:rPr>
              <a:t/>
            </a:r>
            <a:br>
              <a:rPr lang="vi-VN" sz="4000" dirty="0">
                <a:latin typeface="Arial-SGK-TV" pitchFamily="2" charset="0"/>
                <a:cs typeface="Arial-SGK-TV" pitchFamily="2" charset="0"/>
              </a:rPr>
            </a:br>
            <a:r>
              <a:rPr lang="vi-VN" sz="4000" dirty="0">
                <a:latin typeface="Arial-SGK-TV" pitchFamily="2" charset="0"/>
                <a:cs typeface="Arial-SGK-TV" pitchFamily="2" charset="0"/>
              </a:rPr>
              <a:t/>
            </a:r>
            <a:br>
              <a:rPr lang="vi-VN" sz="4000" dirty="0">
                <a:latin typeface="Arial-SGK-TV" pitchFamily="2" charset="0"/>
                <a:cs typeface="Arial-SGK-TV" pitchFamily="2" charset="0"/>
              </a:rPr>
            </a:br>
            <a:r>
              <a:rPr lang="vi-VN" sz="4000" dirty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Làm anh thật khó</a:t>
            </a:r>
            <a:r>
              <a:rPr lang="vi-VN" sz="4000" dirty="0">
                <a:latin typeface="Arial-SGK-TV" pitchFamily="2" charset="0"/>
                <a:cs typeface="Arial-SGK-TV" pitchFamily="2" charset="0"/>
              </a:rPr>
              <a:t/>
            </a:r>
            <a:br>
              <a:rPr lang="vi-VN" sz="4000" dirty="0">
                <a:latin typeface="Arial-SGK-TV" pitchFamily="2" charset="0"/>
                <a:cs typeface="Arial-SGK-TV" pitchFamily="2" charset="0"/>
              </a:rPr>
            </a:br>
            <a:r>
              <a:rPr lang="vi-VN" sz="4000" dirty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Nhưng mà thật vui</a:t>
            </a:r>
            <a:r>
              <a:rPr lang="vi-VN" sz="4000" dirty="0">
                <a:latin typeface="Arial-SGK-TV" pitchFamily="2" charset="0"/>
                <a:cs typeface="Arial-SGK-TV" pitchFamily="2" charset="0"/>
              </a:rPr>
              <a:t/>
            </a:r>
            <a:br>
              <a:rPr lang="vi-VN" sz="4000" dirty="0">
                <a:latin typeface="Arial-SGK-TV" pitchFamily="2" charset="0"/>
                <a:cs typeface="Arial-SGK-TV" pitchFamily="2" charset="0"/>
              </a:rPr>
            </a:br>
            <a:r>
              <a:rPr lang="vi-VN" sz="4000" dirty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Ai yêu em bé</a:t>
            </a:r>
            <a:endParaRPr lang="vi-VN" sz="4000" dirty="0" smtClean="0">
              <a:latin typeface="Arial-SGK-TV" pitchFamily="2" charset="0"/>
              <a:cs typeface="Arial-SGK-TV" pitchFamily="2" charset="0"/>
            </a:endParaRPr>
          </a:p>
          <a:p>
            <a:r>
              <a:rPr lang="vi-VN" sz="4000" dirty="0" smtClean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Thì </a:t>
            </a:r>
            <a:r>
              <a:rPr lang="vi-VN" sz="4000" dirty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làm được </a:t>
            </a:r>
            <a:r>
              <a:rPr lang="vi-VN" sz="4000" dirty="0" smtClean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thôi.</a:t>
            </a:r>
            <a:endParaRPr lang="vi-VN" sz="4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75" y="1179969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(1)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2874" y="4249490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(2)</a:t>
            </a:r>
            <a:endParaRPr lang="vi-VN" sz="3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53598" y="1188363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(3)</a:t>
            </a:r>
            <a:endParaRPr lang="vi-VN" sz="3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53598" y="4249490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(4)</a:t>
            </a:r>
            <a:endParaRPr lang="vi-VN" sz="3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62708" y="131326"/>
            <a:ext cx="28777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Làm anh</a:t>
            </a:r>
            <a:endParaRPr lang="vi-VN" sz="54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08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846</TotalTime>
  <Words>285</Words>
  <Application>Microsoft Office PowerPoint</Application>
  <PresentationFormat>Widescreen</PresentationFormat>
  <Paragraphs>90</Paragraphs>
  <Slides>27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Arial-SGK-TV</vt:lpstr>
      <vt:lpstr>Calibri</vt:lpstr>
      <vt:lpstr>Calibri Light</vt:lpstr>
      <vt:lpstr>Symbol</vt:lpstr>
      <vt:lpstr>Times New Roman</vt:lpstr>
      <vt:lpstr>UVnAvant-Narrow</vt:lpstr>
      <vt:lpstr>Office Theme</vt:lpstr>
      <vt:lpstr>1_Office Theme</vt:lpstr>
      <vt:lpstr>Chào mừng các con đến với tiết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Từ khó: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Admins</dc:creator>
  <cp:lastModifiedBy>laptop</cp:lastModifiedBy>
  <cp:revision>50</cp:revision>
  <dcterms:created xsi:type="dcterms:W3CDTF">2020-08-21T13:35:54Z</dcterms:created>
  <dcterms:modified xsi:type="dcterms:W3CDTF">2023-02-14T07:01:41Z</dcterms:modified>
</cp:coreProperties>
</file>