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262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281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0000FF"/>
    <a:srgbClr val="FFFF2D"/>
    <a:srgbClr val="FFFF1D"/>
    <a:srgbClr val="EAEAEA"/>
    <a:srgbClr val="E4E4E4"/>
    <a:srgbClr val="E8E8E8"/>
    <a:srgbClr val="DBDBDB"/>
    <a:srgbClr val="DDDDD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00FDA-C85C-4BAA-BFCC-AE061E19E6E1}" type="datetimeFigureOut">
              <a:rPr lang="vi-VN" smtClean="0"/>
              <a:t>31/01/2023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14DB0-42B0-4973-910A-EBD402F419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526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30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6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561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97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4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46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0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676734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2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5"/>
            <a:ext cx="1901121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89132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828103" y="939860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3949" y="2950770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99786" y="970030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003918-9A62-4F61-8FFD-E0E644845843}"/>
              </a:ext>
            </a:extLst>
          </p:cNvPr>
          <p:cNvSpPr txBox="1"/>
          <p:nvPr/>
        </p:nvSpPr>
        <p:spPr>
          <a:xfrm>
            <a:off x="3523011" y="2028665"/>
            <a:ext cx="211939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61992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284633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239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2483735"/>
            <a:ext cx="7317472" cy="3441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1A40C-3D11-41AE-8550-BF147B4FEE93}"/>
              </a:ext>
            </a:extLst>
          </p:cNvPr>
          <p:cNvSpPr txBox="1"/>
          <p:nvPr/>
        </p:nvSpPr>
        <p:spPr>
          <a:xfrm>
            <a:off x="913264" y="1340769"/>
            <a:ext cx="7317472" cy="83099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64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2483735"/>
            <a:ext cx="7317472" cy="34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F034D-5CF4-47D4-9661-64CD7290E804}"/>
              </a:ext>
            </a:extLst>
          </p:cNvPr>
          <p:cNvSpPr txBox="1"/>
          <p:nvPr/>
        </p:nvSpPr>
        <p:spPr>
          <a:xfrm>
            <a:off x="971600" y="1340769"/>
            <a:ext cx="7259136" cy="95410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b.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vấp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36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" y="2483735"/>
            <a:ext cx="7317472" cy="34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C2FAA-DCA1-486D-B233-6AEC1500BE1F}"/>
              </a:ext>
            </a:extLst>
          </p:cNvPr>
          <p:cNvSpPr txBox="1"/>
          <p:nvPr/>
        </p:nvSpPr>
        <p:spPr>
          <a:xfrm>
            <a:off x="827584" y="1556793"/>
            <a:ext cx="7704856" cy="83099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c.  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dừng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hoẵng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4464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284633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357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88607" y="614782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-954484" y="221870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0620" y="85725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0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307E1-EE56-4FD7-891F-AF7986D4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596873" cy="36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2CCCF0-6047-433A-A7DE-9E81B7898FFE}"/>
              </a:ext>
            </a:extLst>
          </p:cNvPr>
          <p:cNvSpPr txBox="1"/>
          <p:nvPr/>
        </p:nvSpPr>
        <p:spPr>
          <a:xfrm>
            <a:off x="442053" y="3050351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DDA30-EEE6-4ABF-B67F-EA9D42BFEF37}"/>
              </a:ext>
            </a:extLst>
          </p:cNvPr>
          <p:cNvSpPr txBox="1"/>
          <p:nvPr/>
        </p:nvSpPr>
        <p:spPr>
          <a:xfrm>
            <a:off x="465716" y="4293096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9A165-1FF9-4156-93A0-2607B61D138F}"/>
              </a:ext>
            </a:extLst>
          </p:cNvPr>
          <p:cNvSpPr txBox="1"/>
          <p:nvPr/>
        </p:nvSpPr>
        <p:spPr>
          <a:xfrm>
            <a:off x="2717460" y="2996952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BB0BE-2937-41C8-9C2E-776C47BB2E94}"/>
              </a:ext>
            </a:extLst>
          </p:cNvPr>
          <p:cNvSpPr txBox="1"/>
          <p:nvPr/>
        </p:nvSpPr>
        <p:spPr>
          <a:xfrm>
            <a:off x="5076057" y="3023770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BF8BE-6154-4B1B-BC68-C71E438D77ED}"/>
              </a:ext>
            </a:extLst>
          </p:cNvPr>
          <p:cNvSpPr txBox="1"/>
          <p:nvPr/>
        </p:nvSpPr>
        <p:spPr>
          <a:xfrm>
            <a:off x="7346529" y="3043630"/>
            <a:ext cx="846429" cy="111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58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5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17E227-69E2-429D-839F-F398444D4C01}"/>
              </a:ext>
            </a:extLst>
          </p:cNvPr>
          <p:cNvSpPr txBox="1"/>
          <p:nvPr/>
        </p:nvSpPr>
        <p:spPr>
          <a:xfrm>
            <a:off x="2717460" y="4293096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01167-0B5F-47A9-922C-808BC07889F6}"/>
              </a:ext>
            </a:extLst>
          </p:cNvPr>
          <p:cNvSpPr txBox="1"/>
          <p:nvPr/>
        </p:nvSpPr>
        <p:spPr>
          <a:xfrm>
            <a:off x="5021716" y="4302237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39D80-E843-45A9-80BD-C8D34B5BEA20}"/>
              </a:ext>
            </a:extLst>
          </p:cNvPr>
          <p:cNvSpPr txBox="1"/>
          <p:nvPr/>
        </p:nvSpPr>
        <p:spPr>
          <a:xfrm>
            <a:off x="7469988" y="4314328"/>
            <a:ext cx="84642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11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38D45-BEF8-4F06-A12D-5B38BF2B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39" y="1556792"/>
            <a:ext cx="855612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42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BBC33-02E3-4587-B2AC-F7FF98D9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0" y="1916832"/>
            <a:ext cx="874164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3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BB7-2584-4BB9-8730-C95AEBA4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97666"/>
            <a:ext cx="7416825" cy="5103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15A5C-FB1A-436C-9AF4-041F288ADE8C}"/>
              </a:ext>
            </a:extLst>
          </p:cNvPr>
          <p:cNvSpPr txBox="1"/>
          <p:nvPr/>
        </p:nvSpPr>
        <p:spPr>
          <a:xfrm>
            <a:off x="2920472" y="1700809"/>
            <a:ext cx="409980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dừng lại      </a:t>
            </a:r>
            <a:r>
              <a:rPr lang="en-US" sz="10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dừng lại</a:t>
            </a:r>
            <a:endParaRPr lang="en-US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4C447-3929-46F6-9BCA-1072C7C3D124}"/>
              </a:ext>
            </a:extLst>
          </p:cNvPr>
          <p:cNvSpPr txBox="1"/>
          <p:nvPr/>
        </p:nvSpPr>
        <p:spPr>
          <a:xfrm>
            <a:off x="2920472" y="2623904"/>
            <a:ext cx="409980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spcAft>
                <a:spcPts val="1333"/>
              </a:spcAft>
            </a:pPr>
            <a:r>
              <a:rPr lang="vi-VN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Ĳ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Ĳ</a:t>
            </a:r>
            <a:r>
              <a:rPr lang="vi-VN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vi-VN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F5DBE-AE74-49C2-BAC9-9E195F7E227A}"/>
              </a:ext>
            </a:extLst>
          </p:cNvPr>
          <p:cNvSpPr txBox="1"/>
          <p:nvPr/>
        </p:nvSpPr>
        <p:spPr>
          <a:xfrm>
            <a:off x="1029274" y="4490537"/>
            <a:ext cx="7071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200000"/>
              </a:lnSpc>
              <a:spcAft>
                <a:spcPts val="600"/>
              </a:spcAft>
            </a:pP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Khi hƋng ngã, nai vĖ dừng lại, đỡ hƋng</a:t>
            </a:r>
            <a:endParaRPr lang="en-US" sz="2400" noProof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80735-888C-4E22-852C-65F2FA122590}"/>
              </a:ext>
            </a:extLst>
          </p:cNvPr>
          <p:cNvSpPr txBox="1"/>
          <p:nvPr/>
        </p:nvSpPr>
        <p:spPr>
          <a:xfrm>
            <a:off x="533602" y="4941169"/>
            <a:ext cx="2886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200000"/>
              </a:lnSpc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90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88024" y="331728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528444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93256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3" y="185357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082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5600" y="2475958"/>
            <a:ext cx="2384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loud_ball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1021313"/>
            <a:ext cx="973630" cy="797124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9547584B-E5B2-4CBF-BA33-00E72EFA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9" y="990600"/>
            <a:ext cx="566977" cy="5791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F23556-C97B-4925-BEE5-B0B003038B8E}"/>
              </a:ext>
            </a:extLst>
          </p:cNvPr>
          <p:cNvSpPr txBox="1"/>
          <p:nvPr/>
        </p:nvSpPr>
        <p:spPr>
          <a:xfrm>
            <a:off x="1210574" y="2489064"/>
            <a:ext cx="6629400" cy="523220"/>
          </a:xfrm>
          <a:prstGeom prst="rect">
            <a:avLst/>
          </a:prstGeom>
          <a:solidFill>
            <a:srgbClr val="FFFF2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FA646-FE1A-407C-81F1-35B1AC62BD65}"/>
              </a:ext>
            </a:extLst>
          </p:cNvPr>
          <p:cNvSpPr txBox="1"/>
          <p:nvPr/>
        </p:nvSpPr>
        <p:spPr>
          <a:xfrm>
            <a:off x="1066800" y="3810000"/>
            <a:ext cx="65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……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08550-27F2-4227-8929-D2AE56158A0C}"/>
              </a:ext>
            </a:extLst>
          </p:cNvPr>
          <p:cNvSpPr txBox="1"/>
          <p:nvPr/>
        </p:nvSpPr>
        <p:spPr>
          <a:xfrm>
            <a:off x="5917722" y="2434935"/>
            <a:ext cx="198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dậy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C728A0-8219-4B24-B798-F0403CF99A87}"/>
              </a:ext>
            </a:extLst>
          </p:cNvPr>
          <p:cNvSpPr/>
          <p:nvPr/>
        </p:nvSpPr>
        <p:spPr>
          <a:xfrm>
            <a:off x="3635825" y="2481948"/>
            <a:ext cx="1045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xoạc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文本框 5">
            <a:extLst>
              <a:ext uri="{FF2B5EF4-FFF2-40B4-BE49-F238E27FC236}">
                <a16:creationId xmlns:a16="http://schemas.microsoft.com/office/drawing/2014/main" id="{8A9262F4-CEEA-4579-A4E0-70374D00CB02}"/>
              </a:ext>
            </a:extLst>
          </p:cNvPr>
          <p:cNvSpPr txBox="1"/>
          <p:nvPr/>
        </p:nvSpPr>
        <p:spPr>
          <a:xfrm>
            <a:off x="-216070" y="1608931"/>
            <a:ext cx="957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Chọn từ ngữ để hoàn thiện và viết câu vào vở: 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包图小白体" panose="02010601030101010101" pitchFamily="2" charset="-122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D06D3F-8F9A-4877-A0C0-1CF85774E972}"/>
              </a:ext>
            </a:extLst>
          </p:cNvPr>
          <p:cNvSpPr txBox="1"/>
          <p:nvPr/>
        </p:nvSpPr>
        <p:spPr>
          <a:xfrm>
            <a:off x="601895" y="1082537"/>
            <a:ext cx="4788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Bài 5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718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6065 L 0.19253 0.1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FED10-B434-43EB-BF65-C1F134C54F9C}"/>
              </a:ext>
            </a:extLst>
          </p:cNvPr>
          <p:cNvSpPr txBox="1"/>
          <p:nvPr/>
        </p:nvSpPr>
        <p:spPr>
          <a:xfrm>
            <a:off x="2133600" y="1905001"/>
            <a:ext cx="7822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 Viết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câu hoàn thiện ở mục 5 (SGK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16)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vào vở tập viết mục 4 trang 5.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00D24-C218-40D4-BF6C-2F7FB2967D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581401"/>
            <a:ext cx="8728705" cy="161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9CB31-118C-463A-88E0-5BCAD9D5A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4" t="23335" r="62500" b="18888"/>
          <a:stretch/>
        </p:blipFill>
        <p:spPr>
          <a:xfrm>
            <a:off x="152400" y="1026796"/>
            <a:ext cx="1981200" cy="2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NH SGK MOI 20 - 21\4.png">
            <a:extLst>
              <a:ext uri="{FF2B5EF4-FFF2-40B4-BE49-F238E27FC236}">
                <a16:creationId xmlns:a16="http://schemas.microsoft.com/office/drawing/2014/main" id="{0663EFB5-16F6-4102-8732-5BA26C34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9067800" cy="63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7F301D40-8874-4D46-99E5-331B84B84C6B}"/>
              </a:ext>
            </a:extLst>
          </p:cNvPr>
          <p:cNvSpPr txBox="1"/>
          <p:nvPr/>
        </p:nvSpPr>
        <p:spPr>
          <a:xfrm>
            <a:off x="-406570" y="0"/>
            <a:ext cx="957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Bài 6: </a:t>
            </a:r>
            <a:r>
              <a:rPr lang="en-US" altLang="zh-CN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Quan</a:t>
            </a: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sát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tranh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kể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lại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câu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chuyện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thưởng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tình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: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包图小白体" panose="02010601030101010101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NH SGK MOI 20 - 21\5.png">
            <a:extLst>
              <a:ext uri="{FF2B5EF4-FFF2-40B4-BE49-F238E27FC236}">
                <a16:creationId xmlns:a16="http://schemas.microsoft.com/office/drawing/2014/main" id="{7D53EF77-9E1D-4C0C-A747-3BAD7E03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12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82D22-6F6F-4F51-A3A4-4FCAD6D1B9E4}"/>
              </a:ext>
            </a:extLst>
          </p:cNvPr>
          <p:cNvSpPr txBox="1"/>
          <p:nvPr/>
        </p:nvSpPr>
        <p:spPr>
          <a:xfrm>
            <a:off x="283326" y="304800"/>
            <a:ext cx="4788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Bài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7:     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Nghe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–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viết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: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A2F10-FA60-439D-AE69-37D66C44B7EF}"/>
              </a:ext>
            </a:extLst>
          </p:cNvPr>
          <p:cNvSpPr txBox="1"/>
          <p:nvPr/>
        </p:nvSpPr>
        <p:spPr>
          <a:xfrm>
            <a:off x="290253" y="1828800"/>
            <a:ext cx="8868295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	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Nai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và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hoẵng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về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đích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cuối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cùng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.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Nhưng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cả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hai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đều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được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tặng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giải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thưởng</a:t>
            </a:r>
            <a:r>
              <a:rPr lang="en-US" altLang="zh-CN" sz="4000" dirty="0">
                <a:solidFill>
                  <a:srgbClr val="FF0000"/>
                </a:solidFill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21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E2D47D-EB15-498D-A3C9-6EAA8AB4F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9" t="23301" r="50764" b="64525"/>
          <a:stretch/>
        </p:blipFill>
        <p:spPr>
          <a:xfrm>
            <a:off x="0" y="1524000"/>
            <a:ext cx="8953500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97F4D-BD68-4843-9C1B-FEC6A2B6D557}"/>
              </a:ext>
            </a:extLst>
          </p:cNvPr>
          <p:cNvSpPr txBox="1"/>
          <p:nvPr/>
        </p:nvSpPr>
        <p:spPr>
          <a:xfrm>
            <a:off x="161406" y="2590800"/>
            <a:ext cx="9058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	Nai và h</a:t>
            </a:r>
            <a:r>
              <a:rPr lang="en-US" sz="4000" b="1" noProof="1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Ƌ</a:t>
            </a:r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ng </a:t>
            </a:r>
            <a:r>
              <a:rPr lang="el-GR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ωϙ</a:t>
            </a:r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 đích cuĒ cùng. </a:t>
            </a:r>
            <a:endParaRPr lang="en-US" sz="4000" b="1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A0273-4E12-4885-8CEF-C300D4925B74}"/>
              </a:ext>
            </a:extLst>
          </p:cNvPr>
          <p:cNvSpPr txBox="1"/>
          <p:nvPr/>
        </p:nvSpPr>
        <p:spPr>
          <a:xfrm>
            <a:off x="85206" y="3352800"/>
            <a:ext cx="9058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 Nhưng cả hai </a:t>
            </a:r>
            <a:r>
              <a:rPr lang="el-GR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Αˉ</a:t>
            </a:r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u đư</a:t>
            </a:r>
            <a:r>
              <a:rPr lang="el-GR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ϑ</a:t>
            </a:r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 tặng giải </a:t>
            </a:r>
            <a:endParaRPr lang="en-US" sz="4000" b="1"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29737-F19F-4474-83E9-2227291E99D8}"/>
              </a:ext>
            </a:extLst>
          </p:cNvPr>
          <p:cNvSpPr txBox="1"/>
          <p:nvPr/>
        </p:nvSpPr>
        <p:spPr>
          <a:xfrm>
            <a:off x="237606" y="4092714"/>
            <a:ext cx="9058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>
                <a:latin typeface="HP001 4 hàng" panose="020B0603050302020204" pitchFamily="34" charset="0"/>
                <a:ea typeface="包图小白体" panose="02010601030101010101" pitchFamily="2" charset="-122"/>
                <a:cs typeface="Arial-SGK-TV" pitchFamily="2" charset="0"/>
              </a:rPr>
              <a:t>thưŋg.</a:t>
            </a:r>
            <a:endParaRPr lang="en-US" sz="40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9DBAE69-D7D1-4E92-B4AC-A10E2F29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 8:      Chọn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US" altLang="en-US" sz="2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vuông</a:t>
            </a:r>
            <a:r>
              <a:rPr lang="en-US" altLang="en-US" sz="2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29CED92-B952-47E3-9A5B-456AC2D4B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749" y="2473147"/>
            <a:ext cx="8070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ước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	           </a:t>
            </a:r>
            <a:r>
              <a:rPr lang="en-US" altLang="en-US" sz="2800" b="1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altLang="en-US" sz="28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ước</a:t>
            </a:r>
            <a:r>
              <a:rPr lang="en-US" alt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>
                <a:latin typeface="Arial-SGK-TV" pitchFamily="2" charset="0"/>
                <a:cs typeface="Arial-SGK-TV" pitchFamily="2" charset="0"/>
              </a:rPr>
              <a:t>suối         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alt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ượt</a:t>
            </a:r>
            <a:r>
              <a:rPr lang="en-US" alt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đuổi</a:t>
            </a:r>
            <a:endParaRPr lang="en-US" alt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95CBFF02-EA64-4246-B99C-6946B594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28837"/>
            <a:ext cx="3810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en-US" sz="2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Ươc</a:t>
            </a:r>
            <a:r>
              <a:rPr lang="en-US" altLang="en-US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altLang="en-US" sz="2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ươt</a:t>
            </a:r>
            <a:r>
              <a:rPr lang="en-US" altLang="en-US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21856-6C41-461F-B279-26690C2C2AA5}"/>
              </a:ext>
            </a:extLst>
          </p:cNvPr>
          <p:cNvSpPr/>
          <p:nvPr/>
        </p:nvSpPr>
        <p:spPr>
          <a:xfrm>
            <a:off x="1489360" y="2514601"/>
            <a:ext cx="644235" cy="510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8A2A5-CBE1-4B45-8507-F91701F2386C}"/>
              </a:ext>
            </a:extLst>
          </p:cNvPr>
          <p:cNvSpPr/>
          <p:nvPr/>
        </p:nvSpPr>
        <p:spPr>
          <a:xfrm>
            <a:off x="4294904" y="2514601"/>
            <a:ext cx="810496" cy="483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59253-F474-4B93-99FE-BC4053C3D403}"/>
              </a:ext>
            </a:extLst>
          </p:cNvPr>
          <p:cNvSpPr/>
          <p:nvPr/>
        </p:nvSpPr>
        <p:spPr>
          <a:xfrm>
            <a:off x="7010400" y="2514601"/>
            <a:ext cx="609600" cy="497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A105EC3-942E-449F-8972-ACA188264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749" y="4082800"/>
            <a:ext cx="8070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tức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	          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ình</a:t>
            </a:r>
            <a:r>
              <a:rPr lang="en-US" altLang="en-US" sz="2800" b="1" dirty="0">
                <a:latin typeface="Arial-SGK-TV" pitchFamily="2" charset="0"/>
                <a:cs typeface="Arial-SGK-TV" pitchFamily="2" charset="0"/>
              </a:rPr>
              <a:t>	           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alt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inh</a:t>
            </a:r>
            <a:r>
              <a:rPr lang="en-US" alt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alt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240BF18-47EE-4EC3-ABD0-EAD8AFF1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85" y="3279360"/>
            <a:ext cx="3810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altLang="en-US" sz="2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inh</a:t>
            </a:r>
            <a:r>
              <a:rPr lang="en-US" altLang="en-US" sz="2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hay in?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0ED53-47EC-4BA7-B2BE-467CE31517C2}"/>
              </a:ext>
            </a:extLst>
          </p:cNvPr>
          <p:cNvSpPr/>
          <p:nvPr/>
        </p:nvSpPr>
        <p:spPr>
          <a:xfrm>
            <a:off x="1430607" y="4088930"/>
            <a:ext cx="471055" cy="510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0F1C86-D9F8-48F3-ADDE-A55FA22059F4}"/>
              </a:ext>
            </a:extLst>
          </p:cNvPr>
          <p:cNvSpPr/>
          <p:nvPr/>
        </p:nvSpPr>
        <p:spPr>
          <a:xfrm>
            <a:off x="5029200" y="4119883"/>
            <a:ext cx="851926" cy="5315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97C88D-B2CD-4885-A42F-0FD5CB442DAC}"/>
              </a:ext>
            </a:extLst>
          </p:cNvPr>
          <p:cNvSpPr/>
          <p:nvPr/>
        </p:nvSpPr>
        <p:spPr>
          <a:xfrm>
            <a:off x="7239000" y="4154353"/>
            <a:ext cx="609600" cy="497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NH SGK MOI 20 - 21\6.png">
            <a:extLst>
              <a:ext uri="{FF2B5EF4-FFF2-40B4-BE49-F238E27FC236}">
                <a16:creationId xmlns:a16="http://schemas.microsoft.com/office/drawing/2014/main" id="{56D1E410-2FDD-49F3-8DEB-6FE2D5F5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1"/>
            <a:ext cx="8915400" cy="41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6B0CBA3-A4B8-4900-8E1E-6E3F6AE86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1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-SGK-TV" pitchFamily="2" charset="0"/>
                <a:cs typeface="Arial-SGK-TV" pitchFamily="2" charset="0"/>
              </a:rPr>
              <a:t>Bài 9:     Quan sát tranh và dùng từ ngữ để nói theo tranh:</a:t>
            </a:r>
            <a:endParaRPr lang="en-US" alt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ANH SGK MOI 20 - 21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86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371831">
            <a:off x="-430294" y="2364406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877235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15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318285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6" y="224102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9750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" y="692697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Sau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5670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>
            <a:extLst>
              <a:ext uri="{FF2B5EF4-FFF2-40B4-BE49-F238E27FC236}">
                <a16:creationId xmlns:a16="http://schemas.microsoft.com/office/drawing/2014/main" id="{C3DDD0BB-D6E5-4CFA-8380-B80FDE0854FA}"/>
              </a:ext>
            </a:extLst>
          </p:cNvPr>
          <p:cNvSpPr/>
          <p:nvPr/>
        </p:nvSpPr>
        <p:spPr>
          <a:xfrm>
            <a:off x="971600" y="2060848"/>
            <a:ext cx="6912768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oăng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algn="ctr"/>
            <a:r>
              <a:rPr lang="en-US" sz="4800" dirty="0" err="1">
                <a:solidFill>
                  <a:srgbClr val="C0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oac</a:t>
            </a:r>
            <a:endParaRPr lang="en-US" sz="4800" dirty="0">
              <a:solidFill>
                <a:srgbClr val="C0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oat</a:t>
            </a:r>
            <a:endParaRPr sz="4800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98339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" y="692697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Sau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AA0772-831C-4FA1-9801-B3D8D445A135}"/>
              </a:ext>
            </a:extLst>
          </p:cNvPr>
          <p:cNvCxnSpPr>
            <a:cxnSpLocks/>
          </p:cNvCxnSpPr>
          <p:nvPr/>
        </p:nvCxnSpPr>
        <p:spPr>
          <a:xfrm>
            <a:off x="2699793" y="2060848"/>
            <a:ext cx="95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8E7DAC-D352-4A01-836D-86D2C34E51A5}"/>
              </a:ext>
            </a:extLst>
          </p:cNvPr>
          <p:cNvCxnSpPr>
            <a:cxnSpLocks/>
          </p:cNvCxnSpPr>
          <p:nvPr/>
        </p:nvCxnSpPr>
        <p:spPr>
          <a:xfrm>
            <a:off x="7256329" y="2564904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E73CE5-90C8-4A23-881E-6DECD84C59B4}"/>
              </a:ext>
            </a:extLst>
          </p:cNvPr>
          <p:cNvCxnSpPr>
            <a:cxnSpLocks/>
          </p:cNvCxnSpPr>
          <p:nvPr/>
        </p:nvCxnSpPr>
        <p:spPr>
          <a:xfrm>
            <a:off x="8028384" y="4077072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6AA0772-831C-4FA1-9801-B3D8D445A135}"/>
              </a:ext>
            </a:extLst>
          </p:cNvPr>
          <p:cNvCxnSpPr>
            <a:cxnSpLocks/>
          </p:cNvCxnSpPr>
          <p:nvPr/>
        </p:nvCxnSpPr>
        <p:spPr>
          <a:xfrm>
            <a:off x="4067945" y="4509120"/>
            <a:ext cx="95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6AA0772-831C-4FA1-9801-B3D8D445A135}"/>
              </a:ext>
            </a:extLst>
          </p:cNvPr>
          <p:cNvCxnSpPr>
            <a:cxnSpLocks/>
          </p:cNvCxnSpPr>
          <p:nvPr/>
        </p:nvCxnSpPr>
        <p:spPr>
          <a:xfrm>
            <a:off x="2627785" y="4941168"/>
            <a:ext cx="95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46AA0772-831C-4FA1-9801-B3D8D445A135}"/>
              </a:ext>
            </a:extLst>
          </p:cNvPr>
          <p:cNvCxnSpPr>
            <a:cxnSpLocks/>
          </p:cNvCxnSpPr>
          <p:nvPr/>
        </p:nvCxnSpPr>
        <p:spPr>
          <a:xfrm>
            <a:off x="5940153" y="2566101"/>
            <a:ext cx="95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854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" y="692697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9" y="166643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206084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1681" y="256490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31310" y="307812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" y="361591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75657" y="407707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2" y="454908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80313" y="4546159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4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98072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509121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1" y="162880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462082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399</Words>
  <Application>Microsoft Office PowerPoint</Application>
  <PresentationFormat>On-screen Show (4:3)</PresentationFormat>
  <Paragraphs>93</Paragraphs>
  <Slides>29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宋体</vt:lpstr>
      <vt:lpstr>Arial</vt:lpstr>
      <vt:lpstr>Arial Rounded</vt:lpstr>
      <vt:lpstr>Arial-Rounded</vt:lpstr>
      <vt:lpstr>Arial-SGK-TV</vt:lpstr>
      <vt:lpstr>Calibri</vt:lpstr>
      <vt:lpstr>等线</vt:lpstr>
      <vt:lpstr>HP001 4 hàng</vt:lpstr>
      <vt:lpstr>Times New Roman</vt:lpstr>
      <vt:lpstr>包图小白体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laptop</cp:lastModifiedBy>
  <cp:revision>79</cp:revision>
  <dcterms:created xsi:type="dcterms:W3CDTF">2006-08-16T00:00:00Z</dcterms:created>
  <dcterms:modified xsi:type="dcterms:W3CDTF">2023-01-31T17:16:17Z</dcterms:modified>
</cp:coreProperties>
</file>