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293" r:id="rId3"/>
    <p:sldId id="282" r:id="rId4"/>
    <p:sldId id="279" r:id="rId5"/>
    <p:sldId id="295" r:id="rId6"/>
    <p:sldId id="268" r:id="rId7"/>
    <p:sldId id="299" r:id="rId8"/>
    <p:sldId id="269" r:id="rId9"/>
    <p:sldId id="270" r:id="rId10"/>
    <p:sldId id="280" r:id="rId11"/>
    <p:sldId id="292" r:id="rId12"/>
    <p:sldId id="271" r:id="rId13"/>
    <p:sldId id="272" r:id="rId14"/>
    <p:sldId id="277" r:id="rId15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/>
    <p:restoredTop sz="9466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5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5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596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4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170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524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t>13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44332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94685"/>
      </p:ext>
    </p:extLst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13/02/2023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13/02/2023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2/13/2023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13/02/2023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13/02/2023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13/02/2023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2/13/2023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13/02/2023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13/02/2023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13/02/2023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audio" Target="../media/audio2.wav"/><Relationship Id="rId9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883" y="1372919"/>
            <a:ext cx="7338387" cy="45966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018963"/>
            <a:ext cx="9144000" cy="2668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667" y="3751630"/>
            <a:ext cx="6948195" cy="2669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52">
            <a:extLst>
              <a:ext uri="{FF2B5EF4-FFF2-40B4-BE49-F238E27FC236}">
                <a16:creationId xmlns:a16="http://schemas.microsoft.com/office/drawing/2014/main" id="{7F0EEBF1-3EED-4E9A-A82E-C3AFD40885E7}"/>
              </a:ext>
            </a:extLst>
          </p:cNvPr>
          <p:cNvSpPr txBox="1"/>
          <p:nvPr/>
        </p:nvSpPr>
        <p:spPr>
          <a:xfrm>
            <a:off x="2893358" y="2274325"/>
            <a:ext cx="6405287" cy="119279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914377"/>
            <a:r>
              <a:rPr lang="en-US" altLang="zh-CN" sz="4800" b="1" dirty="0">
                <a:ln w="22225">
                  <a:solidFill>
                    <a:srgbClr val="4472C4">
                      <a:lumMod val="75000"/>
                    </a:srgbClr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MỪNG CÁC CON HỌC SINH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89518F-3E0F-4836-9C8A-1D9EF70FA69F}"/>
              </a:ext>
            </a:extLst>
          </p:cNvPr>
          <p:cNvGrpSpPr/>
          <p:nvPr/>
        </p:nvGrpSpPr>
        <p:grpSpPr>
          <a:xfrm>
            <a:off x="5136856" y="2744151"/>
            <a:ext cx="1918289" cy="873812"/>
            <a:chOff x="5326938" y="2958593"/>
            <a:chExt cx="2150251" cy="1441138"/>
          </a:xfrm>
        </p:grpSpPr>
        <p:sp>
          <p:nvSpPr>
            <p:cNvPr id="10" name="Heart 9">
              <a:extLst>
                <a:ext uri="{FF2B5EF4-FFF2-40B4-BE49-F238E27FC236}">
                  <a16:creationId xmlns:a16="http://schemas.microsoft.com/office/drawing/2014/main" id="{4DD8D01A-F513-4E02-8216-02C7CBD26530}"/>
                </a:ext>
              </a:extLst>
            </p:cNvPr>
            <p:cNvSpPr/>
            <p:nvPr/>
          </p:nvSpPr>
          <p:spPr>
            <a:xfrm>
              <a:off x="5326938" y="2958593"/>
              <a:ext cx="2150251" cy="1441138"/>
            </a:xfrm>
            <a:prstGeom prst="hear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6501" dirty="0">
                <a:solidFill>
                  <a:srgbClr val="FF0000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1" name="Heart 10">
              <a:extLst>
                <a:ext uri="{FF2B5EF4-FFF2-40B4-BE49-F238E27FC236}">
                  <a16:creationId xmlns:a16="http://schemas.microsoft.com/office/drawing/2014/main" id="{443DFADB-7A57-4198-BE91-B26F9F6924F3}"/>
                </a:ext>
              </a:extLst>
            </p:cNvPr>
            <p:cNvSpPr/>
            <p:nvPr/>
          </p:nvSpPr>
          <p:spPr>
            <a:xfrm>
              <a:off x="5457076" y="3100161"/>
              <a:ext cx="1889974" cy="1292318"/>
            </a:xfrm>
            <a:prstGeom prst="hear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6501" dirty="0">
                <a:solidFill>
                  <a:srgbClr val="FF0000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B2B1CBCC-9F97-45CE-A801-B2E55C00E514}"/>
                </a:ext>
              </a:extLst>
            </p:cNvPr>
            <p:cNvSpPr/>
            <p:nvPr/>
          </p:nvSpPr>
          <p:spPr>
            <a:xfrm>
              <a:off x="5518726" y="3196755"/>
              <a:ext cx="1766674" cy="1110685"/>
            </a:xfrm>
            <a:prstGeom prst="heart">
              <a:avLst/>
            </a:prstGeom>
            <a:solidFill>
              <a:srgbClr val="FFFFCC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vi-VN" sz="2800" dirty="0" smtClean="0">
                  <a:solidFill>
                    <a:srgbClr val="4472C4">
                      <a:lumMod val="50000"/>
                    </a:srgbClr>
                  </a:solidFill>
                  <a:latin typeface="#9Slide03 AllRoundGothic" panose="020B0703020202020104" pitchFamily="34" charset="0"/>
                </a:rPr>
                <a:t>1A4</a:t>
              </a:r>
              <a:endParaRPr lang="en-US" sz="2800" dirty="0">
                <a:solidFill>
                  <a:srgbClr val="4472C4">
                    <a:lumMod val="50000"/>
                  </a:srgbClr>
                </a:solidFill>
                <a:latin typeface="#9Slide03 AllRoundGothic" panose="020B07030202020201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B75DF34-7CDA-45A6-B09E-280443BC8AC0}"/>
              </a:ext>
            </a:extLst>
          </p:cNvPr>
          <p:cNvSpPr txBox="1"/>
          <p:nvPr/>
        </p:nvSpPr>
        <p:spPr>
          <a:xfrm>
            <a:off x="2306764" y="464035"/>
            <a:ext cx="7620000" cy="555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858402">
              <a:defRPr/>
            </a:pPr>
            <a:r>
              <a:rPr lang="en-US" sz="3011" b="1" dirty="0">
                <a:solidFill>
                  <a:prstClr val="black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TRƯỜNG TIỂU HỌC THANH AM</a:t>
            </a:r>
          </a:p>
        </p:txBody>
      </p:sp>
    </p:spTree>
    <p:extLst>
      <p:ext uri="{BB962C8B-B14F-4D97-AF65-F5344CB8AC3E}">
        <p14:creationId xmlns:p14="http://schemas.microsoft.com/office/powerpoint/2010/main" val="110468252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pic>
        <p:nvPicPr>
          <p:cNvPr id="22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1141501" y="-146715"/>
            <a:ext cx="2310619" cy="343145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275693" y="2390772"/>
            <a:ext cx="4174861" cy="889926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 defTabSz="685783"/>
            <a:r>
              <a:rPr lang="en-US" sz="5333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Nghỉ</a:t>
            </a:r>
            <a:r>
              <a:rPr lang="en-US" sz="5333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5333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giải</a:t>
            </a:r>
            <a:r>
              <a:rPr lang="en-US" sz="5333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5333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lao</a:t>
            </a:r>
            <a:endParaRPr lang="en-US" sz="5333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57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/>
          <p:nvPr/>
        </p:nvSpPr>
        <p:spPr bwMode="auto">
          <a:xfrm>
            <a:off x="1057275" y="1874838"/>
            <a:ext cx="1147762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Chọn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vần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phù hợp thay cho ô vuông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lphaLcPeriod"/>
              <a:defRPr/>
            </a:pPr>
            <a:r>
              <a:rPr kumimoji="0" lang="vi-VN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uyp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hay </a:t>
            </a:r>
            <a:r>
              <a:rPr kumimoji="0" lang="vi-VN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uyu 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              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Đèn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uýp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       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</a:t>
            </a:r>
            <a:r>
              <a:rPr lang="en-US" altLang="en-US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uỷu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tay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en-US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b. </a:t>
            </a:r>
            <a:r>
              <a:rPr kumimoji="0" lang="vi-VN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uynh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hay </a:t>
            </a:r>
            <a:r>
              <a:rPr kumimoji="0" lang="vi-VN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uych 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       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uých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tay            ph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ụ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h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uynh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0050" y="2057400"/>
            <a:ext cx="657225" cy="611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2" descr="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924" y="2758050"/>
            <a:ext cx="809985" cy="78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2" descr="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172" y="2668588"/>
            <a:ext cx="742374" cy="78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2" descr="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574" y="4244976"/>
            <a:ext cx="921943" cy="78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2" descr="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955" y="4148138"/>
            <a:ext cx="894969" cy="782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/>
          <a:srcRect l="8214" t="52271" r="9274" b="8466"/>
          <a:stretch>
            <a:fillRect/>
          </a:stretch>
        </p:blipFill>
        <p:spPr>
          <a:xfrm>
            <a:off x="551630" y="492369"/>
            <a:ext cx="10441075" cy="6036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0" y="609600"/>
            <a:ext cx="8582025" cy="29629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7543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7679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6096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7298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5431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con</a:t>
            </a:r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9513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con!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bldLvl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CFF8A-1A06-471C-A17A-5CD7FD16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E2AAC-326C-426E-A49F-FC7B321B3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ó thể là tranh biếm họa">
            <a:extLst>
              <a:ext uri="{FF2B5EF4-FFF2-40B4-BE49-F238E27FC236}">
                <a16:creationId xmlns:a16="http://schemas.microsoft.com/office/drawing/2014/main" id="{E7C35E3E-7B15-4E7D-BE03-E4F4780CC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461;p28">
            <a:extLst>
              <a:ext uri="{FF2B5EF4-FFF2-40B4-BE49-F238E27FC236}">
                <a16:creationId xmlns:a16="http://schemas.microsoft.com/office/drawing/2014/main" id="{2C425FC1-B403-432E-BC49-BE5C17F6D010}"/>
              </a:ext>
            </a:extLst>
          </p:cNvPr>
          <p:cNvSpPr txBox="1"/>
          <p:nvPr/>
        </p:nvSpPr>
        <p:spPr>
          <a:xfrm>
            <a:off x="355071" y="2707525"/>
            <a:ext cx="5254876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5400" b="1" kern="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Ôn</a:t>
            </a:r>
            <a:r>
              <a:rPr lang="en-US" sz="5400" b="1" kern="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kern="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5400" b="1" kern="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kern="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cũ</a:t>
            </a:r>
            <a:endParaRPr lang="en-US" sz="5400" b="1" kern="0" dirty="0">
              <a:solidFill>
                <a:schemeClr val="accent1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0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349" y="-87490"/>
            <a:ext cx="11856640" cy="691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67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4667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667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667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667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667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667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4667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667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4667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33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khuya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chuẩn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uống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tuýp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thuốc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chống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côn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trùng</a:t>
            </a:r>
            <a:r>
              <a:rPr lang="en-US" sz="3733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33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thú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đuổi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huỳnh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huỵch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dốc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khúc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khuỷu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cõng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Thỉnh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thoảng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lau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mồ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hôi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733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33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733" dirty="0" err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733" dirty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733" dirty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733" dirty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đỉnh</a:t>
            </a:r>
            <a:r>
              <a:rPr lang="en-US" sz="3733" dirty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sz="3733" dirty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733" dirty="0" err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3733" dirty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3733" dirty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733" dirty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733" dirty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sướng</a:t>
            </a:r>
            <a:r>
              <a:rPr lang="en-US" sz="3733" dirty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hét</a:t>
            </a:r>
            <a:r>
              <a:rPr lang="en-US" sz="3733" dirty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3733" dirty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33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                                                  (</a:t>
            </a:r>
            <a:r>
              <a:rPr lang="en-US" sz="3733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Lâm</a:t>
            </a:r>
            <a:r>
              <a:rPr lang="en-US" sz="3733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3733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21" name="Lưu đồ: Đường kết nối 8"/>
          <p:cNvSpPr/>
          <p:nvPr/>
        </p:nvSpPr>
        <p:spPr>
          <a:xfrm>
            <a:off x="682384" y="932723"/>
            <a:ext cx="304800" cy="365760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667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0"/>
          <p:cNvSpPr/>
          <p:nvPr/>
        </p:nvSpPr>
        <p:spPr>
          <a:xfrm>
            <a:off x="662747" y="2756925"/>
            <a:ext cx="304800" cy="365760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667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10"/>
          <p:cNvSpPr/>
          <p:nvPr/>
        </p:nvSpPr>
        <p:spPr>
          <a:xfrm>
            <a:off x="662747" y="4965171"/>
            <a:ext cx="304800" cy="365760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667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06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图片 38915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82" y="4069533"/>
            <a:ext cx="12221235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图片 38917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596" y="250469"/>
            <a:ext cx="7609405" cy="6203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9" name="图片 38918" descr="1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2661" y="2282938"/>
            <a:ext cx="2814895" cy="41913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8233" y="1516595"/>
            <a:ext cx="3392808" cy="54045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WordArt 15">
            <a:extLst>
              <a:ext uri="{FF2B5EF4-FFF2-40B4-BE49-F238E27FC236}">
                <a16:creationId xmlns:a16="http://schemas.microsoft.com/office/drawing/2014/main" id="{1C0C0E6F-3750-4016-B1B5-115E166AD1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23283" y="1523648"/>
            <a:ext cx="50673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377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</a:t>
            </a:r>
          </a:p>
        </p:txBody>
      </p:sp>
      <p:sp>
        <p:nvSpPr>
          <p:cNvPr id="2" name="Hộp Văn bản 1"/>
          <p:cNvSpPr txBox="1"/>
          <p:nvPr/>
        </p:nvSpPr>
        <p:spPr>
          <a:xfrm>
            <a:off x="2578288" y="2435824"/>
            <a:ext cx="65287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4800" b="1" kern="10" dirty="0">
                <a:ln w="0"/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 3: </a:t>
            </a:r>
          </a:p>
          <a:p>
            <a:pPr algn="ctr" defTabSz="914377"/>
            <a:r>
              <a:rPr lang="en-US" sz="4800" b="1" kern="10" dirty="0" err="1">
                <a:ln w="0"/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4800" b="1" kern="10" dirty="0">
                <a:ln w="0"/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kern="10" dirty="0" err="1">
                <a:ln w="0"/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800" b="1" kern="10" dirty="0">
                <a:ln w="0"/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kern="10" dirty="0" err="1">
                <a:ln w="0"/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800" b="1" kern="10" dirty="0">
                <a:ln w="0"/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kern="10" dirty="0" err="1">
                <a:ln w="0"/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4800" b="1" kern="10" dirty="0">
                <a:ln w="0"/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kern="10" dirty="0" err="1">
                <a:ln w="0"/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núi</a:t>
            </a:r>
            <a:endParaRPr lang="en-US" sz="4800" b="1" kern="10" dirty="0">
              <a:ln w="0"/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algn="ctr" defTabSz="914377"/>
            <a:r>
              <a:rPr lang="en-US" sz="4800" b="1" kern="10" dirty="0">
                <a:ln w="0"/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4800" b="1" kern="10" dirty="0" err="1">
                <a:ln w="0"/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4800" b="1" kern="10" dirty="0">
                <a:ln w="0"/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kern="10" dirty="0" smtClean="0">
                <a:ln w="0"/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4800" b="1" kern="10" dirty="0" smtClean="0">
                <a:ln w="0"/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kern="10" dirty="0">
                <a:ln w="0"/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+ </a:t>
            </a:r>
            <a:r>
              <a:rPr lang="vi-VN" sz="4800" b="1" kern="10" dirty="0" smtClean="0">
                <a:ln w="0"/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  <a:r>
              <a:rPr lang="en-US" sz="4800" b="1" kern="10" dirty="0" smtClean="0">
                <a:ln w="0"/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)</a:t>
            </a:r>
            <a:endParaRPr lang="en-US" sz="4800" b="1" kern="10" dirty="0">
              <a:ln w="0"/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endParaRPr lang="vi-VN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5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/>
          <p:nvPr/>
        </p:nvSpPr>
        <p:spPr>
          <a:xfrm>
            <a:off x="992188" y="1470025"/>
            <a:ext cx="8539162" cy="9286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buNone/>
            </a:pP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itle 2"/>
          <p:cNvSpPr txBox="1"/>
          <p:nvPr/>
        </p:nvSpPr>
        <p:spPr bwMode="auto">
          <a:xfrm>
            <a:off x="1058862" y="733425"/>
            <a:ext cx="10364699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vi-VN" sz="3200" b="1" noProof="0" dirty="0" smtClean="0">
                <a:ln>
                  <a:noFill/>
                </a:ln>
                <a:effectLst/>
                <a:uLnTx/>
                <a:uFillTx/>
                <a:latin typeface="Arial-SGK-TV" pitchFamily="2" charset="0"/>
                <a:cs typeface="Arial-SGK-TV" pitchFamily="2" charset="0"/>
                <a:sym typeface="+mn-ea"/>
              </a:rPr>
              <a:t>Chọn từ ngữ để hoàn thiện câu và viết câu </a:t>
            </a:r>
            <a:r>
              <a:rPr lang="en-US" altLang="vi-VN" sz="3200" b="1" noProof="0" dirty="0" err="1" smtClean="0">
                <a:ln>
                  <a:noFill/>
                </a:ln>
                <a:effectLst/>
                <a:uLnTx/>
                <a:uFillTx/>
                <a:latin typeface="Arial-SGK-TV" pitchFamily="2" charset="0"/>
                <a:cs typeface="Arial-SGK-TV" pitchFamily="2" charset="0"/>
                <a:sym typeface="+mn-ea"/>
              </a:rPr>
              <a:t>vào</a:t>
            </a:r>
            <a:r>
              <a:rPr lang="en-US" altLang="vi-VN" sz="3200" b="1" noProof="0" dirty="0" smtClean="0">
                <a:ln>
                  <a:noFill/>
                </a:ln>
                <a:effectLst/>
                <a:uLnTx/>
                <a:uFillTx/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altLang="vi-VN" sz="3200" b="1" noProof="0" dirty="0" err="1" smtClean="0">
                <a:ln>
                  <a:noFill/>
                </a:ln>
                <a:effectLst/>
                <a:uLnTx/>
                <a:uFillTx/>
                <a:latin typeface="Arial-SGK-TV" pitchFamily="2" charset="0"/>
                <a:cs typeface="Arial-SGK-TV" pitchFamily="2" charset="0"/>
                <a:sym typeface="+mn-ea"/>
              </a:rPr>
              <a:t>vở</a:t>
            </a:r>
            <a:r>
              <a:rPr lang="en-US" altLang="vi-VN" sz="3200" b="1" noProof="0" dirty="0" smtClean="0">
                <a:ln>
                  <a:noFill/>
                </a:ln>
                <a:effectLst/>
                <a:uLnTx/>
                <a:uFillTx/>
                <a:latin typeface="Arial-SGK-TV" pitchFamily="2" charset="0"/>
                <a:cs typeface="Arial-SGK-TV" pitchFamily="2" charset="0"/>
                <a:sym typeface="+mn-ea"/>
              </a:rPr>
              <a:t>.</a:t>
            </a:r>
            <a:endParaRPr kumimoji="0" lang="vi-V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Subtitle 2"/>
          <p:cNvSpPr txBox="1"/>
          <p:nvPr/>
        </p:nvSpPr>
        <p:spPr bwMode="auto">
          <a:xfrm>
            <a:off x="1421059" y="1808163"/>
            <a:ext cx="85407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vi-V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thấp          khúc khuỷu     hào hứng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Subtitle 2"/>
          <p:cNvSpPr txBox="1"/>
          <p:nvPr/>
        </p:nvSpPr>
        <p:spPr bwMode="auto">
          <a:xfrm>
            <a:off x="1436732" y="3071813"/>
            <a:ext cx="85407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buNone/>
            </a:pPr>
            <a:r>
              <a:rPr lang="vi-VN" altLang="en-US" sz="3200" dirty="0">
                <a:latin typeface="Arial-SGK-TV" pitchFamily="2" charset="0"/>
                <a:cs typeface="Arial-SGK-TV" pitchFamily="2" charset="0"/>
              </a:rPr>
              <a:t>Đường lên núi quanh co, (...).</a:t>
            </a:r>
            <a:endParaRPr lang="en-US" alt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Subtitle 2"/>
          <p:cNvSpPr txBox="1"/>
          <p:nvPr/>
        </p:nvSpPr>
        <p:spPr bwMode="auto">
          <a:xfrm>
            <a:off x="1436732" y="3071813"/>
            <a:ext cx="85407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buNone/>
            </a:pPr>
            <a:r>
              <a:rPr lang="vi-VN" alt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Đường lên núi quanh co,</a:t>
            </a:r>
            <a:r>
              <a:rPr lang="vi-VN" alt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khúc khuỷu.</a:t>
            </a:r>
            <a:endParaRPr lang="en-US" alt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01625" y="741900"/>
            <a:ext cx="655638" cy="611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2377" t="2593" r="9271" b="67356"/>
          <a:stretch/>
        </p:blipFill>
        <p:spPr bwMode="auto">
          <a:xfrm>
            <a:off x="1466641" y="4461332"/>
            <a:ext cx="8495168" cy="1894561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47741" y="4800300"/>
            <a:ext cx="8703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HP001 4 hàng" panose="020B0603050302020204" pitchFamily="34" charset="-93"/>
              </a:rPr>
              <a:t>Đường</a:t>
            </a:r>
            <a:r>
              <a:rPr lang="en-US" sz="3000" b="1" dirty="0" smtClean="0">
                <a:solidFill>
                  <a:srgbClr val="002060"/>
                </a:solidFill>
                <a:latin typeface="HP001 4 hàng" panose="020B0603050302020204" pitchFamily="34" charset="-93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HP001 4 hàng" panose="020B0603050302020204" pitchFamily="34" charset="-93"/>
              </a:rPr>
              <a:t>lên</a:t>
            </a:r>
            <a:r>
              <a:rPr lang="en-US" sz="3000" b="1" dirty="0" smtClean="0">
                <a:solidFill>
                  <a:srgbClr val="002060"/>
                </a:solidFill>
                <a:latin typeface="HP001 4 hàng" panose="020B0603050302020204" pitchFamily="34" charset="-93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HP001 4 hàng" panose="020B0603050302020204" pitchFamily="34" charset="-93"/>
              </a:rPr>
              <a:t>núi</a:t>
            </a:r>
            <a:r>
              <a:rPr lang="en-US" sz="3000" b="1" dirty="0" smtClean="0">
                <a:solidFill>
                  <a:srgbClr val="002060"/>
                </a:solidFill>
                <a:latin typeface="HP001 4 hàng" panose="020B0603050302020204" pitchFamily="34" charset="-93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HP001 4 hàng" panose="020B0603050302020204" pitchFamily="34" charset="-93"/>
              </a:rPr>
              <a:t>quanh</a:t>
            </a:r>
            <a:r>
              <a:rPr lang="en-US" sz="3000" b="1" dirty="0" smtClean="0">
                <a:solidFill>
                  <a:srgbClr val="002060"/>
                </a:solidFill>
                <a:latin typeface="HP001 4 hàng" panose="020B0603050302020204" pitchFamily="34" charset="-93"/>
              </a:rPr>
              <a:t> co, </a:t>
            </a:r>
            <a:r>
              <a:rPr lang="en-US" sz="3000" b="1" dirty="0" err="1" smtClean="0">
                <a:solidFill>
                  <a:srgbClr val="002060"/>
                </a:solidFill>
                <a:latin typeface="HP001 4 hàng" panose="020B0603050302020204" pitchFamily="34" charset="-93"/>
              </a:rPr>
              <a:t>khúc</a:t>
            </a:r>
            <a:r>
              <a:rPr lang="en-US" sz="3000" b="1" dirty="0" smtClean="0">
                <a:solidFill>
                  <a:srgbClr val="002060"/>
                </a:solidFill>
                <a:latin typeface="HP001 4 hàng" panose="020B0603050302020204" pitchFamily="34" charset="-93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HP001 4 hàng" panose="020B0603050302020204" pitchFamily="34" charset="-93"/>
              </a:rPr>
              <a:t>khuỷu</a:t>
            </a:r>
            <a:r>
              <a:rPr lang="en-US" sz="3000" b="1" dirty="0" smtClean="0">
                <a:solidFill>
                  <a:srgbClr val="002060"/>
                </a:solidFill>
                <a:latin typeface="HP001 4 hàng" panose="020B0603050302020204" pitchFamily="34" charset="-93"/>
              </a:rPr>
              <a:t>.</a:t>
            </a:r>
            <a:r>
              <a:rPr lang="vi-VN" sz="3000" b="1" dirty="0" smtClean="0">
                <a:solidFill>
                  <a:srgbClr val="002060"/>
                </a:solidFill>
                <a:latin typeface="HP001 4 hàng" panose="020B0603050302020204" pitchFamily="34" charset="-93"/>
              </a:rPr>
              <a:t> </a:t>
            </a:r>
            <a:endParaRPr lang="vi-VN" sz="3000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4" grpId="0"/>
      <p:bldP spid="14" grpId="1"/>
      <p:bldP spid="15" grpId="0"/>
      <p:bldP spid="1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pic>
        <p:nvPicPr>
          <p:cNvPr id="22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1141501" y="-146715"/>
            <a:ext cx="2310619" cy="343145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275693" y="2390772"/>
            <a:ext cx="4174861" cy="889926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 defTabSz="685783"/>
            <a:r>
              <a:rPr lang="en-US" sz="5333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Nghỉ</a:t>
            </a:r>
            <a:r>
              <a:rPr lang="en-US" sz="5333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5333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giải</a:t>
            </a:r>
            <a:r>
              <a:rPr lang="en-US" sz="5333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5333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lao</a:t>
            </a:r>
            <a:endParaRPr lang="en-US" sz="5333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80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/>
          </p:cNvPicPr>
          <p:nvPr/>
        </p:nvPicPr>
        <p:blipFill>
          <a:blip r:embed="rId2"/>
          <a:srcRect t="31689" b="8356"/>
          <a:stretch>
            <a:fillRect/>
          </a:stretch>
        </p:blipFill>
        <p:spPr>
          <a:xfrm>
            <a:off x="111125" y="0"/>
            <a:ext cx="11018838" cy="6945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2"/>
          <a:srcRect l="9122" t="7336" r="9596" b="61009"/>
          <a:stretch>
            <a:fillRect/>
          </a:stretch>
        </p:blipFill>
        <p:spPr>
          <a:xfrm>
            <a:off x="1155700" y="693738"/>
            <a:ext cx="10167938" cy="6091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11F064-5F17-4306-B4DA-0C1494442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t="8424" r="10798" b="87593"/>
          <a:stretch/>
        </p:blipFill>
        <p:spPr>
          <a:xfrm>
            <a:off x="1524000" y="0"/>
            <a:ext cx="91440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377" t="2593" r="9271" b="67356"/>
          <a:stretch/>
        </p:blipFill>
        <p:spPr bwMode="auto">
          <a:xfrm>
            <a:off x="1905000" y="838201"/>
            <a:ext cx="8495168" cy="1894561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1186601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N</a:t>
            </a:r>
            <a:r>
              <a:rPr lang="en-US" sz="3000" b="1" dirty="0" smtClean="0">
                <a:latin typeface="HP001 4 hàng" panose="020B0603050302020204" pitchFamily="34" charset="-93"/>
              </a:rPr>
              <a:t>am</a:t>
            </a:r>
            <a:r>
              <a:rPr lang="en-US" sz="3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3000" b="1" dirty="0" err="1" smtClean="0">
                <a:latin typeface="HP001 4 hàng" panose="020B0603050302020204" pitchFamily="34" charset="-93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Đ</a:t>
            </a:r>
            <a:r>
              <a:rPr lang="en-US" sz="3000" b="1" dirty="0" err="1" smtClean="0">
                <a:latin typeface="HP001 4 hàng" panose="020B0603050302020204" pitchFamily="34" charset="-93"/>
              </a:rPr>
              <a:t>ức</a:t>
            </a:r>
            <a:r>
              <a:rPr lang="en-US" sz="3000" b="1" dirty="0" smtClean="0">
                <a:latin typeface="HP001 4 hàng" panose="020B0603050302020204" pitchFamily="34" charset="-93"/>
              </a:rPr>
              <a:t> </a:t>
            </a:r>
            <a:r>
              <a:rPr lang="en-US" sz="3000" b="1" dirty="0" err="1" smtClean="0">
                <a:latin typeface="HP001 4 hàng" panose="020B0603050302020204" pitchFamily="34" charset="-93"/>
              </a:rPr>
              <a:t>được</a:t>
            </a:r>
            <a:r>
              <a:rPr lang="en-US" sz="3000" b="1" dirty="0" smtClean="0">
                <a:latin typeface="HP001 4 hàng" panose="020B0603050302020204" pitchFamily="34" charset="-93"/>
              </a:rPr>
              <a:t> </a:t>
            </a:r>
            <a:r>
              <a:rPr lang="en-US" sz="3000" b="1" dirty="0" err="1" smtClean="0">
                <a:latin typeface="HP001 4 hàng" panose="020B0603050302020204" pitchFamily="34" charset="-93"/>
              </a:rPr>
              <a:t>đi</a:t>
            </a:r>
            <a:r>
              <a:rPr lang="en-US" sz="3000" b="1" dirty="0" smtClean="0">
                <a:latin typeface="HP001 4 hàng" panose="020B0603050302020204" pitchFamily="34" charset="-93"/>
              </a:rPr>
              <a:t> </a:t>
            </a:r>
            <a:r>
              <a:rPr lang="en-US" sz="3000" b="1" dirty="0" err="1" smtClean="0">
                <a:latin typeface="HP001 4 hàng" panose="020B0603050302020204" pitchFamily="34" charset="-93"/>
              </a:rPr>
              <a:t>chơi</a:t>
            </a:r>
            <a:r>
              <a:rPr lang="en-US" sz="3000" b="1" dirty="0" smtClean="0">
                <a:latin typeface="HP001 4 hàng" panose="020B0603050302020204" pitchFamily="34" charset="-93"/>
              </a:rPr>
              <a:t> </a:t>
            </a:r>
            <a:r>
              <a:rPr lang="en-US" sz="3000" b="1" dirty="0" err="1" smtClean="0">
                <a:latin typeface="HP001 4 hàng" panose="020B0603050302020204" pitchFamily="34" charset="-93"/>
              </a:rPr>
              <a:t>núi</a:t>
            </a:r>
            <a:r>
              <a:rPr lang="en-US" sz="3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Đ</a:t>
            </a:r>
            <a:r>
              <a:rPr lang="en-US" sz="3000" b="1" dirty="0" err="1" smtClean="0">
                <a:latin typeface="HP001 4 hàng" panose="020B0603050302020204" pitchFamily="34" charset="-93"/>
              </a:rPr>
              <a:t>ến</a:t>
            </a:r>
            <a:r>
              <a:rPr lang="en-US" sz="3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3000" b="1" dirty="0" err="1" smtClean="0">
                <a:latin typeface="HP001 4 hàng" panose="020B0603050302020204" pitchFamily="34" charset="-93"/>
              </a:rPr>
              <a:t>đỉnh</a:t>
            </a:r>
            <a:r>
              <a:rPr lang="en-US" sz="3000" b="1" dirty="0" smtClean="0">
                <a:latin typeface="HP001 4 hàng" panose="020B0603050302020204" pitchFamily="34" charset="-93"/>
              </a:rPr>
              <a:t> </a:t>
            </a:r>
            <a:r>
              <a:rPr lang="en-US" sz="3000" b="1" dirty="0" err="1" smtClean="0">
                <a:latin typeface="HP001 4 hàng" panose="020B0603050302020204" pitchFamily="34" charset="-93"/>
              </a:rPr>
              <a:t>núi</a:t>
            </a:r>
            <a:r>
              <a:rPr lang="en-US" sz="3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,</a:t>
            </a:r>
            <a:r>
              <a:rPr lang="vi-VN" sz="3000" b="1" dirty="0" smtClean="0">
                <a:latin typeface="HP001 4 hàng" panose="020B0603050302020204" pitchFamily="34" charset="-93"/>
              </a:rPr>
              <a:t> </a:t>
            </a:r>
            <a:endParaRPr lang="vi-VN" sz="3000" b="1" dirty="0">
              <a:latin typeface="HP001 4 hàng" panose="020B0603050302020204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775935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HP001 4 hàng" panose="020B0603050302020204" pitchFamily="34" charset="-93"/>
              </a:rPr>
              <a:t>    </a:t>
            </a:r>
            <a:r>
              <a:rPr lang="en-US" sz="3000" b="1" dirty="0" err="1" smtClean="0">
                <a:latin typeface="HP001 4 hàng" panose="020B0603050302020204" pitchFamily="34" charset="-93"/>
              </a:rPr>
              <a:t>hai</a:t>
            </a:r>
            <a:r>
              <a:rPr lang="en-US" sz="3000" b="1" dirty="0" smtClean="0">
                <a:latin typeface="HP001 4 hàng" panose="020B0603050302020204" pitchFamily="34" charset="-93"/>
              </a:rPr>
              <a:t> </a:t>
            </a:r>
            <a:r>
              <a:rPr lang="en-US" sz="3000" b="1" dirty="0" err="1" smtClean="0">
                <a:latin typeface="HP001 4 hàng" panose="020B0603050302020204" pitchFamily="34" charset="-93"/>
              </a:rPr>
              <a:t>anh</a:t>
            </a:r>
            <a:r>
              <a:rPr lang="en-US" sz="3000" b="1" dirty="0" smtClean="0">
                <a:latin typeface="HP001 4 hàng" panose="020B0603050302020204" pitchFamily="34" charset="-93"/>
              </a:rPr>
              <a:t> </a:t>
            </a:r>
            <a:r>
              <a:rPr lang="en-US" sz="3000" b="1" dirty="0" err="1" smtClean="0">
                <a:latin typeface="HP001 4 hàng" panose="020B0603050302020204" pitchFamily="34" charset="-93"/>
              </a:rPr>
              <a:t>em</a:t>
            </a:r>
            <a:r>
              <a:rPr lang="en-US" sz="3000" b="1" dirty="0" smtClean="0">
                <a:latin typeface="HP001 4 hàng" panose="020B0603050302020204" pitchFamily="34" charset="-93"/>
              </a:rPr>
              <a:t> </a:t>
            </a:r>
            <a:r>
              <a:rPr lang="en-US" sz="3000" b="1" dirty="0" err="1" smtClean="0">
                <a:latin typeface="HP001 4 hàng" panose="020B0603050302020204" pitchFamily="34" charset="-93"/>
              </a:rPr>
              <a:t>vui</a:t>
            </a:r>
            <a:r>
              <a:rPr lang="en-US" sz="3000" b="1" dirty="0" smtClean="0">
                <a:latin typeface="HP001 4 hàng" panose="020B0603050302020204" pitchFamily="34" charset="-93"/>
              </a:rPr>
              <a:t> </a:t>
            </a:r>
            <a:r>
              <a:rPr lang="en-US" sz="3000" b="1" dirty="0" err="1" smtClean="0">
                <a:latin typeface="HP001 4 hàng" panose="020B0603050302020204" pitchFamily="34" charset="-93"/>
              </a:rPr>
              <a:t>sướng</a:t>
            </a:r>
            <a:r>
              <a:rPr lang="en-US" sz="3000" b="1" dirty="0" smtClean="0">
                <a:latin typeface="HP001 4 hàng" panose="020B0603050302020204" pitchFamily="34" charset="-93"/>
              </a:rPr>
              <a:t> </a:t>
            </a:r>
            <a:r>
              <a:rPr lang="en-US" sz="3000" b="1" dirty="0" err="1" smtClean="0">
                <a:latin typeface="HP001 4 hàng" panose="020B0603050302020204" pitchFamily="34" charset="-93"/>
              </a:rPr>
              <a:t>hét</a:t>
            </a:r>
            <a:r>
              <a:rPr lang="en-US" sz="3000" b="1" dirty="0" smtClean="0">
                <a:latin typeface="HP001 4 hàng" panose="020B0603050302020204" pitchFamily="34" charset="-93"/>
              </a:rPr>
              <a:t> </a:t>
            </a:r>
            <a:r>
              <a:rPr lang="en-US" sz="3000" b="1" dirty="0" err="1" smtClean="0">
                <a:latin typeface="HP001 4 hàng" panose="020B0603050302020204" pitchFamily="34" charset="-93"/>
              </a:rPr>
              <a:t>vang</a:t>
            </a:r>
            <a:r>
              <a:rPr lang="en-US" sz="3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.</a:t>
            </a:r>
            <a:endParaRPr lang="vi-VN" sz="3000" b="1" dirty="0">
              <a:latin typeface="HP001 4 hàng" panose="020B0603050302020204" pitchFamily="34" charset="-93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/>
          <a:srcRect l="15428" t="21400" r="10548" b="61009"/>
          <a:stretch/>
        </p:blipFill>
        <p:spPr>
          <a:xfrm>
            <a:off x="1622738" y="3267667"/>
            <a:ext cx="9259910" cy="338495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464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267</Words>
  <Application>Microsoft Office PowerPoint</Application>
  <PresentationFormat>Widescreen</PresentationFormat>
  <Paragraphs>40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宋体</vt:lpstr>
      <vt:lpstr>#9Slide03 AllRoundGothic</vt:lpstr>
      <vt:lpstr>.VnHelvetInsH</vt:lpstr>
      <vt:lpstr>.VnTime</vt:lpstr>
      <vt:lpstr>Arial</vt:lpstr>
      <vt:lpstr>Arial-Rounded</vt:lpstr>
      <vt:lpstr>Arial-SGK-TV</vt:lpstr>
      <vt:lpstr>Calibri</vt:lpstr>
      <vt:lpstr>Calibri Light</vt:lpstr>
      <vt:lpstr>Chivo Light</vt:lpstr>
      <vt:lpstr>HP001 4 hàng</vt:lpstr>
      <vt:lpstr>inpin heiti</vt:lpstr>
      <vt:lpstr>Roboto Black</vt:lpstr>
      <vt:lpstr>Segoe UI</vt:lpstr>
      <vt:lpstr>黑体</vt:lpstr>
      <vt:lpstr>Times New Roman</vt:lpstr>
      <vt:lpstr>UTM Cooper Black</vt:lpstr>
      <vt:lpstr>Office Theme</vt:lpstr>
      <vt:lpstr>Bạn nhỏ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</dc:title>
  <dc:creator>laptop</dc:creator>
  <cp:lastModifiedBy>laptop</cp:lastModifiedBy>
  <cp:revision>27</cp:revision>
  <dcterms:created xsi:type="dcterms:W3CDTF">2020-08-08T08:08:51Z</dcterms:created>
  <dcterms:modified xsi:type="dcterms:W3CDTF">2023-02-14T06:50:10Z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