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vi-VN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127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EM LÀM KẾ HOẠCH NHỎ</a:t>
            </a:r>
          </a:p>
        </p:txBody>
      </p:sp>
      <p:pic>
        <p:nvPicPr>
          <p:cNvPr id="4" name="Đội Em Làm Kế Hoạch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143000"/>
            <a:ext cx="8991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673E2-C4D3-46BF-8F21-9DF5074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181100"/>
            <a:ext cx="53816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3A690-3734-4432-8200-56F84EA7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" y="2574828"/>
            <a:ext cx="9008852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7526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45" y="2563178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400CB-1369-4519-A76E-A36F656C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87503"/>
            <a:ext cx="4595813" cy="38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3110176"/>
            <a:ext cx="59436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3675843"/>
            <a:ext cx="700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hòa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0" y="3110177"/>
            <a:ext cx="2743199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76926" y="2209800"/>
            <a:ext cx="678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endParaRPr lang="en-US" sz="60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155</Words>
  <Application>Microsoft Office PowerPoint</Application>
  <PresentationFormat>On-screen Show (4:3)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Arial-SGK-TV</vt:lpstr>
      <vt:lpstr>Calibri</vt:lpstr>
      <vt:lpstr>HP001 TD 4H</vt:lpstr>
      <vt:lpstr>HP-089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laptop</cp:lastModifiedBy>
  <cp:revision>27</cp:revision>
  <dcterms:created xsi:type="dcterms:W3CDTF">2006-08-16T00:00:00Z</dcterms:created>
  <dcterms:modified xsi:type="dcterms:W3CDTF">2023-02-06T07:01:07Z</dcterms:modified>
</cp:coreProperties>
</file>