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9" r:id="rId6"/>
    <p:sldId id="270" r:id="rId7"/>
    <p:sldId id="263" r:id="rId8"/>
    <p:sldId id="272" r:id="rId9"/>
    <p:sldId id="265" r:id="rId10"/>
    <p:sldId id="27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CHĂM SÓC VÀ BẢO VỆ VẬT NUÔI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nuôi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khỏe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Kể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,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SỨC</a:t>
            </a:r>
          </a:p>
        </p:txBody>
      </p:sp>
    </p:spTree>
    <p:extLst>
      <p:ext uri="{BB962C8B-B14F-4D97-AF65-F5344CB8AC3E}">
        <p14:creationId xmlns:p14="http://schemas.microsoft.com/office/powerpoint/2010/main" val="106373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244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.VnBodoni</vt:lpstr>
      <vt:lpstr>Arial</vt:lpstr>
      <vt:lpstr>Calibri</vt:lpstr>
      <vt:lpstr>Calibri Light</vt:lpstr>
      <vt:lpstr>Times New Roman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</cp:revision>
  <dcterms:created xsi:type="dcterms:W3CDTF">2020-08-17T06:22:46Z</dcterms:created>
  <dcterms:modified xsi:type="dcterms:W3CDTF">2023-02-15T02:17:16Z</dcterms:modified>
</cp:coreProperties>
</file>