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8" r:id="rId2"/>
    <p:sldId id="318" r:id="rId3"/>
    <p:sldId id="321" r:id="rId4"/>
    <p:sldId id="322" r:id="rId5"/>
    <p:sldId id="325" r:id="rId6"/>
    <p:sldId id="323" r:id="rId7"/>
    <p:sldId id="324" r:id="rId8"/>
    <p:sldId id="326" r:id="rId9"/>
    <p:sldId id="345" r:id="rId10"/>
    <p:sldId id="346" r:id="rId11"/>
    <p:sldId id="347" r:id="rId12"/>
    <p:sldId id="317" r:id="rId13"/>
    <p:sldId id="319" r:id="rId14"/>
    <p:sldId id="320" r:id="rId15"/>
    <p:sldId id="329" r:id="rId16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57" autoAdjust="0"/>
    <p:restoredTop sz="94660"/>
  </p:normalViewPr>
  <p:slideViewPr>
    <p:cSldViewPr>
      <p:cViewPr varScale="1">
        <p:scale>
          <a:sx n="69" d="100"/>
          <a:sy n="69" d="100"/>
        </p:scale>
        <p:origin x="-14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8E05329-9730-40BE-8B9B-4ABE2368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10B07-C059-402B-9318-F0F4E0D99645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02BD1A-3413-42F3-83D6-16AF7E0E9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DFA2E7-214C-44C4-BB4C-D6077D0D7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0DB52-38A4-413E-B5F8-D09B1CDD5FB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78589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014FBF0-7DAF-4D27-B738-3C9C3D2C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DD42B-A73D-4902-94AA-155EBB8D856E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D2D93A-1A88-4767-85DF-462811BFE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64F901-E0EE-4BE0-A9F1-4E13182A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491D-5CF1-40FE-BEC1-1090F97C6F4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7643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B6B03B-3E96-4C77-A7D2-94BE1FD7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8E785-B22D-4A8F-A76B-AF5683FDD827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B6F464-303A-43B7-A97C-58593232F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EB00A38-1CE0-4656-A639-6ED618E84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6ECF2-8923-4AF5-84F8-86954F24A77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98821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135890-D6F3-4D68-BCB3-F4AC186C0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52A33-9800-45D8-8840-FDBDDA725025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95B7F6-2E97-4476-9929-57609046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604693-3060-4D2C-8E40-50FFDA19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EFEB0-271C-425A-A495-B73042AC33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30516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072C89-1C0E-4399-9D6F-E2D3CE5DF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D9254-84C1-40B6-9578-022C50B84E7B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14406D-CE2A-45CD-82E0-D7D697CF6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8BE3659-8D6B-4EF4-B972-01B61A57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8A63D-47DB-47A0-9DF7-A18E5AB699B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422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AC2200B8-129A-4C4A-9C88-7D177DB87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3E0B9-92D2-4918-811E-61519BDFC22B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0F6CDE5-3EA6-437E-B238-AE2EC1791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6DBDB8F8-ED5C-4519-88D5-B5F0BB2FB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9BC7E0-98B3-43A4-9689-B934C69D6D9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0332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51BDE93-1F1A-4066-BCB2-CCCE3AFB4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D58C1-400C-4AED-8BCB-62723F6D1040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5F887B03-3965-4F8B-86D1-20794A49B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4A02FC38-9422-450B-A6E2-43FA1927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C5286-ADC4-435B-9A4F-D1459D47C2F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0873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3B69CEDF-6649-4DB7-B465-0A514534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EDA46-3205-484A-91D7-F965948EF0DD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065EBD59-0BCD-4E58-A14F-40FC9307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17AC3BF-1560-4453-8FD8-24655574E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95505-5338-4C5B-AF0A-AF150C7A575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7108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E56434D0-6FB4-480B-AD3D-94596418E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9432D-4F05-4775-9843-E3208CC4C513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7D9E277D-51A6-4B04-9D55-BDC6FFEC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B0E05BE-F2B8-43CC-A33A-11DDDE155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E6940-5B85-4363-9C73-52F07814137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95123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BEC140F2-E22D-4582-90B0-15405259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54C7-2C15-4B39-90EE-A27AF3DBEA18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B70CC906-F047-4C8B-B5F2-A2C4BD3C9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A70032DF-B537-427D-AB90-5F97609E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CBFAB-2C4B-4E06-B4E1-440C057CE73D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60756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864B23BA-85ED-4414-B9AA-27A62257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4B22D-8E03-4D4A-B6CB-44D3D82E0D65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C5C76197-C301-4D5D-A41D-E0D4BE89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B82C284-0B34-4DA7-8A1F-B880744F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5B3AE-1F2D-4C1A-9C09-6E392F5AAE3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7828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4BE5C665-ACB7-4289-9CDA-5DCFFE1CC7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E5257E11-1437-499D-84C6-52B0DB90EB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87267F7-FD89-4EAB-9DC4-EAFE316655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FFB0BEB-A4B9-47F1-9EE0-ABAA4C567462}" type="datetimeFigureOut">
              <a:rPr lang="vi-VN"/>
              <a:pPr>
                <a:defRPr/>
              </a:pPr>
              <a:t>14/12/2020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69CF092-0965-4E13-BFA3-F4797323E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62808FD-6EB1-428F-9177-C2FA5A5C3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2AA3083-13A1-4A83-9770-3DB73F8D98A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2mate.com - Nhảy Giáng Sinh We Wish You A Merry Christmas lớp cô Mai (CLB Tài Năng Nhí)_v24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4675" y="548680"/>
            <a:ext cx="7996238" cy="5577483"/>
          </a:xfrm>
        </p:spPr>
      </p:pic>
    </p:spTree>
    <p:extLst>
      <p:ext uri="{BB962C8B-B14F-4D97-AF65-F5344CB8AC3E}">
        <p14:creationId xmlns:p14="http://schemas.microsoft.com/office/powerpoint/2010/main" val="408303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EADD35C-C66D-4D51-B830-A674F104F3BF}"/>
              </a:ext>
            </a:extLst>
          </p:cNvPr>
          <p:cNvSpPr txBox="1"/>
          <p:nvPr/>
        </p:nvSpPr>
        <p:spPr>
          <a:xfrm>
            <a:off x="2286000" y="250567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+mn-lt"/>
              </a:rPr>
              <a:t>NGHỈ GIỮA GIỜ</a:t>
            </a:r>
          </a:p>
        </p:txBody>
      </p:sp>
    </p:spTree>
    <p:extLst>
      <p:ext uri="{BB962C8B-B14F-4D97-AF65-F5344CB8AC3E}">
        <p14:creationId xmlns:p14="http://schemas.microsoft.com/office/powerpoint/2010/main" val="407203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llo!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548680"/>
            <a:ext cx="8653154" cy="486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8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8B3D208-1FE1-49CA-AA21-E4B8465F2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4F1DAE4F-D52A-4F31-B007-7E405A78A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26088" r="961" b="59593"/>
          <a:stretch/>
        </p:blipFill>
        <p:spPr>
          <a:xfrm>
            <a:off x="-1044624" y="1417638"/>
            <a:ext cx="11985127" cy="3595538"/>
          </a:xfr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50F9BD27-5F68-49EE-B0A2-22C890E38C5C}"/>
              </a:ext>
            </a:extLst>
          </p:cNvPr>
          <p:cNvSpPr>
            <a:spLocks noGrp="1"/>
          </p:cNvSpPr>
          <p:nvPr/>
        </p:nvSpPr>
        <p:spPr bwMode="auto">
          <a:xfrm>
            <a:off x="323528" y="13731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latin typeface="Arial-SGK-TV" pitchFamily="2" charset="0"/>
                <a:cs typeface="Arial-SGK-TV" pitchFamily="2" charset="0"/>
              </a:rPr>
              <a:t>HOẠT ĐỘNG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799D7F38-26CA-4D8D-A400-3272A40FE7BF}"/>
              </a:ext>
            </a:extLst>
          </p:cNvPr>
          <p:cNvSpPr/>
          <p:nvPr/>
        </p:nvSpPr>
        <p:spPr>
          <a:xfrm>
            <a:off x="1187624" y="4077072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2711A75-C6C4-427A-80F8-E4162C963FC2}"/>
              </a:ext>
            </a:extLst>
          </p:cNvPr>
          <p:cNvSpPr/>
          <p:nvPr/>
        </p:nvSpPr>
        <p:spPr>
          <a:xfrm>
            <a:off x="5724128" y="4077072"/>
            <a:ext cx="792088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9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01710-AB5E-4331-8877-74E31B57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2B276641-AD96-42BB-91FF-3B56EC820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38257" r="961" b="45274"/>
          <a:stretch/>
        </p:blipFill>
        <p:spPr>
          <a:xfrm>
            <a:off x="0" y="202332"/>
            <a:ext cx="10015658" cy="6453336"/>
          </a:xfrm>
        </p:spPr>
      </p:pic>
      <p:sp>
        <p:nvSpPr>
          <p:cNvPr id="3" name="Oval 2">
            <a:extLst>
              <a:ext uri="{FF2B5EF4-FFF2-40B4-BE49-F238E27FC236}">
                <a16:creationId xmlns="" xmlns:a16="http://schemas.microsoft.com/office/drawing/2014/main" id="{638F6414-E921-4125-AFC1-2855729D189C}"/>
              </a:ext>
            </a:extLst>
          </p:cNvPr>
          <p:cNvSpPr/>
          <p:nvPr/>
        </p:nvSpPr>
        <p:spPr>
          <a:xfrm>
            <a:off x="4016812" y="4869160"/>
            <a:ext cx="576064" cy="5760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02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C8B5ED3-9A8C-4725-8492-C15A66B43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068339-35CF-4B92-9FB0-CE5AC557B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DF3AFB6A-9167-424D-8A07-E8EBADDEA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54726" r="961" b="22095"/>
          <a:stretch/>
        </p:blipFill>
        <p:spPr>
          <a:xfrm>
            <a:off x="-54260" y="1232756"/>
            <a:ext cx="9828584" cy="4824536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0555CD2-07F9-41F5-A5B7-5C79E845750C}"/>
              </a:ext>
            </a:extLst>
          </p:cNvPr>
          <p:cNvCxnSpPr>
            <a:cxnSpLocks/>
          </p:cNvCxnSpPr>
          <p:nvPr/>
        </p:nvCxnSpPr>
        <p:spPr>
          <a:xfrm flipH="1">
            <a:off x="3941676" y="3212976"/>
            <a:ext cx="1566428" cy="976419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F32903A-5E9F-463D-8E53-9F70934B749B}"/>
              </a:ext>
            </a:extLst>
          </p:cNvPr>
          <p:cNvCxnSpPr>
            <a:cxnSpLocks/>
          </p:cNvCxnSpPr>
          <p:nvPr/>
        </p:nvCxnSpPr>
        <p:spPr>
          <a:xfrm>
            <a:off x="4572000" y="2780928"/>
            <a:ext cx="2016224" cy="144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57A7E15-7203-4873-BD72-AEB1B956B10F}"/>
              </a:ext>
            </a:extLst>
          </p:cNvPr>
          <p:cNvCxnSpPr/>
          <p:nvPr/>
        </p:nvCxnSpPr>
        <p:spPr>
          <a:xfrm flipH="1">
            <a:off x="6948264" y="3068960"/>
            <a:ext cx="720080" cy="1152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3113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D92B8-3C70-4632-A671-BD8E6050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-SGK-TV" pitchFamily="2" charset="0"/>
                <a:cs typeface="Arial-SGK-TV" pitchFamily="2" charset="0"/>
              </a:rPr>
              <a:t>CỦNG CỐ, DẶN DÒ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8">
            <a:extLst>
              <a:ext uri="{FF2B5EF4-FFF2-40B4-BE49-F238E27FC236}">
                <a16:creationId xmlns="" xmlns:a16="http://schemas.microsoft.com/office/drawing/2014/main" id="{8C9A996F-D71A-4A69-A294-E5BEED64E2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57422" y="1781936"/>
            <a:ext cx="4119578" cy="1143008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008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Môn: Toán</a:t>
            </a:r>
          </a:p>
        </p:txBody>
      </p:sp>
      <p:sp>
        <p:nvSpPr>
          <p:cNvPr id="8" name="WordArt 8">
            <a:extLst>
              <a:ext uri="{FF2B5EF4-FFF2-40B4-BE49-F238E27FC236}">
                <a16:creationId xmlns="" xmlns:a16="http://schemas.microsoft.com/office/drawing/2014/main" id="{327588A0-F03B-432F-92A6-C88DB2DEA4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56696" y="3366227"/>
            <a:ext cx="5830608" cy="725397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Bài 14: Khối lập phương, Khối hộp chữ nhật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Tiết 1</a:t>
            </a:r>
          </a:p>
        </p:txBody>
      </p:sp>
      <p:sp>
        <p:nvSpPr>
          <p:cNvPr id="9" name="WordArt 8">
            <a:extLst>
              <a:ext uri="{FF2B5EF4-FFF2-40B4-BE49-F238E27FC236}">
                <a16:creationId xmlns="" xmlns:a16="http://schemas.microsoft.com/office/drawing/2014/main" id="{4917AB68-1DCC-4783-97B9-BB4E74D813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6659" y="2414269"/>
            <a:ext cx="4119578" cy="1143008"/>
          </a:xfrm>
          <a:prstGeom prst="rect">
            <a:avLst/>
          </a:prstGeom>
        </p:spPr>
        <p:txBody>
          <a:bodyPr wrap="none" fromWordAr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Times New Roman"/>
                <a:cs typeface="Times New Roman"/>
              </a:rPr>
              <a:t>LỚP 1</a:t>
            </a:r>
            <a:endParaRPr lang="vi-VN" sz="40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2055" name="TextBox 2">
            <a:extLst>
              <a:ext uri="{FF2B5EF4-FFF2-40B4-BE49-F238E27FC236}">
                <a16:creationId xmlns="" xmlns:a16="http://schemas.microsoft.com/office/drawing/2014/main" id="{5BDDE381-D566-43DE-87AA-35F065C03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6002338"/>
            <a:ext cx="483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Ngày  tháng  năm 2020</a:t>
            </a:r>
          </a:p>
        </p:txBody>
      </p:sp>
    </p:spTree>
    <p:extLst>
      <p:ext uri="{BB962C8B-B14F-4D97-AF65-F5344CB8AC3E}">
        <p14:creationId xmlns:p14="http://schemas.microsoft.com/office/powerpoint/2010/main" val="1006283039"/>
      </p:ext>
    </p:extLst>
  </p:cSld>
  <p:clrMapOvr>
    <a:masterClrMapping/>
  </p:clrMapOvr>
  <p:transition advTm="10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19BE35-710A-4663-BDC1-7F812F36D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74E7A4F-2E98-4568-957B-8CE69CE11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76"/>
            <a:ext cx="9144000" cy="6870576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12EEA1-3673-4644-9979-D7A6D7231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89" t="36722" r="53612" b="54035"/>
          <a:stretch/>
        </p:blipFill>
        <p:spPr>
          <a:xfrm>
            <a:off x="251520" y="1362400"/>
            <a:ext cx="4154055" cy="37806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1BC4833-9353-48EC-B437-981A3FB903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53" t="45800" r="56483" b="47900"/>
          <a:stretch/>
        </p:blipFill>
        <p:spPr>
          <a:xfrm>
            <a:off x="4738426" y="1363179"/>
            <a:ext cx="4082045" cy="4082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3BF9E90-1414-42CE-9515-35593C57E83D}"/>
              </a:ext>
            </a:extLst>
          </p:cNvPr>
          <p:cNvSpPr txBox="1"/>
          <p:nvPr/>
        </p:nvSpPr>
        <p:spPr>
          <a:xfrm>
            <a:off x="1403648" y="27463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48653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FE052A-6819-469B-8B8A-0353B3AF6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844FA07-1C5A-4065-A31E-223D528D91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F7A9616-7F38-4608-A8BA-6C30F4B1D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82" t="37400" r="21910" b="54200"/>
          <a:stretch/>
        </p:blipFill>
        <p:spPr>
          <a:xfrm>
            <a:off x="0" y="1567836"/>
            <a:ext cx="4590510" cy="3672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5632347-0BF7-41AA-8C39-F57568418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19" t="45223" r="26356" b="48000"/>
          <a:stretch/>
        </p:blipFill>
        <p:spPr>
          <a:xfrm>
            <a:off x="4808999" y="1567836"/>
            <a:ext cx="4061048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6CCC17-9B18-498D-94A4-0ABDCFC3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7C6D03-CE85-48EB-BF19-4F7665A38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BF9CBB-B26A-4758-8FEF-562042C3D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32" t="36350" r="19750" b="46850"/>
          <a:stretch/>
        </p:blipFill>
        <p:spPr>
          <a:xfrm>
            <a:off x="-96395" y="35339"/>
            <a:ext cx="9336789" cy="5975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5D1ACDD-3AC0-4473-97AB-0F3EE2C26795}"/>
              </a:ext>
            </a:extLst>
          </p:cNvPr>
          <p:cNvSpPr txBox="1"/>
          <p:nvPr/>
        </p:nvSpPr>
        <p:spPr>
          <a:xfrm>
            <a:off x="2843808" y="494116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KHỐI LẬP PHƯƠNG</a:t>
            </a:r>
          </a:p>
        </p:txBody>
      </p:sp>
    </p:spTree>
    <p:extLst>
      <p:ext uri="{BB962C8B-B14F-4D97-AF65-F5344CB8AC3E}">
        <p14:creationId xmlns:p14="http://schemas.microsoft.com/office/powerpoint/2010/main" val="186988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AA1739-D6A7-4BDF-96E6-21DC8F717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19227B1-B8C9-46A8-8745-BF800B5F6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5135A0-3B72-4E72-8E8B-75A95438DA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95" t="55250" r="52799" b="39092"/>
          <a:stretch/>
        </p:blipFill>
        <p:spPr>
          <a:xfrm>
            <a:off x="1259632" y="32966"/>
            <a:ext cx="6037295" cy="302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62978CC-2868-4849-80D6-4B7C52F3F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10" t="60500" r="54321" b="30050"/>
          <a:stretch/>
        </p:blipFill>
        <p:spPr>
          <a:xfrm>
            <a:off x="2123728" y="3095458"/>
            <a:ext cx="4598662" cy="37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C7AA4B-9DC4-4704-9320-BCB66D82B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6DF28C8-BE93-47D6-ADDB-90761E98D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58" y="0"/>
            <a:ext cx="9451058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419CFF-951C-4B49-93D5-FDA94F140F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482" t="54737" r="19750" b="38861"/>
          <a:stretch/>
        </p:blipFill>
        <p:spPr>
          <a:xfrm>
            <a:off x="1691680" y="274638"/>
            <a:ext cx="5431461" cy="3010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6F37C8-D41E-4015-9B16-5CBC08F13B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43" t="60500" r="24071" b="30050"/>
          <a:stretch/>
        </p:blipFill>
        <p:spPr>
          <a:xfrm>
            <a:off x="2735796" y="3284984"/>
            <a:ext cx="3672407" cy="41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9F50FC-15C8-47BF-A20A-09B21A254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14B4AC0-92EC-43A2-8760-36436CB13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058" y="0"/>
            <a:ext cx="9451058" cy="6858000"/>
          </a:xfr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91B824-3E79-4724-862A-AFDE1AA85C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0" t="54621" r="11107" b="31100"/>
          <a:stretch/>
        </p:blipFill>
        <p:spPr>
          <a:xfrm>
            <a:off x="-322564" y="764704"/>
            <a:ext cx="10778612" cy="48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A7FE4D-33BD-4102-B20D-C8E0D2E96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6E7E10-9120-4B48-A95F-D99058D313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24B9B68-7F5B-47D8-B4A5-DFF42639A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" t="34005" r="303" b="29001"/>
          <a:stretch/>
        </p:blipFill>
        <p:spPr>
          <a:xfrm>
            <a:off x="-36512" y="-46911"/>
            <a:ext cx="9180512" cy="698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37</Words>
  <Application>Microsoft Office PowerPoint</Application>
  <PresentationFormat>On-screen Show (4:3)</PresentationFormat>
  <Paragraphs>10</Paragraphs>
  <Slides>15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CỐ, 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Welcome</dc:creator>
  <cp:lastModifiedBy>Admin</cp:lastModifiedBy>
  <cp:revision>72</cp:revision>
  <dcterms:created xsi:type="dcterms:W3CDTF">2020-03-23T01:55:28Z</dcterms:created>
  <dcterms:modified xsi:type="dcterms:W3CDTF">2020-12-13T21:22:46Z</dcterms:modified>
</cp:coreProperties>
</file>