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53" r:id="rId2"/>
    <p:sldId id="323" r:id="rId3"/>
    <p:sldId id="305" r:id="rId4"/>
    <p:sldId id="338" r:id="rId5"/>
    <p:sldId id="315" r:id="rId6"/>
    <p:sldId id="324" r:id="rId7"/>
    <p:sldId id="339" r:id="rId8"/>
    <p:sldId id="325" r:id="rId9"/>
    <p:sldId id="332" r:id="rId10"/>
    <p:sldId id="346" r:id="rId11"/>
    <p:sldId id="302" r:id="rId12"/>
    <p:sldId id="354" r:id="rId13"/>
    <p:sldId id="326" r:id="rId14"/>
    <p:sldId id="350" r:id="rId15"/>
    <p:sldId id="348" r:id="rId16"/>
    <p:sldId id="351" r:id="rId17"/>
    <p:sldId id="340" r:id="rId18"/>
    <p:sldId id="343" r:id="rId19"/>
    <p:sldId id="327" r:id="rId20"/>
    <p:sldId id="341" r:id="rId21"/>
    <p:sldId id="344" r:id="rId22"/>
    <p:sldId id="355" r:id="rId23"/>
    <p:sldId id="329" r:id="rId24"/>
    <p:sldId id="308" r:id="rId25"/>
    <p:sldId id="356" r:id="rId26"/>
    <p:sldId id="330" r:id="rId27"/>
    <p:sldId id="285" r:id="rId2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69326"/>
    <a:srgbClr val="F58427"/>
    <a:srgbClr val="F0802C"/>
    <a:srgbClr val="E37639"/>
    <a:srgbClr val="D57025"/>
    <a:srgbClr val="ECCBB2"/>
    <a:srgbClr val="D60093"/>
    <a:srgbClr val="DF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9659B-898F-42AE-B089-E6AED447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70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D272-FB5E-41BA-9165-1A97540D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9EF4-C754-443C-8485-429BE0018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9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EAEF-3958-44F9-9CBD-D9AC1C69D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2984-A244-4152-A8DB-2E3B00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9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1D6E-1D31-42B1-9CF4-3C49167E6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1A73-1812-481A-B5D7-306F06ADD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5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6E03-E977-4285-8D24-C81BE5C31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3FA9-5650-4CDC-8375-149B5C4BB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69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3F20-E11A-4F50-9D45-E25966DFC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9F33-4156-4B5D-A3CA-27FDA15EF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AD6C3C9-FCB0-4657-A993-CD606846AF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 Hello! Can You Clap Your Hands- - Original Kids Song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04800"/>
            <a:ext cx="8045450" cy="5821363"/>
          </a:xfrm>
        </p:spPr>
      </p:pic>
    </p:spTree>
    <p:extLst>
      <p:ext uri="{BB962C8B-B14F-4D97-AF65-F5344CB8AC3E}">
        <p14:creationId xmlns:p14="http://schemas.microsoft.com/office/powerpoint/2010/main" val="71203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80" y="2463745"/>
            <a:ext cx="4049739" cy="195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Bí mật của cá voi sát thủ cái - KhoaHoc.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85" y="4495801"/>
            <a:ext cx="403253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3043679"/>
            <a:ext cx="2702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voi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88693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mập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79" y="334991"/>
            <a:ext cx="4049739" cy="202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76200" y="5062836"/>
            <a:ext cx="2702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heo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362200" y="1519679"/>
            <a:ext cx="2478879" cy="41004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4495800" y="1219200"/>
            <a:ext cx="6477000" cy="129395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endCxn id="7172" idx="1"/>
          </p:cNvCxnSpPr>
          <p:nvPr/>
        </p:nvCxnSpPr>
        <p:spPr bwMode="auto">
          <a:xfrm>
            <a:off x="2188986" y="3581401"/>
            <a:ext cx="2669299" cy="19431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endCxn id="7170" idx="1"/>
          </p:cNvCxnSpPr>
          <p:nvPr/>
        </p:nvCxnSpPr>
        <p:spPr bwMode="auto">
          <a:xfrm>
            <a:off x="2580801" y="1519679"/>
            <a:ext cx="2260279" cy="19219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5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y2mate.com - Hello Song for Kids _ Greeting Song for Kids _ The Singing Walrus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81000"/>
            <a:ext cx="8045450" cy="5745163"/>
          </a:xfrm>
        </p:spPr>
      </p:pic>
    </p:spTree>
    <p:extLst>
      <p:ext uri="{BB962C8B-B14F-4D97-AF65-F5344CB8AC3E}">
        <p14:creationId xmlns:p14="http://schemas.microsoft.com/office/powerpoint/2010/main" val="72040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2686050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489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95705" y="533400"/>
            <a:ext cx="4964755" cy="1200520"/>
            <a:chOff x="1895705" y="533400"/>
            <a:chExt cx="4964755" cy="1200520"/>
          </a:xfrm>
        </p:grpSpPr>
        <p:pic>
          <p:nvPicPr>
            <p:cNvPr id="1027" name="Picture 3" descr="C:\Users\M0\Desktop\ap 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705" y="533400"/>
              <a:ext cx="1473959" cy="11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M0\Desktop\ăp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664" y="548148"/>
              <a:ext cx="2056339" cy="11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M0\Desktop\âp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263" y="536299"/>
              <a:ext cx="1508197" cy="1173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Vần 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8508" y="1828800"/>
            <a:ext cx="3098649" cy="37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ần ăp tiếng 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752599" y="1066800"/>
            <a:ext cx="6064250" cy="43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ần â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930689" y="728664"/>
            <a:ext cx="5765511" cy="40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489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0\Desktop\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72" y="914400"/>
            <a:ext cx="642316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533400"/>
            <a:ext cx="5749925" cy="121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6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438400" y="1981200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6320"/>
            <a:ext cx="8763000" cy="613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489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326" y="101930"/>
            <a:ext cx="1393372" cy="507670"/>
            <a:chOff x="16326" y="45765"/>
            <a:chExt cx="1393372" cy="507670"/>
          </a:xfrm>
        </p:grpSpPr>
        <p:sp>
          <p:nvSpPr>
            <p:cNvPr id="10" name="Flowchart: Terminator 9"/>
            <p:cNvSpPr/>
            <p:nvPr/>
          </p:nvSpPr>
          <p:spPr>
            <a:xfrm>
              <a:off x="266698" y="45765"/>
              <a:ext cx="1143000" cy="507670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326" y="45765"/>
              <a:ext cx="533400" cy="50767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3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6" y="857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1981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2597041" y="1437354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Ôn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bài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cũ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065"/>
            <a:ext cx="8763000" cy="616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5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52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2286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Jingle Bells _ Super Simple Songs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85800"/>
            <a:ext cx="8045450" cy="5440363"/>
          </a:xfrm>
        </p:spPr>
      </p:pic>
    </p:spTree>
    <p:extLst>
      <p:ext uri="{BB962C8B-B14F-4D97-AF65-F5344CB8AC3E}">
        <p14:creationId xmlns:p14="http://schemas.microsoft.com/office/powerpoint/2010/main" val="42110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1400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smtClean="0">
                <a:latin typeface="Arial SGK TV bold"/>
              </a:rPr>
              <a:t>	</a:t>
            </a:r>
            <a:endParaRPr lang="en-US" sz="3600" dirty="0">
              <a:latin typeface="Arial SGK TV bold"/>
            </a:endParaRPr>
          </a:p>
        </p:txBody>
      </p:sp>
      <p:pic>
        <p:nvPicPr>
          <p:cNvPr id="2050" name="Picture 2" descr="C:\Users\M0\Desktop\B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0182"/>
            <a:ext cx="8716296" cy="34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886200"/>
            <a:ext cx="8640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du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giây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giãn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916128FA-FB78-46A0-BEF1-59C44610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32" y="-113072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1039905" y="1143000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47800" y="1877961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6127956" y="3088845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23316" y="4302861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639" y="1091148"/>
            <a:ext cx="8640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du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giây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giãn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4496" y="2314423"/>
            <a:ext cx="12971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639" y="2925402"/>
            <a:ext cx="1040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hấp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8052" y="2924982"/>
            <a:ext cx="755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7940" y="4139418"/>
            <a:ext cx="755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8001000" y="1763661"/>
            <a:ext cx="1905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5105400" y="3657449"/>
            <a:ext cx="301575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916128FA-FB78-46A0-BEF1-59C44610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32" y="-113072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1039905" y="1143000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47800" y="1877961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6127956" y="3088845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23316" y="4302861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639" y="1091148"/>
            <a:ext cx="8640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b="1" dirty="0" err="1">
                <a:latin typeface="HP001 4 hàng" pitchFamily="34" charset="0"/>
                <a:cs typeface="Arial-SGK-TV" pitchFamily="2" charset="0"/>
              </a:rPr>
              <a:t>k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hi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ngủ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tôi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nằm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im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lìm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mặt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đen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sẫm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HP001 4 hàng" pitchFamily="34" charset="0"/>
                <a:cs typeface="Arial-SGK-TV" pitchFamily="2" charset="0"/>
              </a:rPr>
              <a:t>t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hức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dậy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tôi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thể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đưa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bạn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chu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du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khắp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nơi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khám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phá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thế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giới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hấp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dẫn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đầy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ắp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sắc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màu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HP001 4 hàng" pitchFamily="34" charset="0"/>
                <a:cs typeface="Arial-SGK-TV" pitchFamily="2" charset="0"/>
              </a:rPr>
              <a:t>b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ạn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thể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xem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phim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nghe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nhạc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để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có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phút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giây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thư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giãn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ấm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áp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. </a:t>
            </a:r>
            <a:r>
              <a:rPr lang="en-US" sz="4000" b="1" dirty="0" err="1">
                <a:latin typeface="HP001 4 hàng" pitchFamily="34" charset="0"/>
                <a:cs typeface="Arial-SGK-TV" pitchFamily="2" charset="0"/>
              </a:rPr>
              <a:t>t</a:t>
            </a:r>
            <a:r>
              <a:rPr lang="en-US" sz="4000" b="1" smtClean="0">
                <a:latin typeface="HP001 4 hàng" pitchFamily="34" charset="0"/>
                <a:cs typeface="Arial-SGK-TV" pitchFamily="2" charset="0"/>
              </a:rPr>
              <a:t>ôi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là</a:t>
            </a:r>
            <a:r>
              <a:rPr lang="en-US" sz="4000" b="1" dirty="0" smtClean="0">
                <a:latin typeface="HP001 4 hàng" pitchFamily="34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Arial-SGK-TV" pitchFamily="2" charset="0"/>
              </a:rPr>
              <a:t>ai</a:t>
            </a:r>
            <a:r>
              <a:rPr lang="en-US" sz="4000" b="1" dirty="0">
                <a:latin typeface="HP001 4 hàng" pitchFamily="34" charset="0"/>
                <a:cs typeface="Arial-SGK-TV" pitchFamily="2" charset="0"/>
              </a:rPr>
              <a:t>?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8001000" y="1763661"/>
            <a:ext cx="1905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5105400" y="3657449"/>
            <a:ext cx="301575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8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58422C0A-9810-4237-8AC3-40715CAA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0\Desktop\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391400" cy="55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D542CE17-B617-4C7F-8D9C-2A3B2C0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L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4488" y="32004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4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=""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ut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ưt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2971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út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895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ẹo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mút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3810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him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cút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828" y="2057400"/>
            <a:ext cx="312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đứt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dây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2057400"/>
            <a:ext cx="269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phá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8699" y="3810000"/>
            <a:ext cx="3086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vút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800" y="4707847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ứt</a:t>
            </a:r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bỏ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3000" y="4648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hấm</a:t>
            </a:r>
            <a:r>
              <a:rPr lang="en-US" sz="5400" b="1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dứt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=""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102816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Trận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đấu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gay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cấn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hay,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Bất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sút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tỉ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đều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bứt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Khán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giả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hò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reo,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416298" y="4863035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53: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âp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1656484" y="3810000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984957" y="19145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1" y="4724400"/>
            <a:ext cx="8686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smtClean="0">
                <a:latin typeface="Arial SGK TV bold"/>
              </a:rPr>
              <a:t>	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tấp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nập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7315200" y="4795745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1447800" y="3733800"/>
            <a:ext cx="4114800" cy="98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3048000" y="5463090"/>
            <a:ext cx="152400" cy="5903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228600" y="398385"/>
            <a:ext cx="8686800" cy="3945015"/>
            <a:chOff x="228601" y="381000"/>
            <a:chExt cx="8686800" cy="3945015"/>
          </a:xfrm>
        </p:grpSpPr>
        <p:pic>
          <p:nvPicPr>
            <p:cNvPr id="1026" name="Picture 2" descr="C:\Users\M0\Desktop\Captu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381000"/>
              <a:ext cx="8686800" cy="3945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 bwMode="auto">
            <a:xfrm>
              <a:off x="2706330" y="435114"/>
              <a:ext cx="3731341" cy="1012686"/>
            </a:xfrm>
            <a:prstGeom prst="ellipse">
              <a:avLst/>
            </a:prstGeom>
            <a:solidFill>
              <a:srgbClr val="F6932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400" y="381000"/>
              <a:ext cx="1447800" cy="990601"/>
            </a:xfrm>
            <a:prstGeom prst="ellipse">
              <a:avLst/>
            </a:prstGeom>
            <a:solidFill>
              <a:srgbClr val="F6932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752601" y="3505344"/>
              <a:ext cx="3880460" cy="749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76849" y="4729842"/>
            <a:ext cx="1040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đạp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70284" y="4719545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339" y="5336826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tấp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3049" y="5352210"/>
            <a:ext cx="1040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nập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ăp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838200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3800" y="83975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6348" y="8382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5148" y="844018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328652" y="1828800"/>
            <a:ext cx="14625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ap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7052" y="18288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đ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60893" y="2743201"/>
            <a:ext cx="28303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đạp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3733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ạp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4495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34698" y="4495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cặp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5200" y="3733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ạp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0200" y="3733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tháp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28779" y="45014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ặp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71652" y="8419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âp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6444" y="834343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00252" y="844018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â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5183202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34698" y="5183202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ập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28779" y="51888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nấp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7" grpId="0"/>
      <p:bldP spid="19" grpId="0"/>
      <p:bldP spid="20" grpId="0"/>
      <p:bldP spid="5" grpId="0" animBg="1"/>
      <p:bldP spid="6" grpId="0" animBg="1"/>
      <p:bldP spid="7" grpId="0" animBg="1"/>
      <p:bldP spid="8" grpId="0"/>
      <p:bldP spid="25" grpId="0"/>
      <p:bldP spid="27" grpId="0"/>
      <p:bldP spid="28" grpId="0"/>
      <p:bldP spid="29" grpId="0"/>
      <p:bldP spid="30" grpId="0"/>
      <p:bldP spid="21" grpId="0"/>
      <p:bldP spid="22" grpId="0"/>
      <p:bldP spid="26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1819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đạp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182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ặp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da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657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mập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114800" y="4554915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2057400" y="2738735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486400" y="2699406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339207" y="181356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5480" y="1844040"/>
            <a:ext cx="9541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1186" y="365760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ặp da nam khóa số sang trọng VOP10 | Vion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199"/>
            <a:ext cx="6191250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5105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ặp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da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120</Words>
  <Application>Microsoft Office PowerPoint</Application>
  <PresentationFormat>On-screen Show (4:3)</PresentationFormat>
  <Paragraphs>77</Paragraphs>
  <Slides>27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 CHUONG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Admin</cp:lastModifiedBy>
  <cp:revision>246</cp:revision>
  <dcterms:created xsi:type="dcterms:W3CDTF">2009-12-15T16:04:04Z</dcterms:created>
  <dcterms:modified xsi:type="dcterms:W3CDTF">2020-11-25T06:29:53Z</dcterms:modified>
</cp:coreProperties>
</file>