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5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82" d="100"/>
          <a:sy n="82" d="100"/>
        </p:scale>
        <p:origin x="14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15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0" y="2057400"/>
            <a:ext cx="1981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50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32187" y="2686050"/>
            <a:ext cx="6274676" cy="1213945"/>
            <a:chOff x="1734207" y="1755228"/>
            <a:chExt cx="8366235" cy="16185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68694"/>
            <a:stretch/>
          </p:blipFill>
          <p:spPr>
            <a:xfrm>
              <a:off x="1734207" y="1755228"/>
              <a:ext cx="8366235" cy="161859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65130" y="2237828"/>
              <a:ext cx="593834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50" b="1" dirty="0" err="1">
                  <a:latin typeface="HP001 5 hàng" panose="020B0603050302020204" pitchFamily="34" charset="0"/>
                  <a:cs typeface="HP001 5H" panose="020B0603050302020204" pitchFamily="34" charset="0"/>
                </a:rPr>
                <a:t>Hạt</a:t>
              </a:r>
              <a:r>
                <a:rPr lang="en-US" sz="3750" b="1" dirty="0">
                  <a:latin typeface="HP001 5 hàng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3750" b="1" dirty="0" err="1">
                  <a:latin typeface="HP001 5 hàng" panose="020B0603050302020204" pitchFamily="34" charset="0"/>
                  <a:cs typeface="HP001 5H" panose="020B0603050302020204" pitchFamily="34" charset="0"/>
                </a:rPr>
                <a:t>thŉ</a:t>
              </a:r>
              <a:r>
                <a:rPr lang="en-US" sz="3750" b="1" dirty="0">
                  <a:latin typeface="HP001 5 hàng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3750" b="1" dirty="0" err="1">
                  <a:latin typeface="HP001 5 hàng" panose="020B0603050302020204" pitchFamily="34" charset="0"/>
                  <a:cs typeface="HP001 5H" panose="020B0603050302020204" pitchFamily="34" charset="0"/>
                </a:rPr>
                <a:t>nảy</a:t>
              </a:r>
              <a:r>
                <a:rPr lang="en-US" sz="3750" b="1" dirty="0">
                  <a:latin typeface="HP001 5 hàng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lang="en-US" sz="3750" b="1" dirty="0" err="1">
                  <a:latin typeface="HP001 5 hàng" panose="020B0603050302020204" pitchFamily="34" charset="0"/>
                  <a:cs typeface="HP001 5H" panose="020B0603050302020204" pitchFamily="34" charset="0"/>
                </a:rPr>
                <a:t>mầm</a:t>
              </a:r>
              <a:r>
                <a:rPr lang="en-US" sz="3750" b="1" dirty="0">
                  <a:latin typeface="HP001 5 hàng" panose="020B0603050302020204" pitchFamily="34" charset="0"/>
                  <a:cs typeface="HP001 5H" panose="020B0603050302020204" pitchFamily="34" charset="0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21" y="1507051"/>
            <a:ext cx="1200317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0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ọc đầu tiên của Thỏ con - Tiếng Việt 1, tập 1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8AB63BD4-420B-4413-9353-BA3A633EC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204" y="1145485"/>
            <a:ext cx="8557592" cy="485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3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22665" y="797489"/>
            <a:ext cx="6278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VNI-Avo" pitchFamily="2" charset="0"/>
              </a:rPr>
              <a:t>Baøi hoïc ñaàu tieân cuûa thoû con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84" y="1186246"/>
            <a:ext cx="1386081" cy="3858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71" y="1590812"/>
            <a:ext cx="7897788" cy="422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3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22664" y="1053193"/>
            <a:ext cx="58211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VNI-Avo" pitchFamily="2" charset="0"/>
              </a:rPr>
              <a:t>Baøi hoïc ñaàu tieân cuûa thoû con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84" y="1186246"/>
            <a:ext cx="1386081" cy="385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83" y="1561671"/>
            <a:ext cx="8613584" cy="41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34290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Xuc-Xac-Xuc-Xe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Điệu Nhảy vui nhộn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57250"/>
            <a:ext cx="9144001" cy="5143500"/>
          </a:xfrm>
        </p:spPr>
      </p:pic>
    </p:spTree>
    <p:extLst>
      <p:ext uri="{BB962C8B-B14F-4D97-AF65-F5344CB8AC3E}">
        <p14:creationId xmlns:p14="http://schemas.microsoft.com/office/powerpoint/2010/main" val="425118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297" y="857250"/>
            <a:ext cx="917429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543300" y="2843212"/>
            <a:ext cx="3771900" cy="1042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6158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71600" y="1943100"/>
            <a:ext cx="6057900" cy="24574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7350" y="2057401"/>
            <a:ext cx="5486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300" kern="0" dirty="0">
                <a:latin typeface="Arial-SGK-TV" pitchFamily="2" charset="0"/>
                <a:cs typeface="Arial-SGK-TV" pitchFamily="2" charset="0"/>
              </a:rPr>
              <a:t>   </a:t>
            </a:r>
            <a:endParaRPr lang="en-US" sz="3300" kern="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4258" y="2127733"/>
            <a:ext cx="60007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vi-VN" sz="3300" kern="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Hãy viết vào bảng con</a:t>
            </a:r>
            <a:endParaRPr lang="en-US" sz="33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6967" y="2939894"/>
            <a:ext cx="15279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vi-VN" sz="330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ật lửa     </a:t>
            </a:r>
            <a:endParaRPr lang="en-US" sz="33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9622" y="2939894"/>
            <a:ext cx="17271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vi-VN" sz="330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úc xắc     </a:t>
            </a:r>
            <a:endParaRPr lang="en-US" sz="33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4164" y="2905268"/>
            <a:ext cx="16995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vi-VN" sz="330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iấc mơ     </a:t>
            </a:r>
            <a:endParaRPr lang="en-US" sz="33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85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0E3487-9526-4B58-A70B-F1C2951F8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419" y="1335589"/>
            <a:ext cx="7594866" cy="209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2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16"/>
          <a:stretch/>
        </p:blipFill>
        <p:spPr>
          <a:xfrm>
            <a:off x="381000" y="468832"/>
            <a:ext cx="8305800" cy="55509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48400" y="2118436"/>
            <a:ext cx="926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aêc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60029" y="1575133"/>
            <a:ext cx="6126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VNI-Avo" pitchFamily="2" charset="0"/>
              </a:rPr>
              <a:t>at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52014" y="2143418"/>
            <a:ext cx="628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aêt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43999" y="2755939"/>
            <a:ext cx="628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aât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45001" y="3199471"/>
            <a:ext cx="642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ot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15596" y="3755621"/>
            <a:ext cx="770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oât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09376" y="4235839"/>
            <a:ext cx="5982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ôt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48400" y="2712059"/>
            <a:ext cx="756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aâc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5794" y="3205905"/>
            <a:ext cx="726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oc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45794" y="3768040"/>
            <a:ext cx="7425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oâc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03488" y="4786840"/>
            <a:ext cx="811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uc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99601" y="5280686"/>
            <a:ext cx="726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VNI-Avo" pitchFamily="2" charset="0"/>
              </a:rPr>
              <a:t>öc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81AB76-2541-428C-9EF8-4908327580F6}"/>
              </a:ext>
            </a:extLst>
          </p:cNvPr>
          <p:cNvSpPr/>
          <p:nvPr/>
        </p:nvSpPr>
        <p:spPr>
          <a:xfrm>
            <a:off x="1165167" y="4305179"/>
            <a:ext cx="1162879" cy="6545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A67C0D-8BDF-4753-A101-5BD8BA883C01}"/>
              </a:ext>
            </a:extLst>
          </p:cNvPr>
          <p:cNvSpPr/>
          <p:nvPr/>
        </p:nvSpPr>
        <p:spPr>
          <a:xfrm>
            <a:off x="3101009" y="5035609"/>
            <a:ext cx="874643" cy="4334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34963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610600" cy="6400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57803" y="1139006"/>
            <a:ext cx="3021496" cy="1381949"/>
            <a:chOff x="6898545" y="271583"/>
            <a:chExt cx="3602516" cy="184259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Rounded Rectangle 3"/>
            <p:cNvSpPr/>
            <p:nvPr/>
          </p:nvSpPr>
          <p:spPr>
            <a:xfrm>
              <a:off x="6898545" y="271583"/>
              <a:ext cx="3602516" cy="1842599"/>
            </a:xfrm>
            <a:prstGeom prst="round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5572" y="795439"/>
              <a:ext cx="1508462" cy="597693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58151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761" y="1777280"/>
            <a:ext cx="8314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b="1">
                <a:latin typeface="VNI-Avo" pitchFamily="2" charset="0"/>
              </a:rPr>
              <a:t>    </a:t>
            </a:r>
            <a:r>
              <a:rPr lang="en-US" sz="2700">
                <a:latin typeface="VNI-Avo" pitchFamily="2" charset="0"/>
              </a:rPr>
              <a:t>Gaø meï daãn ñaøn con ñi aên. Choác choác, tìm thaáy moài, gaø meï “ tuïc ... tuïc…...” goïi con. Ñaøn gaø con chaïy laïi, chen chuùc nhau aên roài ruùc vaøo beân meï. Gaø meï uû aám cho caùc con.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00" y="956599"/>
            <a:ext cx="1136015" cy="4501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060419"/>
            <a:ext cx="2784764" cy="182602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66B4B23-973D-4292-A880-67DC817910AC}"/>
              </a:ext>
            </a:extLst>
          </p:cNvPr>
          <p:cNvSpPr/>
          <p:nvPr/>
        </p:nvSpPr>
        <p:spPr>
          <a:xfrm>
            <a:off x="494908" y="1821346"/>
            <a:ext cx="228600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A4D71F-31CF-4CA2-BA84-B882F612E6AB}"/>
              </a:ext>
            </a:extLst>
          </p:cNvPr>
          <p:cNvSpPr/>
          <p:nvPr/>
        </p:nvSpPr>
        <p:spPr>
          <a:xfrm>
            <a:off x="2587094" y="3058768"/>
            <a:ext cx="228600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623760-0661-4A0C-A02F-C8EE824E586D}"/>
              </a:ext>
            </a:extLst>
          </p:cNvPr>
          <p:cNvSpPr/>
          <p:nvPr/>
        </p:nvSpPr>
        <p:spPr>
          <a:xfrm>
            <a:off x="7680899" y="2228851"/>
            <a:ext cx="228600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58CEF3-3470-45D5-873C-A37677F9B8B2}"/>
              </a:ext>
            </a:extLst>
          </p:cNvPr>
          <p:cNvSpPr/>
          <p:nvPr/>
        </p:nvSpPr>
        <p:spPr>
          <a:xfrm>
            <a:off x="5678165" y="1777281"/>
            <a:ext cx="228600" cy="1987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5232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108</Words>
  <Application>Microsoft Office PowerPoint</Application>
  <PresentationFormat>Trình chiếu Trên màn hình (4:3)</PresentationFormat>
  <Paragraphs>30</Paragraphs>
  <Slides>14</Slides>
  <Notes>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4" baseType="lpstr">
      <vt:lpstr>Arial</vt:lpstr>
      <vt:lpstr>Arial-Rounded</vt:lpstr>
      <vt:lpstr>Arial-SGK-TV</vt:lpstr>
      <vt:lpstr>Calibri</vt:lpstr>
      <vt:lpstr>HP001 5 hàng</vt:lpstr>
      <vt:lpstr>HP001 5H</vt:lpstr>
      <vt:lpstr>Quicksand Medium</vt:lpstr>
      <vt:lpstr>Times New Roman</vt:lpstr>
      <vt:lpstr>VNI-Avo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59</cp:revision>
  <dcterms:created xsi:type="dcterms:W3CDTF">2020-08-23T18:12:36Z</dcterms:created>
  <dcterms:modified xsi:type="dcterms:W3CDTF">2022-11-10T02:11:05Z</dcterms:modified>
</cp:coreProperties>
</file>