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57" r:id="rId3"/>
    <p:sldId id="256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71" r:id="rId20"/>
    <p:sldId id="272" r:id="rId21"/>
    <p:sldId id="291" r:id="rId22"/>
    <p:sldId id="292" r:id="rId23"/>
    <p:sldId id="293" r:id="rId24"/>
    <p:sldId id="294" r:id="rId25"/>
    <p:sldId id="295" r:id="rId26"/>
    <p:sldId id="296" r:id="rId27"/>
    <p:sldId id="260" r:id="rId28"/>
    <p:sldId id="269" r:id="rId29"/>
    <p:sldId id="26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82" d="100"/>
          <a:sy n="82" d="100"/>
        </p:scale>
        <p:origin x="14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26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38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2057400"/>
            <a:ext cx="504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46: AC ĂC ÂC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1F84BE-B51F-4B04-9C8A-1626A1D368B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07335" y="2250687"/>
          <a:ext cx="2018265" cy="18288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0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</a:t>
                      </a:r>
                      <a:endParaRPr lang="en-US" sz="55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ac</a:t>
                      </a:r>
                    </a:p>
                  </a:txBody>
                  <a:tcPr marL="83127" marR="83127" marT="41564" marB="4156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5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thác</a:t>
                      </a:r>
                      <a:endParaRPr lang="en-US" sz="55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83127" marR="83127" marT="41564" marB="4156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441E742-D46F-47F9-A8B6-00397090C59A}"/>
              </a:ext>
            </a:extLst>
          </p:cNvPr>
          <p:cNvSpPr/>
          <p:nvPr/>
        </p:nvSpPr>
        <p:spPr bwMode="auto">
          <a:xfrm>
            <a:off x="2237780" y="1208712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DA68C7D-0382-4998-AA6F-EDA811C5607D}"/>
              </a:ext>
            </a:extLst>
          </p:cNvPr>
          <p:cNvSpPr/>
          <p:nvPr/>
        </p:nvSpPr>
        <p:spPr bwMode="auto">
          <a:xfrm>
            <a:off x="3841594" y="1183767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6546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56FAB644-60EC-460B-AC98-4DC531542F7F}"/>
              </a:ext>
            </a:extLst>
          </p:cNvPr>
          <p:cNvSpPr/>
          <p:nvPr/>
        </p:nvSpPr>
        <p:spPr bwMode="auto">
          <a:xfrm>
            <a:off x="5480571" y="1203299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6546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8C7BF5-5476-4358-AEFA-46203DE4E607}"/>
              </a:ext>
            </a:extLst>
          </p:cNvPr>
          <p:cNvSpPr txBox="1"/>
          <p:nvPr/>
        </p:nvSpPr>
        <p:spPr>
          <a:xfrm>
            <a:off x="81419" y="4092086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lạc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8C1A8-0611-4607-BD45-ED42559213F9}"/>
              </a:ext>
            </a:extLst>
          </p:cNvPr>
          <p:cNvSpPr txBox="1"/>
          <p:nvPr/>
        </p:nvSpPr>
        <p:spPr>
          <a:xfrm>
            <a:off x="1199961" y="4088367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nhạc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365878-5121-4950-AE77-4F8C9BB0552C}"/>
              </a:ext>
            </a:extLst>
          </p:cNvPr>
          <p:cNvSpPr txBox="1"/>
          <p:nvPr/>
        </p:nvSpPr>
        <p:spPr>
          <a:xfrm>
            <a:off x="2954656" y="4081418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mặc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76193B-386D-4589-B36B-CF47F729DBD9}"/>
              </a:ext>
            </a:extLst>
          </p:cNvPr>
          <p:cNvSpPr txBox="1"/>
          <p:nvPr/>
        </p:nvSpPr>
        <p:spPr>
          <a:xfrm>
            <a:off x="4333005" y="4069229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nhắc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175641-E74F-44A6-9853-2152A6E2D198}"/>
              </a:ext>
            </a:extLst>
          </p:cNvPr>
          <p:cNvSpPr txBox="1"/>
          <p:nvPr/>
        </p:nvSpPr>
        <p:spPr>
          <a:xfrm>
            <a:off x="6003771" y="4078851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08E0AE-20C5-405F-B46B-EE15BA4800D4}"/>
              </a:ext>
            </a:extLst>
          </p:cNvPr>
          <p:cNvSpPr txBox="1"/>
          <p:nvPr/>
        </p:nvSpPr>
        <p:spPr>
          <a:xfrm>
            <a:off x="7190473" y="4082319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giấc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DFD6EC-CFEA-44A8-8891-1EE8EE2237AF}"/>
              </a:ext>
            </a:extLst>
          </p:cNvPr>
          <p:cNvSpPr txBox="1"/>
          <p:nvPr/>
        </p:nvSpPr>
        <p:spPr>
          <a:xfrm>
            <a:off x="971002" y="4804168"/>
            <a:ext cx="2034551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64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4364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364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sĩ</a:t>
            </a:r>
            <a:endParaRPr lang="en-US" sz="4364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8EC7B1-5792-456E-B677-3181A8291DC7}"/>
              </a:ext>
            </a:extLst>
          </p:cNvPr>
          <p:cNvSpPr txBox="1"/>
          <p:nvPr/>
        </p:nvSpPr>
        <p:spPr>
          <a:xfrm>
            <a:off x="5871823" y="4804167"/>
            <a:ext cx="2973575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64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364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364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gấc</a:t>
            </a:r>
            <a:endParaRPr lang="en-US" sz="4364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653870-C90E-4A85-85E5-1C572A692A3E}"/>
              </a:ext>
            </a:extLst>
          </p:cNvPr>
          <p:cNvSpPr txBox="1"/>
          <p:nvPr/>
        </p:nvSpPr>
        <p:spPr>
          <a:xfrm>
            <a:off x="3371021" y="4804169"/>
            <a:ext cx="2668456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64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4364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364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áo</a:t>
            </a:r>
            <a:endParaRPr lang="en-US" sz="4364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9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9" y="2857500"/>
            <a:ext cx="5340100" cy="1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86" y="1449042"/>
            <a:ext cx="6808029" cy="4477646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2" end="81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055" y="1739843"/>
            <a:ext cx="6079651" cy="34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86" y="1449042"/>
            <a:ext cx="6808029" cy="4477646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73" end="644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055" y="1739843"/>
            <a:ext cx="6079651" cy="34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86" y="1449042"/>
            <a:ext cx="6808029" cy="4477646"/>
          </a:xfrm>
          <a:prstGeom prst="rect">
            <a:avLst/>
          </a:prstGeom>
        </p:spPr>
      </p:pic>
      <p:pic>
        <p:nvPicPr>
          <p:cNvPr id="3" name="Bài 46_ ac,ăc,âc - Tv1 - KNTTVCS">
            <a:hlinkClick r:id="" action="ppaction://media"/>
            <a:extLst>
              <a:ext uri="{FF2B5EF4-FFF2-40B4-BE49-F238E27FC236}">
                <a16:creationId xmlns:a16="http://schemas.microsoft.com/office/drawing/2014/main" id="{C679704F-18DD-49E5-88D6-365A9BC900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51" end="77044.07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5295" y="1726994"/>
            <a:ext cx="6167958" cy="34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163C69-E97B-4BD6-8F7F-0C529E4F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18" y="1661532"/>
            <a:ext cx="5498793" cy="379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738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86" y="1449042"/>
            <a:ext cx="6808029" cy="4477646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743" end="46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055" y="1739843"/>
            <a:ext cx="6079651" cy="34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2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86" y="1449042"/>
            <a:ext cx="6808029" cy="4477646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055" y="1739843"/>
            <a:ext cx="6079651" cy="34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36DD7-7983-4660-B62A-D13084E4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65" y="1641085"/>
            <a:ext cx="5691002" cy="3913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44344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770055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-Ba-Di-Ban-Lon-Con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ắc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áo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770055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q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uả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gấc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05939-BBE0-4672-A7D8-E8FDEEC6F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142" y="1203298"/>
            <a:ext cx="5481970" cy="42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3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2" y="2597729"/>
            <a:ext cx="3624609" cy="18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F632E-066A-46FF-8A17-BDF011A5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1779638" y="1194954"/>
            <a:ext cx="5545954" cy="26496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A763B0-8016-4F45-8D54-AF1358075DD4}"/>
              </a:ext>
            </a:extLst>
          </p:cNvPr>
          <p:cNvSpPr txBox="1">
            <a:spLocks/>
          </p:cNvSpPr>
          <p:nvPr/>
        </p:nvSpPr>
        <p:spPr>
          <a:xfrm>
            <a:off x="513367" y="4149080"/>
            <a:ext cx="8510036" cy="1394047"/>
          </a:xfrm>
          <a:prstGeom prst="rect">
            <a:avLst/>
          </a:prstGeom>
        </p:spPr>
        <p:txBody>
          <a:bodyPr vert="horz" lIns="62345" tIns="31173" rIns="62345" bIns="3117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Nếu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Tây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Bắc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Sa Pa.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Sa Pa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Thác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Bạc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bản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Va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Phìn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Sín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386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2386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87DBFB-B79D-418F-92AF-83A2A7660A34}"/>
              </a:ext>
            </a:extLst>
          </p:cNvPr>
          <p:cNvCxnSpPr>
            <a:cxnSpLocks/>
          </p:cNvCxnSpPr>
          <p:nvPr/>
        </p:nvCxnSpPr>
        <p:spPr>
          <a:xfrm>
            <a:off x="2664249" y="4672775"/>
            <a:ext cx="4675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22FE7C-9161-4D7D-A136-E5304498C635}"/>
              </a:ext>
            </a:extLst>
          </p:cNvPr>
          <p:cNvCxnSpPr>
            <a:cxnSpLocks/>
          </p:cNvCxnSpPr>
          <p:nvPr/>
        </p:nvCxnSpPr>
        <p:spPr>
          <a:xfrm>
            <a:off x="6143083" y="5065545"/>
            <a:ext cx="5082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762487-D5B5-4707-9FF2-184CCC14F3E3}"/>
              </a:ext>
            </a:extLst>
          </p:cNvPr>
          <p:cNvCxnSpPr>
            <a:cxnSpLocks/>
          </p:cNvCxnSpPr>
          <p:nvPr/>
        </p:nvCxnSpPr>
        <p:spPr>
          <a:xfrm>
            <a:off x="1822604" y="5392855"/>
            <a:ext cx="415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70D55F-947F-4296-A2E6-5224AE660134}"/>
              </a:ext>
            </a:extLst>
          </p:cNvPr>
          <p:cNvCxnSpPr>
            <a:cxnSpLocks/>
          </p:cNvCxnSpPr>
          <p:nvPr/>
        </p:nvCxnSpPr>
        <p:spPr>
          <a:xfrm>
            <a:off x="6909956" y="5065545"/>
            <a:ext cx="415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10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6A763B0-8016-4F45-8D54-AF1358075DD4}"/>
              </a:ext>
            </a:extLst>
          </p:cNvPr>
          <p:cNvSpPr txBox="1">
            <a:spLocks/>
          </p:cNvSpPr>
          <p:nvPr/>
        </p:nvSpPr>
        <p:spPr>
          <a:xfrm>
            <a:off x="578829" y="2011897"/>
            <a:ext cx="8248189" cy="2834207"/>
          </a:xfrm>
          <a:prstGeom prst="rect">
            <a:avLst/>
          </a:prstGeom>
        </p:spPr>
        <p:txBody>
          <a:bodyPr vert="horz" lIns="62345" tIns="31173" rIns="62345" bIns="3117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Nếu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Tây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Bắc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Sa Pa.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 Sa Pa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Thác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Bạc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bản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Va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Phìn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Sín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73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3273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3DC02D-326B-43F2-8B62-F576B1904BD6}"/>
              </a:ext>
            </a:extLst>
          </p:cNvPr>
          <p:cNvSpPr/>
          <p:nvPr/>
        </p:nvSpPr>
        <p:spPr>
          <a:xfrm>
            <a:off x="447906" y="2590007"/>
            <a:ext cx="313814" cy="273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36" dirty="0"/>
              <a:t>1</a:t>
            </a:r>
            <a:endParaRPr lang="en-GB" sz="1636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ED1B5E-3795-4550-891A-30EF529A62B9}"/>
              </a:ext>
            </a:extLst>
          </p:cNvPr>
          <p:cNvSpPr/>
          <p:nvPr/>
        </p:nvSpPr>
        <p:spPr>
          <a:xfrm>
            <a:off x="272373" y="3036229"/>
            <a:ext cx="313814" cy="273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36" dirty="0"/>
              <a:t>2</a:t>
            </a:r>
            <a:endParaRPr lang="en-GB" sz="1636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5CF1EC-7330-4CE7-845D-D9761716741E}"/>
              </a:ext>
            </a:extLst>
          </p:cNvPr>
          <p:cNvSpPr/>
          <p:nvPr/>
        </p:nvSpPr>
        <p:spPr>
          <a:xfrm>
            <a:off x="1554114" y="3494462"/>
            <a:ext cx="268490" cy="2726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36" dirty="0"/>
              <a:t>3</a:t>
            </a:r>
            <a:endParaRPr lang="en-GB" sz="1636" dirty="0"/>
          </a:p>
        </p:txBody>
      </p:sp>
    </p:spTree>
    <p:extLst>
      <p:ext uri="{BB962C8B-B14F-4D97-AF65-F5344CB8AC3E}">
        <p14:creationId xmlns:p14="http://schemas.microsoft.com/office/powerpoint/2010/main" val="1802625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82" y="2597727"/>
            <a:ext cx="3627761" cy="18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52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0DA6343-6723-4761-9092-17196293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1298909" y="2119764"/>
            <a:ext cx="6289927" cy="34434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D7D865-970E-4CD5-A798-714EB16556E1}"/>
              </a:ext>
            </a:extLst>
          </p:cNvPr>
          <p:cNvSpPr txBox="1">
            <a:spLocks/>
          </p:cNvSpPr>
          <p:nvPr/>
        </p:nvSpPr>
        <p:spPr>
          <a:xfrm>
            <a:off x="2739070" y="1091046"/>
            <a:ext cx="3100779" cy="519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83127" tIns="41564" rIns="83127" bIns="41564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73" b="1" dirty="0" err="1">
                <a:latin typeface=".VnAvant" pitchFamily="34" charset="0"/>
              </a:rPr>
              <a:t>Xin</a:t>
            </a:r>
            <a:r>
              <a:rPr lang="en-US" sz="3273" b="1" dirty="0">
                <a:latin typeface=".VnAvant" pitchFamily="34" charset="0"/>
              </a:rPr>
              <a:t> </a:t>
            </a:r>
            <a:r>
              <a:rPr lang="en-US" sz="3273" b="1" dirty="0" err="1">
                <a:latin typeface=".VnAvant" pitchFamily="34" charset="0"/>
              </a:rPr>
              <a:t>phÐp</a:t>
            </a:r>
            <a:endParaRPr lang="en-US" sz="3273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2701636"/>
            <a:ext cx="5332982" cy="15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681267-FF7F-4712-AE65-770230E1A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1054600" y="1334222"/>
            <a:ext cx="7034801" cy="3471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24B1E-9F5B-4B15-B44D-06189F65BA80}"/>
              </a:ext>
            </a:extLst>
          </p:cNvPr>
          <p:cNvSpPr txBox="1"/>
          <p:nvPr/>
        </p:nvSpPr>
        <p:spPr>
          <a:xfrm>
            <a:off x="830116" y="5106827"/>
            <a:ext cx="7308411" cy="51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727" b="1" dirty="0">
                <a:latin typeface="Arial-SGK-TV" pitchFamily="2" charset="0"/>
                <a:cs typeface="Arial-SGK-TV" pitchFamily="2" charset="0"/>
              </a:rPr>
              <a:t>Tây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Bắc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ruộng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bậc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thang,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thác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727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5524B1E-9F5B-4B15-B44D-06189F65BA80}"/>
              </a:ext>
            </a:extLst>
          </p:cNvPr>
          <p:cNvSpPr txBox="1"/>
          <p:nvPr/>
        </p:nvSpPr>
        <p:spPr>
          <a:xfrm>
            <a:off x="830116" y="5106827"/>
            <a:ext cx="7308411" cy="51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727" b="1" dirty="0">
                <a:latin typeface="Arial-SGK-TV" pitchFamily="2" charset="0"/>
                <a:cs typeface="Arial-SGK-TV" pitchFamily="2" charset="0"/>
              </a:rPr>
              <a:t>Tây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2727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ắc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ruộng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2727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ậc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thang,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2727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27" b="1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vi-VN" sz="2727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727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63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9" y="2337955"/>
            <a:ext cx="4294496" cy="22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1F84BE-B51F-4B04-9C8A-1626A1D368B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55535" y="2741661"/>
          <a:ext cx="2018265" cy="18288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0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</a:t>
                      </a:r>
                      <a:endParaRPr lang="en-US" sz="55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ac</a:t>
                      </a:r>
                    </a:p>
                  </a:txBody>
                  <a:tcPr marL="83127" marR="83127" marT="41564" marB="4156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5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thác</a:t>
                      </a:r>
                      <a:endParaRPr lang="en-US" sz="55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83127" marR="83127" marT="41564" marB="4156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441E742-D46F-47F9-A8B6-00397090C59A}"/>
              </a:ext>
            </a:extLst>
          </p:cNvPr>
          <p:cNvSpPr/>
          <p:nvPr/>
        </p:nvSpPr>
        <p:spPr bwMode="auto">
          <a:xfrm>
            <a:off x="2240326" y="1669791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DA68C7D-0382-4998-AA6F-EDA811C5607D}"/>
              </a:ext>
            </a:extLst>
          </p:cNvPr>
          <p:cNvSpPr/>
          <p:nvPr/>
        </p:nvSpPr>
        <p:spPr bwMode="auto">
          <a:xfrm>
            <a:off x="3844141" y="1644846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6546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56FAB644-60EC-460B-AC98-4DC531542F7F}"/>
              </a:ext>
            </a:extLst>
          </p:cNvPr>
          <p:cNvSpPr/>
          <p:nvPr/>
        </p:nvSpPr>
        <p:spPr bwMode="auto">
          <a:xfrm>
            <a:off x="5483117" y="1664378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6546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8C7BF5-5476-4358-AEFA-46203DE4E607}"/>
              </a:ext>
            </a:extLst>
          </p:cNvPr>
          <p:cNvSpPr txBox="1"/>
          <p:nvPr/>
        </p:nvSpPr>
        <p:spPr>
          <a:xfrm>
            <a:off x="233092" y="4764041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lạc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8C1A8-0611-4607-BD45-ED42559213F9}"/>
              </a:ext>
            </a:extLst>
          </p:cNvPr>
          <p:cNvSpPr txBox="1"/>
          <p:nvPr/>
        </p:nvSpPr>
        <p:spPr>
          <a:xfrm>
            <a:off x="1351634" y="4760322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nhạc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C018423B-692B-44C7-894D-65B5189702DC}"/>
              </a:ext>
            </a:extLst>
          </p:cNvPr>
          <p:cNvSpPr/>
          <p:nvPr/>
        </p:nvSpPr>
        <p:spPr bwMode="auto">
          <a:xfrm>
            <a:off x="2240326" y="1669791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6546" b="1" kern="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1F110C2B-6740-4D2B-95E2-B72CAD70B4D8}"/>
              </a:ext>
            </a:extLst>
          </p:cNvPr>
          <p:cNvSpPr/>
          <p:nvPr/>
        </p:nvSpPr>
        <p:spPr bwMode="auto">
          <a:xfrm>
            <a:off x="3844141" y="1644846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6546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6546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E8183F6A-472C-4974-AE90-6EADDF806521}"/>
              </a:ext>
            </a:extLst>
          </p:cNvPr>
          <p:cNvSpPr/>
          <p:nvPr/>
        </p:nvSpPr>
        <p:spPr bwMode="auto">
          <a:xfrm>
            <a:off x="5483117" y="1664378"/>
            <a:ext cx="1349748" cy="884081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6546" b="1" kern="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6546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6546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F43EFE-D24D-44FA-B829-29C7002A1031}"/>
              </a:ext>
            </a:extLst>
          </p:cNvPr>
          <p:cNvSpPr txBox="1"/>
          <p:nvPr/>
        </p:nvSpPr>
        <p:spPr>
          <a:xfrm>
            <a:off x="233092" y="4757742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364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4DADB-8CE0-4F4C-8125-975FDC3EDAF6}"/>
              </a:ext>
            </a:extLst>
          </p:cNvPr>
          <p:cNvSpPr txBox="1"/>
          <p:nvPr/>
        </p:nvSpPr>
        <p:spPr>
          <a:xfrm>
            <a:off x="1351634" y="4754023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364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ạc</a:t>
            </a:r>
            <a:endParaRPr lang="en-US" sz="4364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365878-5121-4950-AE77-4F8C9BB0552C}"/>
              </a:ext>
            </a:extLst>
          </p:cNvPr>
          <p:cNvSpPr txBox="1"/>
          <p:nvPr/>
        </p:nvSpPr>
        <p:spPr>
          <a:xfrm>
            <a:off x="3106330" y="4753373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mặc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76193B-386D-4589-B36B-CF47F729DBD9}"/>
              </a:ext>
            </a:extLst>
          </p:cNvPr>
          <p:cNvSpPr txBox="1"/>
          <p:nvPr/>
        </p:nvSpPr>
        <p:spPr>
          <a:xfrm>
            <a:off x="4484679" y="4741184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nhắc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29DF35-F469-4626-A9E7-658AC1F44084}"/>
              </a:ext>
            </a:extLst>
          </p:cNvPr>
          <p:cNvSpPr txBox="1"/>
          <p:nvPr/>
        </p:nvSpPr>
        <p:spPr>
          <a:xfrm>
            <a:off x="3106330" y="4756603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364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4364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B357C4-829E-40B8-8A09-D6EC43A7D4AF}"/>
              </a:ext>
            </a:extLst>
          </p:cNvPr>
          <p:cNvSpPr txBox="1"/>
          <p:nvPr/>
        </p:nvSpPr>
        <p:spPr>
          <a:xfrm>
            <a:off x="4484679" y="4744414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364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4364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175641-E74F-44A6-9853-2152A6E2D198}"/>
              </a:ext>
            </a:extLst>
          </p:cNvPr>
          <p:cNvSpPr txBox="1"/>
          <p:nvPr/>
        </p:nvSpPr>
        <p:spPr>
          <a:xfrm>
            <a:off x="6155445" y="4750806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08E0AE-20C5-405F-B46B-EE15BA4800D4}"/>
              </a:ext>
            </a:extLst>
          </p:cNvPr>
          <p:cNvSpPr txBox="1"/>
          <p:nvPr/>
        </p:nvSpPr>
        <p:spPr>
          <a:xfrm>
            <a:off x="7342146" y="4754274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giấc</a:t>
            </a:r>
            <a:endParaRPr lang="en-US" sz="4364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7B7DB-C77F-4190-8E2F-B90C43246AF0}"/>
              </a:ext>
            </a:extLst>
          </p:cNvPr>
          <p:cNvSpPr txBox="1"/>
          <p:nvPr/>
        </p:nvSpPr>
        <p:spPr>
          <a:xfrm>
            <a:off x="6155445" y="4747975"/>
            <a:ext cx="1354839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364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4364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FCDF2C-70A2-418A-B69F-F0C44320312F}"/>
              </a:ext>
            </a:extLst>
          </p:cNvPr>
          <p:cNvSpPr txBox="1"/>
          <p:nvPr/>
        </p:nvSpPr>
        <p:spPr>
          <a:xfrm>
            <a:off x="7342146" y="4751443"/>
            <a:ext cx="1731184" cy="7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4" dirty="0" err="1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364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4364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38AB53-DFFF-47BA-958B-E8A8AAC7B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1183935" y="1836270"/>
            <a:ext cx="1801091" cy="1949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CECEA2-4752-4785-B394-6D1A625DA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357478" y="1836271"/>
            <a:ext cx="2429044" cy="1949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2F84BD-4F2C-4EF2-81F6-218676020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158974" y="1871241"/>
            <a:ext cx="2321086" cy="1949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A9E4C4-0EF9-4EEE-BF99-D95E330F34FC}"/>
              </a:ext>
            </a:extLst>
          </p:cNvPr>
          <p:cNvSpPr txBox="1"/>
          <p:nvPr/>
        </p:nvSpPr>
        <p:spPr>
          <a:xfrm>
            <a:off x="950475" y="4104988"/>
            <a:ext cx="2034551" cy="84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9" dirty="0" err="1"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490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909" dirty="0" err="1">
                <a:latin typeface="Arial-SGK-TV" pitchFamily="2" charset="0"/>
                <a:cs typeface="Arial-SGK-TV" pitchFamily="2" charset="0"/>
              </a:rPr>
              <a:t>sĩ</a:t>
            </a:r>
            <a:endParaRPr lang="en-US" sz="490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541CB4-FC40-4CF2-B4EF-3A7450D30E95}"/>
              </a:ext>
            </a:extLst>
          </p:cNvPr>
          <p:cNvSpPr txBox="1"/>
          <p:nvPr/>
        </p:nvSpPr>
        <p:spPr>
          <a:xfrm>
            <a:off x="5851296" y="4104987"/>
            <a:ext cx="2973575" cy="84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9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90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909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sz="490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5A0073-768F-4B3B-8BB3-563BF1BD598D}"/>
              </a:ext>
            </a:extLst>
          </p:cNvPr>
          <p:cNvSpPr txBox="1"/>
          <p:nvPr/>
        </p:nvSpPr>
        <p:spPr>
          <a:xfrm>
            <a:off x="3350495" y="4104989"/>
            <a:ext cx="2668456" cy="84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9" dirty="0" err="1"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490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909" dirty="0" err="1">
                <a:latin typeface="Arial-SGK-TV" pitchFamily="2" charset="0"/>
                <a:cs typeface="Arial-SGK-TV" pitchFamily="2" charset="0"/>
              </a:rPr>
              <a:t>áo</a:t>
            </a:r>
            <a:endParaRPr lang="en-US" sz="4909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912941-CBA7-45D4-BB97-ECB9252D5EE9}"/>
              </a:ext>
            </a:extLst>
          </p:cNvPr>
          <p:cNvCxnSpPr>
            <a:cxnSpLocks/>
          </p:cNvCxnSpPr>
          <p:nvPr/>
        </p:nvCxnSpPr>
        <p:spPr>
          <a:xfrm>
            <a:off x="1071478" y="4860440"/>
            <a:ext cx="1012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3558D0-690E-4A23-B960-9AF18BEA3C20}"/>
              </a:ext>
            </a:extLst>
          </p:cNvPr>
          <p:cNvCxnSpPr/>
          <p:nvPr/>
        </p:nvCxnSpPr>
        <p:spPr>
          <a:xfrm flipV="1">
            <a:off x="3511318" y="4860438"/>
            <a:ext cx="10606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505E42-882B-4CD6-B2CB-67D578C5352F}"/>
              </a:ext>
            </a:extLst>
          </p:cNvPr>
          <p:cNvCxnSpPr/>
          <p:nvPr/>
        </p:nvCxnSpPr>
        <p:spPr>
          <a:xfrm flipV="1">
            <a:off x="7236751" y="4883330"/>
            <a:ext cx="10606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0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>
            <a:extLst>
              <a:ext uri="{FF2B5EF4-FFF2-40B4-BE49-F238E27FC236}">
                <a16:creationId xmlns:a16="http://schemas.microsoft.com/office/drawing/2014/main" id="{7FECA984-3C4E-4E2C-8E9D-218C5E341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069" y="2085183"/>
            <a:ext cx="2613742" cy="84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909" b="1" dirty="0" err="1"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altLang="en-US" sz="4909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909" b="1" dirty="0" err="1">
                <a:latin typeface="Arial-SGK-TV" pitchFamily="2" charset="0"/>
                <a:cs typeface="Arial-SGK-TV" pitchFamily="2" charset="0"/>
              </a:rPr>
              <a:t>sĩ</a:t>
            </a:r>
            <a:endParaRPr lang="en-US" altLang="en-US" sz="490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9DABA138-A142-4EB8-80FE-296D23AE6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454" y="3009304"/>
            <a:ext cx="2613742" cy="84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909" b="1" dirty="0" err="1"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altLang="en-US" sz="4909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909" b="1" dirty="0" err="1">
                <a:latin typeface="Arial-SGK-TV" pitchFamily="2" charset="0"/>
                <a:cs typeface="Arial-SGK-TV" pitchFamily="2" charset="0"/>
              </a:rPr>
              <a:t>áo</a:t>
            </a:r>
            <a:endParaRPr lang="en-US" altLang="en-US" sz="490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E67F18DF-66DB-40AA-A16E-A0E823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916" y="4018156"/>
            <a:ext cx="2613742" cy="84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909" b="1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altLang="en-US" sz="4909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909" b="1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altLang="en-US" sz="4909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62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195</Words>
  <Application>Microsoft Office PowerPoint</Application>
  <PresentationFormat>Trình chiếu Trên màn hình (4:3)</PresentationFormat>
  <Paragraphs>61</Paragraphs>
  <Slides>29</Slides>
  <Notes>3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9" baseType="lpstr">
      <vt:lpstr>宋体</vt:lpstr>
      <vt:lpstr>.VnAvant</vt:lpstr>
      <vt:lpstr>Arial</vt:lpstr>
      <vt:lpstr>Arial-Rounded</vt:lpstr>
      <vt:lpstr>Arial-SGK-TV</vt:lpstr>
      <vt:lpstr>Calibri</vt:lpstr>
      <vt:lpstr>HP001 4 hàng</vt:lpstr>
      <vt:lpstr>Quicksand Medium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29</cp:revision>
  <dcterms:created xsi:type="dcterms:W3CDTF">2020-08-23T18:12:36Z</dcterms:created>
  <dcterms:modified xsi:type="dcterms:W3CDTF">2022-11-10T02:03:03Z</dcterms:modified>
</cp:coreProperties>
</file>