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71" r:id="rId3"/>
    <p:sldId id="273" r:id="rId4"/>
    <p:sldId id="276" r:id="rId5"/>
    <p:sldId id="279" r:id="rId6"/>
    <p:sldId id="264" r:id="rId7"/>
    <p:sldId id="278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5C3A-10D3-461F-9097-5182F5BB084C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F471E-7730-4064-A38A-D52C9C074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1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9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5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256A-C5C1-49E8-8A28-F43BCC6BF4C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DF25-21B5-43B8-94CD-FBFC38E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&#50864;&#47532;%20&#47784;&#46160;%20&#45796;&#44057;&#51060;%20-%20&#50984;&#46041;&#46041;&#50836;%20-%20&#54609;&#53356;&#54273;!%20&#51064;&#44592;&#46041;&#50836;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638629"/>
            <a:ext cx="8679543" cy="32366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2: Trường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TRƯỜNG HỌC</a:t>
            </a: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43199" y="819150"/>
            <a:ext cx="9174499" cy="3483429"/>
            <a:chOff x="-889344" y="0"/>
            <a:chExt cx="9729576" cy="38027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62"/>
            <a:stretch/>
          </p:blipFill>
          <p:spPr>
            <a:xfrm>
              <a:off x="3975444" y="0"/>
              <a:ext cx="4864788" cy="37882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50"/>
            <a:stretch/>
          </p:blipFill>
          <p:spPr>
            <a:xfrm>
              <a:off x="-889344" y="0"/>
              <a:ext cx="4864788" cy="3802743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8378471" y="383375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3349" y="4411379"/>
            <a:ext cx="8700653" cy="20619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Trường học của Minh và Hoa tên là gì ?</a:t>
            </a:r>
          </a:p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Trường của hai bạn có những phòng và khu vực nào ?</a:t>
            </a:r>
          </a:p>
        </p:txBody>
      </p:sp>
    </p:spTree>
    <p:extLst>
      <p:ext uri="{BB962C8B-B14F-4D97-AF65-F5344CB8AC3E}">
        <p14:creationId xmlns:p14="http://schemas.microsoft.com/office/powerpoint/2010/main" val="29384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67694" r="30375" b="13823"/>
          <a:stretch/>
        </p:blipFill>
        <p:spPr>
          <a:xfrm>
            <a:off x="1326247" y="3948076"/>
            <a:ext cx="6852801" cy="2713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67232" r="5679" b="13130"/>
          <a:stretch/>
        </p:blipFill>
        <p:spPr>
          <a:xfrm>
            <a:off x="0" y="960097"/>
            <a:ext cx="9144000" cy="28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file"/>
          </p:cNvPr>
          <p:cNvSpPr/>
          <p:nvPr/>
        </p:nvSpPr>
        <p:spPr>
          <a:xfrm>
            <a:off x="1801049" y="2676390"/>
            <a:ext cx="55419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Nghỉ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giữa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giờ</a:t>
            </a:r>
            <a:r>
              <a:rPr lang="en-US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n-US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2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885" y="467880"/>
            <a:ext cx="8245187" cy="5420302"/>
          </a:xfrm>
        </p:spPr>
      </p:pic>
    </p:spTree>
    <p:extLst>
      <p:ext uri="{BB962C8B-B14F-4D97-AF65-F5344CB8AC3E}">
        <p14:creationId xmlns:p14="http://schemas.microsoft.com/office/powerpoint/2010/main" val="9247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3350" y="459581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3349" y="1306286"/>
            <a:ext cx="8700653" cy="51670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Nêu tên </a:t>
            </a:r>
            <a:r>
              <a:rPr lang="vi-VN" sz="3600" b="1" smtClean="0">
                <a:solidFill>
                  <a:srgbClr val="0000FF"/>
                </a:solidFill>
                <a:cs typeface="Times New Roman" pitchFamily="18" charset="0"/>
              </a:rPr>
              <a:t>trư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3600" b="1" smtClean="0">
                <a:solidFill>
                  <a:srgbClr val="0000FF"/>
                </a:solidFill>
                <a:cs typeface="Times New Roman" pitchFamily="18" charset="0"/>
              </a:rPr>
              <a:t>ng </a:t>
            </a: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của mình?</a:t>
            </a:r>
          </a:p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Trường có các phòng chức năng nào?</a:t>
            </a:r>
          </a:p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Có phòng nào khác với trường của Minh và Hoa không? </a:t>
            </a:r>
          </a:p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Chỉ vị trí các phòng chức năng có trong trường.</a:t>
            </a:r>
          </a:p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Chỉ vị trí sân bóng, nhà thể chất</a:t>
            </a:r>
          </a:p>
          <a:p>
            <a:pPr algn="l"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cs typeface="Times New Roman" pitchFamily="18" charset="0"/>
              </a:rPr>
              <a:t>+ Tìm điểm giống và khác nhau giữa trường của mình và trường của Minh và Hoa</a:t>
            </a:r>
          </a:p>
        </p:txBody>
      </p:sp>
    </p:spTree>
    <p:extLst>
      <p:ext uri="{BB962C8B-B14F-4D97-AF65-F5344CB8AC3E}">
        <p14:creationId xmlns:p14="http://schemas.microsoft.com/office/powerpoint/2010/main" val="10927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402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Hoạt động khám phá&amp;quot;&quot;/&gt;&lt;property id=&quot;20307&quot; value=&quot;256&quot;/&gt;&lt;/object&gt;&lt;object type=&quot;3&quot; unique_id=&quot;10004&quot;&gt;&lt;property id=&quot;20148&quot; value=&quot;5&quot;/&gt;&lt;property id=&quot;20300&quot; value=&quot;Slide 1 - &amp;quot;Chủ đề2:  Trường học  Bài 7 CÙNG KHÁM PHÁ TRƯỜNG HỌC ( TIẾT 3)&amp;quot;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106&quot;&gt;&lt;property id=&quot;20148&quot; value=&quot;5&quot;/&gt;&lt;property id=&quot;20300&quot; value=&quot;Slide 3&quot;/&gt;&lt;property id=&quot;20307&quot; value=&quot;264&quot;/&gt;&lt;/object&gt;&lt;object type=&quot;3&quot; unique_id=&quot;10107&quot;&gt;&lt;property id=&quot;20148&quot; value=&quot;5&quot;/&gt;&lt;property id=&quot;20300&quot; value=&quot;Slide 4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124</Words>
  <Application>Microsoft Office PowerPoint</Application>
  <PresentationFormat>On-screen Show (4:3)</PresentationFormat>
  <Paragraphs>16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Chủ đề 2: Trường học  Bài 7 CÙNG KHÁM PHÁ TRƯỜNG HỌC ( Tiết 1)</vt:lpstr>
      <vt:lpstr>1. Hoạt động khám phá</vt:lpstr>
      <vt:lpstr>1. Hoạt động khám phá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14</cp:revision>
  <dcterms:created xsi:type="dcterms:W3CDTF">2020-08-19T04:25:49Z</dcterms:created>
  <dcterms:modified xsi:type="dcterms:W3CDTF">2020-10-28T02:59:42Z</dcterms:modified>
</cp:coreProperties>
</file>