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7" r:id="rId3"/>
    <p:sldId id="258" r:id="rId4"/>
    <p:sldId id="260" r:id="rId5"/>
    <p:sldId id="261" r:id="rId6"/>
    <p:sldId id="262" r:id="rId7"/>
    <p:sldId id="263" r:id="rId8"/>
    <p:sldId id="275" r:id="rId9"/>
    <p:sldId id="264" r:id="rId10"/>
    <p:sldId id="269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D0A"/>
    <a:srgbClr val="80008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DD9B-7EF8-4B07-AE92-78FAD8696B37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984D9-5E50-44A2-A40F-F47CCB38F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8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4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6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9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2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80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6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2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62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33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0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1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8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7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8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4474-BF3F-4455-A3C9-7EACFADC902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8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92" y="2438400"/>
            <a:ext cx="8534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</a:p>
          <a:p>
            <a:pPr algn="ctr"/>
            <a:r>
              <a:rPr lang="en-US" sz="5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LỚP HỌC CỦA EM</a:t>
            </a:r>
          </a:p>
          <a:p>
            <a:pPr algn="ctr"/>
            <a:r>
              <a:rPr lang="en-US" sz="5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47003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77" y="-52778"/>
            <a:ext cx="1905000" cy="112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09600" y="1990921"/>
            <a:ext cx="8001000" cy="4486079"/>
            <a:chOff x="-152400" y="-271236"/>
            <a:chExt cx="10287000" cy="643057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4" t="23049" r="4486" b="18911"/>
            <a:stretch/>
          </p:blipFill>
          <p:spPr bwMode="auto">
            <a:xfrm>
              <a:off x="-152400" y="188847"/>
              <a:ext cx="10287000" cy="5970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-152400" y="-271236"/>
              <a:ext cx="7620000" cy="16323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66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152400" y="1024957"/>
            <a:ext cx="883920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?Chia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sẻ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người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thân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giúp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đỡ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thầy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cô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giáo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155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02"/>
            <a:ext cx="5219700" cy="227786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51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4" t="34505" r="20591" b="22038"/>
          <a:stretch/>
        </p:blipFill>
        <p:spPr bwMode="auto">
          <a:xfrm>
            <a:off x="779731" y="1436483"/>
            <a:ext cx="7962147" cy="506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791048" y="1447800"/>
            <a:ext cx="7941777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tên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hoạt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ngoài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giờ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mà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tham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hoặc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nghe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796473"/>
            <a:ext cx="1371105" cy="57945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26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905000"/>
            <a:ext cx="4014184" cy="286282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56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" t="30128" r="22917" b="10925"/>
          <a:stretch/>
        </p:blipFill>
        <p:spPr bwMode="auto">
          <a:xfrm>
            <a:off x="5644" y="1752600"/>
            <a:ext cx="9124303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748"/>
            <a:ext cx="1295400" cy="9238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1295401" y="1024958"/>
            <a:ext cx="76962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sát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tên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hoạt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ngoài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giờ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6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8" t="30965" r="71257" b="41030"/>
          <a:stretch/>
        </p:blipFill>
        <p:spPr bwMode="auto">
          <a:xfrm>
            <a:off x="1066799" y="762000"/>
            <a:ext cx="7354711" cy="5821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0" t="4067" r="33132" b="51734"/>
          <a:stretch/>
        </p:blipFill>
        <p:spPr bwMode="auto">
          <a:xfrm>
            <a:off x="457200" y="1066800"/>
            <a:ext cx="831691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5" t="6250" r="1832" b="52179"/>
          <a:stretch/>
        </p:blipFill>
        <p:spPr bwMode="auto">
          <a:xfrm>
            <a:off x="327378" y="747889"/>
            <a:ext cx="8469310" cy="5801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50000" r="33647" b="3424"/>
          <a:stretch/>
        </p:blipFill>
        <p:spPr bwMode="auto">
          <a:xfrm>
            <a:off x="-19805" y="1752600"/>
            <a:ext cx="9149694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3" t="48273" r="1946" b="3599"/>
          <a:stretch/>
        </p:blipFill>
        <p:spPr bwMode="auto">
          <a:xfrm>
            <a:off x="944684" y="746342"/>
            <a:ext cx="7534276" cy="5836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46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87473" b="47325"/>
          <a:stretch/>
        </p:blipFill>
        <p:spPr bwMode="auto">
          <a:xfrm>
            <a:off x="1981200" y="1944485"/>
            <a:ext cx="1828800" cy="244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32412" y="2752107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914677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38149" b="47325"/>
          <a:stretch/>
        </p:blipFill>
        <p:spPr bwMode="auto">
          <a:xfrm>
            <a:off x="60513" y="838200"/>
            <a:ext cx="8534401" cy="11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208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05002"/>
            <a:ext cx="4571999" cy="27103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91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78</Words>
  <Application>Microsoft Office PowerPoint</Application>
  <PresentationFormat>On-screen Show (4:3)</PresentationFormat>
  <Paragraphs>14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Lato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dvbnagfngajg</dc:title>
  <dc:creator>PC</dc:creator>
  <cp:lastModifiedBy>Administrator</cp:lastModifiedBy>
  <cp:revision>20</cp:revision>
  <dcterms:created xsi:type="dcterms:W3CDTF">2020-08-19T02:20:57Z</dcterms:created>
  <dcterms:modified xsi:type="dcterms:W3CDTF">2023-10-13T02:32:08Z</dcterms:modified>
</cp:coreProperties>
</file>