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1" r:id="rId3"/>
    <p:sldId id="264" r:id="rId4"/>
    <p:sldId id="280" r:id="rId5"/>
    <p:sldId id="276" r:id="rId6"/>
    <p:sldId id="274" r:id="rId7"/>
    <p:sldId id="278" r:id="rId8"/>
    <p:sldId id="279" r:id="rId9"/>
    <p:sldId id="27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95C3A-10D3-461F-9097-5182F5BB084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471E-7730-4064-A38A-D52C9C07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71E-7730-4064-A38A-D52C9C074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3349" y="4411379"/>
            <a:ext cx="8700653" cy="2061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 algn="l">
              <a:lnSpc>
                <a:spcPct val="170000"/>
              </a:lnSpc>
            </a:pP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vi-VN" sz="3600" b="1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23636" r="52397" b="22829"/>
          <a:stretch/>
        </p:blipFill>
        <p:spPr>
          <a:xfrm>
            <a:off x="1047742" y="858980"/>
            <a:ext cx="3435933" cy="3671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233" r="15910" b="23233"/>
          <a:stretch/>
        </p:blipFill>
        <p:spPr>
          <a:xfrm>
            <a:off x="4788469" y="858980"/>
            <a:ext cx="3435933" cy="36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350" y="9935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9" t="4849" r="50966" b="52929"/>
          <a:stretch/>
        </p:blipFill>
        <p:spPr>
          <a:xfrm>
            <a:off x="1288484" y="904734"/>
            <a:ext cx="2803817" cy="2058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4" t="4184" r="4461" b="53594"/>
          <a:stretch/>
        </p:blipFill>
        <p:spPr>
          <a:xfrm>
            <a:off x="5398075" y="904734"/>
            <a:ext cx="2803817" cy="2058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t="50000" r="54219" b="7778"/>
          <a:stretch/>
        </p:blipFill>
        <p:spPr>
          <a:xfrm>
            <a:off x="1288484" y="3301560"/>
            <a:ext cx="2694144" cy="2058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3" t="50000" r="4342" b="7778"/>
          <a:stretch/>
        </p:blipFill>
        <p:spPr>
          <a:xfrm>
            <a:off x="5273384" y="3273855"/>
            <a:ext cx="2803817" cy="20588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3348" y="5366037"/>
            <a:ext cx="8700653" cy="15183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sạch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</a:rPr>
              <a:t>THƯ GIÃN</a:t>
            </a:r>
          </a:p>
        </p:txBody>
      </p:sp>
      <p:pic>
        <p:nvPicPr>
          <p:cNvPr id="3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25386" y="5020979"/>
            <a:ext cx="4951269" cy="1158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lớp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8788" r="10909" b="6262"/>
          <a:stretch/>
        </p:blipFill>
        <p:spPr>
          <a:xfrm>
            <a:off x="1579409" y="958781"/>
            <a:ext cx="6097495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1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TRƯỜNG HỌC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2802081"/>
            <a:ext cx="5292436" cy="297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02" y="2992580"/>
            <a:ext cx="5754833" cy="31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65" y="19181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rgbClr val="0000FF"/>
                </a:solidFill>
              </a:rPr>
              <a:t>THƯ GIÃN</a:t>
            </a:r>
          </a:p>
        </p:txBody>
      </p:sp>
      <p:pic>
        <p:nvPicPr>
          <p:cNvPr id="4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" y="18891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0549" y="1643640"/>
            <a:ext cx="7611341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70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145</Words>
  <Application>Microsoft Office PowerPoint</Application>
  <PresentationFormat>On-screen Show (4:3)</PresentationFormat>
  <Paragraphs>17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Chủ đề 2: Trường học  Bài 8 CÙNG VUI Ở TRƯỜNG ( Tiết 2)</vt:lpstr>
      <vt:lpstr>1. Hoạt động khám phá</vt:lpstr>
      <vt:lpstr>PowerPoint Presentation</vt:lpstr>
      <vt:lpstr>THƯ GIÃN</vt:lpstr>
      <vt:lpstr>3. Vận dụng:</vt:lpstr>
      <vt:lpstr>Chủ đề 2: Trường học  Bài  ÔN TẬP CHỦ ĐỀ TRƯỜNG HỌC </vt:lpstr>
      <vt:lpstr>PowerPoint Presentation</vt:lpstr>
      <vt:lpstr>THƯ GIÃN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2020-08-19T04:25:49Z</dcterms:created>
  <dcterms:modified xsi:type="dcterms:W3CDTF">2022-11-14T05:09:39Z</dcterms:modified>
</cp:coreProperties>
</file>