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5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1793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2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43C3371-695D-41DF-A954-266D4F4EBCF2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4800" y="1752600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-Khoe-Áo-Mới-♫-Bé-Quý-Dương-♫-Nhạc-Tết-Thiếu-Nhi-Vui-Nhộn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219200" y="5045983"/>
            <a:ext cx="152400" cy="85725"/>
          </a:xfrm>
          <a:prstGeom prst="rect">
            <a:avLst/>
          </a:prstGeom>
        </p:spPr>
      </p:pic>
      <p:pic>
        <p:nvPicPr>
          <p:cNvPr id="1026" name="Picture 2" descr="C:\Users\AD\Downloads\24-hinh-nen-powerpoint-tuyet-dep-danh-cho-cac-be-mam-non-1487092767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629"/>
            <a:ext cx="911497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564356" y="1295400"/>
            <a:ext cx="8015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TRANG PHỤC HẰNG NGÀY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6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313873"/>
            <a:ext cx="9144000" cy="54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28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357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733800"/>
            <a:ext cx="9150927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470366" y="-38100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428336"/>
            <a:ext cx="7793182" cy="6485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5791200" cy="3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21443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</TotalTime>
  <Words>52</Words>
  <Application>Microsoft Office PowerPoint</Application>
  <PresentationFormat>On-screen Show (4:3)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.VnArial NarrowH</vt:lpstr>
      <vt:lpstr>Arial</vt:lpstr>
      <vt:lpstr>Franklin Gothic Book</vt:lpstr>
      <vt:lpstr>Franklin Gothic Medium</vt:lpstr>
      <vt:lpstr>Times New Roman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Lê Hương</cp:lastModifiedBy>
  <cp:revision>9</cp:revision>
  <dcterms:created xsi:type="dcterms:W3CDTF">2020-08-26T07:39:06Z</dcterms:created>
  <dcterms:modified xsi:type="dcterms:W3CDTF">2023-01-31T16:16:12Z</dcterms:modified>
</cp:coreProperties>
</file>