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7" t="24185" r="33388" b="21422"/>
          <a:stretch/>
        </p:blipFill>
        <p:spPr bwMode="auto">
          <a:xfrm>
            <a:off x="0" y="3560"/>
            <a:ext cx="9144000" cy="685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8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28700" y="1455175"/>
            <a:ext cx="7200900" cy="22542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690914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52400" y="240110"/>
            <a:ext cx="2819400" cy="59809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41" y="5638800"/>
            <a:ext cx="9128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gang,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6E7651-41F4-4E2F-AC63-E260CF78A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7" t="2443" r="11140" b="50083"/>
          <a:stretch/>
        </p:blipFill>
        <p:spPr>
          <a:xfrm>
            <a:off x="2590800" y="10693"/>
            <a:ext cx="5257800" cy="2779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6E7651-41F4-4E2F-AC63-E260CF78A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7" t="50183" r="11140" b="2342"/>
          <a:stretch/>
        </p:blipFill>
        <p:spPr>
          <a:xfrm>
            <a:off x="3916622" y="2867702"/>
            <a:ext cx="5242617" cy="27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906250"/>
            <a:ext cx="8624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171271"/>
            <a:ext cx="9161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24C01B-6CD3-4372-9D67-5F3546004D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9" t="5189" r="4564" b="4008"/>
          <a:stretch/>
        </p:blipFill>
        <p:spPr>
          <a:xfrm>
            <a:off x="152400" y="1774070"/>
            <a:ext cx="8823592" cy="47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977" y="1686342"/>
            <a:ext cx="87468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867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7711D-E371-49FC-A994-BD049A044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" t="2996" r="6070" b="8247"/>
          <a:stretch/>
        </p:blipFill>
        <p:spPr>
          <a:xfrm>
            <a:off x="290945" y="1165123"/>
            <a:ext cx="8561914" cy="44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324500" y="2133600"/>
            <a:ext cx="8534400" cy="1657529"/>
          </a:xfrm>
          <a:prstGeom prst="wedgeRoundRectCallout">
            <a:avLst>
              <a:gd name="adj1" fmla="val -35010"/>
              <a:gd name="adj2" fmla="val 77021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457200"/>
            <a:ext cx="887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2098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             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52400" y="4546339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4400" b="1" smtClean="0">
                <a:solidFill>
                  <a:srgbClr val="990033"/>
                </a:solidFill>
                <a:latin typeface=".VnUniverse" pitchFamily="34" charset="0"/>
              </a:rPr>
              <a:t>Chúc các con chăm ngoan, học giỏi!</a:t>
            </a:r>
            <a:endParaRPr lang="en-US" sz="4400" b="1" dirty="0">
              <a:solidFill>
                <a:srgbClr val="990033"/>
              </a:solidFill>
              <a:latin typeface=".VnUnivers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645">
        <p14:ripple/>
      </p:transition>
    </mc:Choice>
    <mc:Fallback xmlns="">
      <p:transition spd="slow" advTm="6645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153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.VnUniverse</vt:lpstr>
      <vt:lpstr>Arial</vt:lpstr>
      <vt:lpstr>Calibri</vt:lpstr>
      <vt:lpstr>HP001 TD 4H</vt:lpstr>
      <vt:lpstr>HP-089</vt:lpstr>
      <vt:lpstr>Times New Roman</vt:lpstr>
      <vt:lpstr>Office Theme</vt:lpstr>
      <vt:lpstr>PowerPoint Presentation</vt:lpstr>
      <vt:lpstr>PowerPoint Presentation</vt:lpstr>
      <vt:lpstr>Khám phá</vt:lpstr>
      <vt:lpstr>Khám phá</vt:lpstr>
      <vt:lpstr>PowerPoint Presentation</vt:lpstr>
      <vt:lpstr>Luyện tập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laptop</cp:lastModifiedBy>
  <cp:revision>27</cp:revision>
  <dcterms:created xsi:type="dcterms:W3CDTF">2006-08-16T00:00:00Z</dcterms:created>
  <dcterms:modified xsi:type="dcterms:W3CDTF">2023-01-12T17:43:26Z</dcterms:modified>
</cp:coreProperties>
</file>