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3" r:id="rId3"/>
    <p:sldId id="283" r:id="rId4"/>
    <p:sldId id="284" r:id="rId5"/>
    <p:sldId id="285" r:id="rId6"/>
    <p:sldId id="286" r:id="rId7"/>
    <p:sldId id="355" r:id="rId8"/>
    <p:sldId id="287" r:id="rId9"/>
    <p:sldId id="288" r:id="rId10"/>
    <p:sldId id="289" r:id="rId11"/>
    <p:sldId id="291" r:id="rId12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1C7DB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E05329-9730-40BE-8B9B-4ABE2368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0B07-C059-402B-9318-F0F4E0D99645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02BD1A-3413-42F3-83D6-16AF7E0E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FA2E7-214C-44C4-BB4C-D6077D0D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DB52-38A4-413E-B5F8-D09B1CDD5F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858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14FBF0-7DAF-4D27-B738-3C9C3D2C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D42B-A73D-4902-94AA-155EBB8D856E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D2D93A-1A88-4767-85DF-462811B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4F901-E0EE-4BE0-A9F1-4E13182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491D-5CF1-40FE-BEC1-1090F97C6F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643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B6B03B-3E96-4C77-A7D2-94BE1FD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E785-B22D-4A8F-A76B-AF5683FDD827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B6F464-303A-43B7-A97C-58593232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B00A38-1CE0-4656-A639-6ED618E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CF2-8923-4AF5-84F8-86954F24A7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882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135890-D6F3-4D68-BCB3-F4AC186C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2A33-9800-45D8-8840-FDBDDA725025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95B7F6-2E97-4476-9929-57609046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604693-3060-4D2C-8E40-50FFDA19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FEB0-271C-425A-A495-B73042AC33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5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072C89-1C0E-4399-9D6F-E2D3CE5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9254-84C1-40B6-9578-022C50B84E7B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14406D-CE2A-45CD-82E0-D7D697CF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BE3659-8D6B-4EF4-B972-01B61A57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A63D-47DB-47A0-9DF7-A18E5AB699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22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C2200B8-129A-4C4A-9C88-7D177DB8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0B9-92D2-4918-811E-61519BDFC22B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0F6CDE5-3EA6-437E-B238-AE2EC179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DBDB8F8-ED5C-4519-88D5-B5F0BB2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C7E0-98B3-43A4-9689-B934C69D6D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33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51BDE93-1F1A-4066-BCB2-CCCE3AF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58C1-400C-4AED-8BCB-62723F6D1040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F887B03-3965-4F8B-86D1-20794A4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4A02FC38-9422-450B-A6E2-43FA192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5286-ADC4-435B-9A4F-D1459D47C2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87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B69CEDF-6649-4DB7-B465-0A51453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DA46-3205-484A-91D7-F965948EF0DD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65EBD59-0BCD-4E58-A14F-40FC930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7AC3BF-1560-4453-8FD8-2465557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5505-5338-4C5B-AF0A-AF150C7A57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108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E56434D0-6FB4-480B-AD3D-94596418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32D-4F05-4775-9843-E3208CC4C513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7D9E277D-51A6-4B04-9D55-BDC6FFE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B0E05BE-F2B8-43CC-A33A-11DDDE15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6940-5B85-4363-9C73-52F0781413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5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EC140F2-E22D-4582-90B0-15405259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54C7-2C15-4B39-90EE-A27AF3DBEA18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0CC906-F047-4C8B-B5F2-A2C4BD3C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70032DF-B537-427D-AB90-5F97609E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BFAB-2C4B-4E06-B4E1-440C057CE7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07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64B23BA-85ED-4414-B9AA-27A62257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B22D-8E03-4D4A-B6CB-44D3D82E0D65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5C76197-C301-4D5D-A41D-E0D4BE89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B82C284-0B34-4DA7-8A1F-B880744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B3AE-1F2D-4C1A-9C09-6E392F5AAE3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82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BE5C665-ACB7-4289-9CDA-5DCFFE1CC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E5257E11-1437-499D-84C6-52B0DB90E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267F7-FD89-4EAB-9DC4-EAFE3166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B0BEB-A4B9-47F1-9EE0-ABAA4C567462}" type="datetimeFigureOut">
              <a:rPr lang="vi-VN"/>
              <a:pPr>
                <a:defRPr/>
              </a:pPr>
              <a:t>02/12/2020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F092-0965-4E13-BFA3-F4797323E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2808FD-6EB1-428F-9177-C2FA5A5C3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AA3083-13A1-4A83-9770-3DB73F8D98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>
            <a:extLst>
              <a:ext uri="{FF2B5EF4-FFF2-40B4-BE49-F238E27FC236}">
                <a16:creationId xmlns="" xmlns:a16="http://schemas.microsoft.com/office/drawing/2014/main" id="{8C9A996F-D71A-4A69-A294-E5BEED64E2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22" y="2207412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Môn: Toán</a:t>
            </a:r>
          </a:p>
        </p:txBody>
      </p:sp>
      <p:sp>
        <p:nvSpPr>
          <p:cNvPr id="8" name="WordArt 8">
            <a:extLst>
              <a:ext uri="{FF2B5EF4-FFF2-40B4-BE49-F238E27FC236}">
                <a16:creationId xmlns=""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696" y="3501008"/>
            <a:ext cx="5830608" cy="725397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12: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BẢNG CỘNG, BẢNG TRỪ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TRONG PHẠM VI 10 (T2)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7292532"/>
      </p:ext>
    </p:extLst>
  </p:cSld>
  <p:clrMapOvr>
    <a:masterClrMapping/>
  </p:clrMapOvr>
  <p:transition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796D4-AD3D-4A4F-9532-91A6DFD5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clock&#10;&#10;Description automatically generated">
            <a:extLst>
              <a:ext uri="{FF2B5EF4-FFF2-40B4-BE49-F238E27FC236}">
                <a16:creationId xmlns="" xmlns:a16="http://schemas.microsoft.com/office/drawing/2014/main" id="{22859061-72FA-4BA6-B8D1-75D4BCCD2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8362" r="7499" b="23000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84983A-A61D-47C3-AC0D-BB3137A0CC32}"/>
              </a:ext>
            </a:extLst>
          </p:cNvPr>
          <p:cNvSpPr txBox="1"/>
          <p:nvPr/>
        </p:nvSpPr>
        <p:spPr>
          <a:xfrm>
            <a:off x="2339752" y="5854581"/>
            <a:ext cx="50405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34D3C9-BFDF-479B-A204-543CA02A77DF}"/>
              </a:ext>
            </a:extLst>
          </p:cNvPr>
          <p:cNvSpPr txBox="1"/>
          <p:nvPr/>
        </p:nvSpPr>
        <p:spPr>
          <a:xfrm>
            <a:off x="4860032" y="4293096"/>
            <a:ext cx="50405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6116F7-D3C5-4759-BC07-BA34C734A7B5}"/>
              </a:ext>
            </a:extLst>
          </p:cNvPr>
          <p:cNvSpPr txBox="1"/>
          <p:nvPr/>
        </p:nvSpPr>
        <p:spPr>
          <a:xfrm>
            <a:off x="7452320" y="3198167"/>
            <a:ext cx="50405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00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DF802AB-62AA-4594-B2BA-71619E4F87CB}"/>
              </a:ext>
            </a:extLst>
          </p:cNvPr>
          <p:cNvSpPr txBox="1">
            <a:spLocks/>
          </p:cNvSpPr>
          <p:nvPr/>
        </p:nvSpPr>
        <p:spPr bwMode="auto">
          <a:xfrm>
            <a:off x="587115" y="3127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CỦNG CỐ DẶN DÒ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6755088-EB0C-4522-B4B6-F96FEB3C94D0}"/>
              </a:ext>
            </a:extLst>
          </p:cNvPr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Học thuộc bảng trừ trong phạm vi 10</a:t>
            </a:r>
          </a:p>
          <a:p>
            <a:r>
              <a:rPr lang="en-US"/>
              <a:t>Hoàn thành bài ở vở BT Toán (tr 76, 77)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375497"/>
            <a:ext cx="8781168" cy="4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4F981E-62DB-4A53-BB2C-EF3BBBCE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KHÁM PHÁ</a:t>
            </a:r>
          </a:p>
        </p:txBody>
      </p:sp>
      <p:pic>
        <p:nvPicPr>
          <p:cNvPr id="5" name="Picture 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1629103E-83EA-4795-8C44-9212807E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8106881" y="2285008"/>
            <a:ext cx="1092967" cy="1143992"/>
          </a:xfrm>
          <a:prstGeom prst="rect">
            <a:avLst/>
          </a:prstGeom>
        </p:spPr>
      </p:pic>
      <p:pic>
        <p:nvPicPr>
          <p:cNvPr id="7" name="Picture 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9E42C83A-78A3-4F28-8756-AE4CE9F549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1246785" y="2311841"/>
            <a:ext cx="1092967" cy="1143992"/>
          </a:xfrm>
          <a:prstGeom prst="rect">
            <a:avLst/>
          </a:prstGeom>
        </p:spPr>
      </p:pic>
      <p:pic>
        <p:nvPicPr>
          <p:cNvPr id="9" name="Picture 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7C821807-8A8F-4A46-A3AF-A54638284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398913" y="2311841"/>
            <a:ext cx="1092967" cy="1143992"/>
          </a:xfrm>
          <a:prstGeom prst="rect">
            <a:avLst/>
          </a:prstGeom>
        </p:spPr>
      </p:pic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121F15DB-80F2-4353-8CE5-9FFFED65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623049" y="2311841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CCD698DB-FA69-4030-A693-10099C471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847185" y="2285008"/>
            <a:ext cx="1092967" cy="1143992"/>
          </a:xfrm>
          <a:prstGeom prst="rect">
            <a:avLst/>
          </a:prstGeom>
        </p:spPr>
      </p:pic>
      <p:pic>
        <p:nvPicPr>
          <p:cNvPr id="15" name="Picture 1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CFC33EBF-DBEC-4582-96DD-6D12A8065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5940152" y="2311841"/>
            <a:ext cx="1092967" cy="1143992"/>
          </a:xfrm>
          <a:prstGeom prst="rect">
            <a:avLst/>
          </a:prstGeom>
        </p:spPr>
      </p:pic>
      <p:pic>
        <p:nvPicPr>
          <p:cNvPr id="17" name="Picture 1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46DE5911-6083-4774-8600-7685B8FB0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7013914" y="2294067"/>
            <a:ext cx="1092967" cy="11439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5D40A9-7D4C-43BF-92CD-ECDD6EF5E19E}"/>
              </a:ext>
            </a:extLst>
          </p:cNvPr>
          <p:cNvSpPr txBox="1"/>
          <p:nvPr/>
        </p:nvSpPr>
        <p:spPr>
          <a:xfrm>
            <a:off x="1344487" y="3429000"/>
            <a:ext cx="6215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8 -1 =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8265E86-0392-4F16-B236-7483E2C818A6}"/>
              </a:ext>
            </a:extLst>
          </p:cNvPr>
          <p:cNvSpPr txBox="1"/>
          <p:nvPr/>
        </p:nvSpPr>
        <p:spPr>
          <a:xfrm>
            <a:off x="1331640" y="4188271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7 = 1</a:t>
            </a:r>
          </a:p>
        </p:txBody>
      </p:sp>
      <p:pic>
        <p:nvPicPr>
          <p:cNvPr id="21" name="Picture 20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7B151258-207A-49A7-9019-9253899CD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94657" y="2293642"/>
            <a:ext cx="1092967" cy="11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33FE5-B6D4-424A-BE69-3F5368CE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EBF70D00-DC98-482D-A273-6B43D14D8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7749922" y="2123257"/>
            <a:ext cx="1092967" cy="1143992"/>
          </a:xfrm>
          <a:prstGeom prst="rect">
            <a:avLst/>
          </a:prstGeom>
        </p:spPr>
      </p:pic>
      <p:pic>
        <p:nvPicPr>
          <p:cNvPr id="17" name="Picture 1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31BB7E02-1105-461F-AAF1-D348DA850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5567265" y="2164680"/>
            <a:ext cx="1092967" cy="1143992"/>
          </a:xfrm>
          <a:prstGeom prst="rect">
            <a:avLst/>
          </a:prstGeom>
        </p:spPr>
      </p:pic>
      <p:pic>
        <p:nvPicPr>
          <p:cNvPr id="19" name="Picture 1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5A927E9C-8382-41A2-B0A3-69D10F95A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6663989" y="2145673"/>
            <a:ext cx="1092967" cy="1143992"/>
          </a:xfrm>
          <a:prstGeom prst="rect">
            <a:avLst/>
          </a:prstGeom>
        </p:spPr>
      </p:pic>
      <p:pic>
        <p:nvPicPr>
          <p:cNvPr id="23" name="Picture 22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E684D4AB-EF7A-41C2-B4B1-9C6868C3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487145" y="2182454"/>
            <a:ext cx="1092967" cy="1143992"/>
          </a:xfrm>
          <a:prstGeom prst="rect">
            <a:avLst/>
          </a:prstGeom>
        </p:spPr>
      </p:pic>
      <p:pic>
        <p:nvPicPr>
          <p:cNvPr id="24" name="Picture 23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2573D682-C527-41BD-AEE1-8D16451F0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-22234" y="2209755"/>
            <a:ext cx="1092967" cy="1143992"/>
          </a:xfrm>
          <a:prstGeom prst="rect">
            <a:avLst/>
          </a:prstGeom>
        </p:spPr>
      </p:pic>
      <p:pic>
        <p:nvPicPr>
          <p:cNvPr id="25" name="Picture 2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22FBA417-269E-4B2D-BC8E-B13F20E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1067216" y="2209755"/>
            <a:ext cx="1092967" cy="1143992"/>
          </a:xfrm>
          <a:prstGeom prst="rect">
            <a:avLst/>
          </a:prstGeom>
        </p:spPr>
      </p:pic>
      <p:pic>
        <p:nvPicPr>
          <p:cNvPr id="26" name="Picture 25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3A1849A0-61A0-4C19-84DD-7CF09C47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267958" y="2164680"/>
            <a:ext cx="1092967" cy="11439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6D281A0-CE1E-4598-962A-C048C1154AD1}"/>
              </a:ext>
            </a:extLst>
          </p:cNvPr>
          <p:cNvSpPr txBox="1"/>
          <p:nvPr/>
        </p:nvSpPr>
        <p:spPr>
          <a:xfrm>
            <a:off x="1763688" y="378904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2 =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B898B08-77AF-4C47-AC62-89CD17ABD51F}"/>
              </a:ext>
            </a:extLst>
          </p:cNvPr>
          <p:cNvSpPr txBox="1"/>
          <p:nvPr/>
        </p:nvSpPr>
        <p:spPr>
          <a:xfrm>
            <a:off x="1750841" y="4558481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6 = 2</a:t>
            </a:r>
          </a:p>
        </p:txBody>
      </p:sp>
      <p:pic>
        <p:nvPicPr>
          <p:cNvPr id="30" name="Picture 29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3F8C120E-3C4A-4DB1-9FE0-AEAF497C5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407025" y="2182454"/>
            <a:ext cx="1092967" cy="11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849239-CC7D-4431-968F-6C727AC7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8660BB0D-07D3-4B64-85D4-3E588275C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7754398" y="2123257"/>
            <a:ext cx="1092967" cy="1143992"/>
          </a:xfrm>
          <a:prstGeom prst="rect">
            <a:avLst/>
          </a:prstGeom>
        </p:spPr>
      </p:pic>
      <p:pic>
        <p:nvPicPr>
          <p:cNvPr id="9" name="Picture 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84C46884-E540-4AD2-8350-BD66A9FB1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6661431" y="2129007"/>
            <a:ext cx="1092967" cy="1143992"/>
          </a:xfrm>
          <a:prstGeom prst="rect">
            <a:avLst/>
          </a:prstGeom>
        </p:spPr>
      </p:pic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E41D94E1-FECA-4013-94A3-851B8FA17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4283967" y="2123257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5EE73609-A729-4239-B228-98380541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930353" y="2145673"/>
            <a:ext cx="1092967" cy="1143992"/>
          </a:xfrm>
          <a:prstGeom prst="rect">
            <a:avLst/>
          </a:prstGeom>
        </p:spPr>
      </p:pic>
      <p:pic>
        <p:nvPicPr>
          <p:cNvPr id="15" name="Picture 1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504E45F4-28F1-4356-97EE-41994513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039098" y="2125810"/>
            <a:ext cx="1092967" cy="1143992"/>
          </a:xfrm>
          <a:prstGeom prst="rect">
            <a:avLst/>
          </a:prstGeom>
        </p:spPr>
      </p:pic>
      <p:pic>
        <p:nvPicPr>
          <p:cNvPr id="17" name="Picture 1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89E88F46-C51B-48BC-961E-C99DC1C883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175222" y="2123257"/>
            <a:ext cx="1092967" cy="1143992"/>
          </a:xfrm>
          <a:prstGeom prst="rect">
            <a:avLst/>
          </a:prstGeom>
        </p:spPr>
      </p:pic>
      <p:pic>
        <p:nvPicPr>
          <p:cNvPr id="19" name="Picture 1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22588254-ED6A-425B-8C75-27FCE035A5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5463247" y="2123257"/>
            <a:ext cx="1092967" cy="1143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911C88-5552-41EE-A327-9ED4803BED95}"/>
              </a:ext>
            </a:extLst>
          </p:cNvPr>
          <p:cNvSpPr txBox="1"/>
          <p:nvPr/>
        </p:nvSpPr>
        <p:spPr>
          <a:xfrm>
            <a:off x="2195736" y="371703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3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BD0B90-7127-46E9-BD67-BC48DF8E42C4}"/>
              </a:ext>
            </a:extLst>
          </p:cNvPr>
          <p:cNvSpPr txBox="1"/>
          <p:nvPr/>
        </p:nvSpPr>
        <p:spPr>
          <a:xfrm>
            <a:off x="2195736" y="436510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5 = 3</a:t>
            </a:r>
          </a:p>
        </p:txBody>
      </p:sp>
      <p:pic>
        <p:nvPicPr>
          <p:cNvPr id="23" name="Picture 22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A14A4803-B920-4F95-99AF-9B133EE48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-89284" y="2145673"/>
            <a:ext cx="1092967" cy="11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75626-F9E1-4977-A873-A02A89FB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0F9E5F2A-E763-44D4-A221-4698D605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7749922" y="2113886"/>
            <a:ext cx="1092967" cy="1143992"/>
          </a:xfrm>
          <a:prstGeom prst="rect">
            <a:avLst/>
          </a:prstGeom>
        </p:spPr>
      </p:pic>
      <p:pic>
        <p:nvPicPr>
          <p:cNvPr id="7" name="Picture 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34C50C59-2A42-4359-9EB9-A904CA98F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6656955" y="2119605"/>
            <a:ext cx="1092967" cy="1143992"/>
          </a:xfrm>
          <a:prstGeom prst="rect">
            <a:avLst/>
          </a:prstGeom>
        </p:spPr>
      </p:pic>
      <p:pic>
        <p:nvPicPr>
          <p:cNvPr id="9" name="Picture 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8E26936E-41C0-42BB-811D-F65A4B156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3512915" y="2209755"/>
            <a:ext cx="1092967" cy="1143992"/>
          </a:xfrm>
          <a:prstGeom prst="rect">
            <a:avLst/>
          </a:prstGeom>
        </p:spPr>
      </p:pic>
      <p:pic>
        <p:nvPicPr>
          <p:cNvPr id="11" name="Picture 10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BF5F005F-70FE-409E-9621-5C7430FB7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136779" y="2209755"/>
            <a:ext cx="1092967" cy="1143992"/>
          </a:xfrm>
          <a:prstGeom prst="rect">
            <a:avLst/>
          </a:prstGeom>
        </p:spPr>
      </p:pic>
      <p:pic>
        <p:nvPicPr>
          <p:cNvPr id="13" name="Picture 12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80A5B75E-D3D3-4B87-804F-D930B0314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1226229" y="2209755"/>
            <a:ext cx="1092967" cy="1143992"/>
          </a:xfrm>
          <a:prstGeom prst="rect">
            <a:avLst/>
          </a:prstGeom>
        </p:spPr>
      </p:pic>
      <p:pic>
        <p:nvPicPr>
          <p:cNvPr id="15" name="Picture 14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B4B85509-5E3C-40B2-BE88-BCDDA1D48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798" b="-1500"/>
          <a:stretch/>
        </p:blipFill>
        <p:spPr>
          <a:xfrm>
            <a:off x="2361830" y="2209755"/>
            <a:ext cx="1092967" cy="1143992"/>
          </a:xfrm>
          <a:prstGeom prst="rect">
            <a:avLst/>
          </a:prstGeom>
        </p:spPr>
      </p:pic>
      <p:pic>
        <p:nvPicPr>
          <p:cNvPr id="17" name="Picture 16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AA545E46-D6CC-4F1A-B3C1-56B7E4FC5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5517925" y="2123257"/>
            <a:ext cx="1092967" cy="1143992"/>
          </a:xfrm>
          <a:prstGeom prst="rect">
            <a:avLst/>
          </a:prstGeom>
        </p:spPr>
      </p:pic>
      <p:pic>
        <p:nvPicPr>
          <p:cNvPr id="19" name="Picture 18" descr="A vase of colorful flowers&#10;&#10;Description automatically generated">
            <a:extLst>
              <a:ext uri="{FF2B5EF4-FFF2-40B4-BE49-F238E27FC236}">
                <a16:creationId xmlns="" xmlns:a16="http://schemas.microsoft.com/office/drawing/2014/main" id="{1C23DDBF-46E1-4525-B077-ADDDB169E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99" b="-2335"/>
          <a:stretch/>
        </p:blipFill>
        <p:spPr>
          <a:xfrm>
            <a:off x="4515420" y="2145673"/>
            <a:ext cx="1092967" cy="1143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4648EF5-39FB-427C-9C54-4ED3096D8EFC}"/>
              </a:ext>
            </a:extLst>
          </p:cNvPr>
          <p:cNvSpPr txBox="1"/>
          <p:nvPr/>
        </p:nvSpPr>
        <p:spPr>
          <a:xfrm>
            <a:off x="2361830" y="3573016"/>
            <a:ext cx="365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 – 4 = 4</a:t>
            </a:r>
          </a:p>
        </p:txBody>
      </p:sp>
    </p:spTree>
    <p:extLst>
      <p:ext uri="{BB962C8B-B14F-4D97-AF65-F5344CB8AC3E}">
        <p14:creationId xmlns:p14="http://schemas.microsoft.com/office/powerpoint/2010/main" val="97247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And Toes (2019) -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687"/>
            <a:ext cx="8781168" cy="4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E58E6-2A3E-40C7-A992-C7765BBA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42CDF3-46F3-49BD-8314-55386E1B1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56F932-3F3B-4F11-A4E0-73CDDE63FD10}"/>
              </a:ext>
            </a:extLst>
          </p:cNvPr>
          <p:cNvSpPr txBox="1"/>
          <p:nvPr/>
        </p:nvSpPr>
        <p:spPr>
          <a:xfrm>
            <a:off x="4453495" y="3721147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E25D6B-8345-45CA-9351-8CE742E3432B}"/>
              </a:ext>
            </a:extLst>
          </p:cNvPr>
          <p:cNvSpPr txBox="1"/>
          <p:nvPr/>
        </p:nvSpPr>
        <p:spPr>
          <a:xfrm>
            <a:off x="3378671" y="3721147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CE127E-64F5-43FF-908B-DD734C1CA19A}"/>
              </a:ext>
            </a:extLst>
          </p:cNvPr>
          <p:cNvSpPr txBox="1"/>
          <p:nvPr/>
        </p:nvSpPr>
        <p:spPr>
          <a:xfrm>
            <a:off x="5578624" y="3710475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F46E76-38EE-467B-BCA2-DB58919B5FED}"/>
              </a:ext>
            </a:extLst>
          </p:cNvPr>
          <p:cNvSpPr txBox="1"/>
          <p:nvPr/>
        </p:nvSpPr>
        <p:spPr>
          <a:xfrm>
            <a:off x="6486847" y="3710475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2B61F3-6D39-4BA7-9DB9-9955B913C791}"/>
              </a:ext>
            </a:extLst>
          </p:cNvPr>
          <p:cNvSpPr txBox="1"/>
          <p:nvPr/>
        </p:nvSpPr>
        <p:spPr>
          <a:xfrm>
            <a:off x="7584976" y="3710815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8BB1DA5-3DCB-46F1-BC2E-51935A4F46C0}"/>
              </a:ext>
            </a:extLst>
          </p:cNvPr>
          <p:cNvSpPr txBox="1">
            <a:spLocks/>
          </p:cNvSpPr>
          <p:nvPr/>
        </p:nvSpPr>
        <p:spPr bwMode="auto">
          <a:xfrm>
            <a:off x="338695" y="27456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HOẠT ĐỘNG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="" xmlns:a16="http://schemas.microsoft.com/office/drawing/2014/main" id="{D1B6BB9B-0762-49B2-8410-57FE1FB40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661053"/>
              </p:ext>
            </p:extLst>
          </p:nvPr>
        </p:nvGraphicFramePr>
        <p:xfrm>
          <a:off x="0" y="2109099"/>
          <a:ext cx="9144003" cy="350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41">
                  <a:extLst>
                    <a:ext uri="{9D8B030D-6E8A-4147-A177-3AD203B41FA5}">
                      <a16:colId xmlns="" xmlns:a16="http://schemas.microsoft.com/office/drawing/2014/main" val="4246477389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778985216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2338866394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1394357323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1320099697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2030143012"/>
                    </a:ext>
                  </a:extLst>
                </a:gridCol>
                <a:gridCol w="1298877">
                  <a:extLst>
                    <a:ext uri="{9D8B030D-6E8A-4147-A177-3AD203B41FA5}">
                      <a16:colId xmlns="" xmlns:a16="http://schemas.microsoft.com/office/drawing/2014/main" val="1330329681"/>
                    </a:ext>
                  </a:extLst>
                </a:gridCol>
              </a:tblGrid>
              <a:tr h="116938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4392553"/>
                  </a:ext>
                </a:extLst>
              </a:tr>
              <a:tr h="1169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318871"/>
                  </a:ext>
                </a:extLst>
              </a:tr>
              <a:tr h="1169388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908119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971CF4-D100-4C7D-9193-575E65974258}"/>
              </a:ext>
            </a:extLst>
          </p:cNvPr>
          <p:cNvSpPr txBox="1"/>
          <p:nvPr/>
        </p:nvSpPr>
        <p:spPr>
          <a:xfrm>
            <a:off x="5736877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868A08-2A51-4F06-BDDD-1AF3F23376EF}"/>
              </a:ext>
            </a:extLst>
          </p:cNvPr>
          <p:cNvSpPr txBox="1"/>
          <p:nvPr/>
        </p:nvSpPr>
        <p:spPr>
          <a:xfrm>
            <a:off x="6986168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4E58D59-11F8-4ED9-872B-9A08039FBD18}"/>
              </a:ext>
            </a:extLst>
          </p:cNvPr>
          <p:cNvSpPr txBox="1"/>
          <p:nvPr/>
        </p:nvSpPr>
        <p:spPr>
          <a:xfrm>
            <a:off x="8366956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000084-3E3B-47E4-B168-8C16D900FE3D}"/>
              </a:ext>
            </a:extLst>
          </p:cNvPr>
          <p:cNvSpPr txBox="1"/>
          <p:nvPr/>
        </p:nvSpPr>
        <p:spPr>
          <a:xfrm>
            <a:off x="3067683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C0C791-5E22-42F5-BD35-FDB99ECF7C16}"/>
              </a:ext>
            </a:extLst>
          </p:cNvPr>
          <p:cNvSpPr txBox="1"/>
          <p:nvPr/>
        </p:nvSpPr>
        <p:spPr>
          <a:xfrm>
            <a:off x="4402280" y="47186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66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1" grpId="0"/>
      <p:bldP spid="16" grpId="0"/>
      <p:bldP spid="17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7FCEC53-87FB-478D-8A54-AB2319BD5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E42874-68E3-4CF4-A2A8-72FAE41B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3935" y="-43707"/>
            <a:ext cx="8229600" cy="1143000"/>
          </a:xfrm>
        </p:spPr>
        <p:txBody>
          <a:bodyPr/>
          <a:lstStyle/>
          <a:p>
            <a:r>
              <a:rPr lang="en-US"/>
              <a:t>2. Em hoàn thành bảng trừ: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B58AFBB6-890B-4134-B80D-897B138D1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775672"/>
              </p:ext>
            </p:extLst>
          </p:nvPr>
        </p:nvGraphicFramePr>
        <p:xfrm>
          <a:off x="35496" y="960629"/>
          <a:ext cx="9108504" cy="6034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04">
                  <a:extLst>
                    <a:ext uri="{9D8B030D-6E8A-4147-A177-3AD203B41FA5}">
                      <a16:colId xmlns="" xmlns:a16="http://schemas.microsoft.com/office/drawing/2014/main" val="944638184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1854445316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4145613707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44629544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112678483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63469251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549649602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3992292385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4035983173"/>
                    </a:ext>
                  </a:extLst>
                </a:gridCol>
              </a:tblGrid>
              <a:tr h="67052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2-1=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3-1=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4-1=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5-1=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6-1=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7-1=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8-1=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9-1=8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10-1=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998455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3-2=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4-2=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5-2=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6-2=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7-2=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8-2=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9-2=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10-2=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0343486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4-3=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5-3=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6-3=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7-3=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8-3=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9-3=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10-3=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9644642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5-4=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6-4=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7-4=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8-4=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9-4=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10-4=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3809747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6-5=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7-5=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8-5=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9-5=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10-5=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8087293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7-6=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8-6=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9-6=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10-6=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7916954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8-7=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9-7=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10-7=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8205498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9-8=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10-8=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3746939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10-9=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248752"/>
                  </a:ext>
                </a:extLst>
              </a:tr>
            </a:tbl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FBB3B68-1ACE-4CD6-9197-B401FE8C6085}"/>
              </a:ext>
            </a:extLst>
          </p:cNvPr>
          <p:cNvSpPr/>
          <p:nvPr/>
        </p:nvSpPr>
        <p:spPr>
          <a:xfrm>
            <a:off x="1619672" y="980728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6F8401FE-80DB-40F0-913C-B8013D1B6B5C}"/>
              </a:ext>
            </a:extLst>
          </p:cNvPr>
          <p:cNvSpPr/>
          <p:nvPr/>
        </p:nvSpPr>
        <p:spPr>
          <a:xfrm>
            <a:off x="3635896" y="2355503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0E3DE30-3BA9-4024-A1F3-1FAAEF92B479}"/>
              </a:ext>
            </a:extLst>
          </p:cNvPr>
          <p:cNvSpPr/>
          <p:nvPr/>
        </p:nvSpPr>
        <p:spPr>
          <a:xfrm>
            <a:off x="3635896" y="1692276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6AEB57BE-429D-4F78-9E5D-AC5D62772E4F}"/>
              </a:ext>
            </a:extLst>
          </p:cNvPr>
          <p:cNvSpPr/>
          <p:nvPr/>
        </p:nvSpPr>
        <p:spPr>
          <a:xfrm>
            <a:off x="3669995" y="999051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0BEC362-4997-43F5-B6C4-9D7692B3FD10}"/>
              </a:ext>
            </a:extLst>
          </p:cNvPr>
          <p:cNvSpPr/>
          <p:nvPr/>
        </p:nvSpPr>
        <p:spPr>
          <a:xfrm>
            <a:off x="5724128" y="3721214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19F76166-38D0-47E7-82D3-676355A9DF1D}"/>
              </a:ext>
            </a:extLst>
          </p:cNvPr>
          <p:cNvSpPr/>
          <p:nvPr/>
        </p:nvSpPr>
        <p:spPr>
          <a:xfrm>
            <a:off x="5724128" y="3042995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CF167A8-4C6A-4A7C-9504-5EF79A5A5C40}"/>
              </a:ext>
            </a:extLst>
          </p:cNvPr>
          <p:cNvSpPr/>
          <p:nvPr/>
        </p:nvSpPr>
        <p:spPr>
          <a:xfrm>
            <a:off x="5724128" y="2376080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3D7222D-F7FB-4F7F-8F27-CEF3CB657753}"/>
              </a:ext>
            </a:extLst>
          </p:cNvPr>
          <p:cNvSpPr/>
          <p:nvPr/>
        </p:nvSpPr>
        <p:spPr>
          <a:xfrm>
            <a:off x="7668344" y="5019699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1991EAAC-E4F3-4678-A6D4-273108244649}"/>
              </a:ext>
            </a:extLst>
          </p:cNvPr>
          <p:cNvSpPr/>
          <p:nvPr/>
        </p:nvSpPr>
        <p:spPr>
          <a:xfrm>
            <a:off x="7668344" y="4365104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435BABD1-434A-4040-933F-589727E8F0E6}"/>
              </a:ext>
            </a:extLst>
          </p:cNvPr>
          <p:cNvSpPr/>
          <p:nvPr/>
        </p:nvSpPr>
        <p:spPr>
          <a:xfrm>
            <a:off x="7668344" y="3710509"/>
            <a:ext cx="28803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76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259</Words>
  <Application>Microsoft Office PowerPoint</Application>
  <PresentationFormat>On-screen Show (4:3)</PresentationFormat>
  <Paragraphs>98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Em hoàn thành bảng trừ: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</cp:lastModifiedBy>
  <cp:revision>88</cp:revision>
  <dcterms:created xsi:type="dcterms:W3CDTF">2020-03-23T01:55:28Z</dcterms:created>
  <dcterms:modified xsi:type="dcterms:W3CDTF">2020-12-02T05:26:36Z</dcterms:modified>
</cp:coreProperties>
</file>