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68" r:id="rId14"/>
    <p:sldId id="270" r:id="rId15"/>
    <p:sldId id="271" r:id="rId16"/>
    <p:sldId id="273" r:id="rId17"/>
    <p:sldId id="277" r:id="rId18"/>
    <p:sldId id="260" r:id="rId19"/>
    <p:sldId id="278" r:id="rId20"/>
    <p:sldId id="279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22" d="100"/>
          <a:sy n="22" d="100"/>
        </p:scale>
        <p:origin x="347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hiep" userId="4d8ae2e9faa7ba11" providerId="LiveId" clId="{5D760588-1A3E-4C7C-8529-2B9D9A13F7A3}"/>
    <pc:docChg chg="undo custSel addSld delSld modSld sldOrd">
      <pc:chgData name="nguyen hiep" userId="4d8ae2e9faa7ba11" providerId="LiveId" clId="{5D760588-1A3E-4C7C-8529-2B9D9A13F7A3}" dt="2022-10-20T04:40:13.650" v="1121" actId="14100"/>
      <pc:docMkLst>
        <pc:docMk/>
      </pc:docMkLst>
      <pc:sldChg chg="modSp mod">
        <pc:chgData name="nguyen hiep" userId="4d8ae2e9faa7ba11" providerId="LiveId" clId="{5D760588-1A3E-4C7C-8529-2B9D9A13F7A3}" dt="2022-10-20T04:29:09.297" v="1088" actId="1076"/>
        <pc:sldMkLst>
          <pc:docMk/>
          <pc:sldMk cId="2343034667" sldId="257"/>
        </pc:sldMkLst>
        <pc:picChg chg="mod">
          <ac:chgData name="nguyen hiep" userId="4d8ae2e9faa7ba11" providerId="LiveId" clId="{5D760588-1A3E-4C7C-8529-2B9D9A13F7A3}" dt="2022-10-20T04:29:09.297" v="1088" actId="1076"/>
          <ac:picMkLst>
            <pc:docMk/>
            <pc:sldMk cId="2343034667" sldId="257"/>
            <ac:picMk id="6" creationId="{B73A17DD-1802-A865-32C3-4B78775070A0}"/>
          </ac:picMkLst>
        </pc:picChg>
      </pc:sldChg>
      <pc:sldChg chg="ord">
        <pc:chgData name="nguyen hiep" userId="4d8ae2e9faa7ba11" providerId="LiveId" clId="{5D760588-1A3E-4C7C-8529-2B9D9A13F7A3}" dt="2022-10-20T03:09:49.969" v="1052"/>
        <pc:sldMkLst>
          <pc:docMk/>
          <pc:sldMk cId="1377440111" sldId="258"/>
        </pc:sldMkLst>
      </pc:sldChg>
      <pc:sldChg chg="modTransition">
        <pc:chgData name="nguyen hiep" userId="4d8ae2e9faa7ba11" providerId="LiveId" clId="{5D760588-1A3E-4C7C-8529-2B9D9A13F7A3}" dt="2022-10-19T17:17:16.976" v="199"/>
        <pc:sldMkLst>
          <pc:docMk/>
          <pc:sldMk cId="2713039576" sldId="259"/>
        </pc:sldMkLst>
      </pc:sldChg>
      <pc:sldChg chg="modTransition">
        <pc:chgData name="nguyen hiep" userId="4d8ae2e9faa7ba11" providerId="LiveId" clId="{5D760588-1A3E-4C7C-8529-2B9D9A13F7A3}" dt="2022-10-20T01:51:52.918" v="218"/>
        <pc:sldMkLst>
          <pc:docMk/>
          <pc:sldMk cId="963379305" sldId="261"/>
        </pc:sldMkLst>
      </pc:sldChg>
      <pc:sldChg chg="modTransition">
        <pc:chgData name="nguyen hiep" userId="4d8ae2e9faa7ba11" providerId="LiveId" clId="{5D760588-1A3E-4C7C-8529-2B9D9A13F7A3}" dt="2022-10-20T01:52:01.603" v="219"/>
        <pc:sldMkLst>
          <pc:docMk/>
          <pc:sldMk cId="751736592" sldId="262"/>
        </pc:sldMkLst>
      </pc:sldChg>
      <pc:sldChg chg="modTransition">
        <pc:chgData name="nguyen hiep" userId="4d8ae2e9faa7ba11" providerId="LiveId" clId="{5D760588-1A3E-4C7C-8529-2B9D9A13F7A3}" dt="2022-10-20T01:52:08.499" v="220"/>
        <pc:sldMkLst>
          <pc:docMk/>
          <pc:sldMk cId="2315957106" sldId="263"/>
        </pc:sldMkLst>
      </pc:sldChg>
      <pc:sldChg chg="modTransition">
        <pc:chgData name="nguyen hiep" userId="4d8ae2e9faa7ba11" providerId="LiveId" clId="{5D760588-1A3E-4C7C-8529-2B9D9A13F7A3}" dt="2022-10-19T17:17:21.990" v="200"/>
        <pc:sldMkLst>
          <pc:docMk/>
          <pc:sldMk cId="3738369218" sldId="264"/>
        </pc:sldMkLst>
      </pc:sldChg>
      <pc:sldChg chg="modTransition">
        <pc:chgData name="nguyen hiep" userId="4d8ae2e9faa7ba11" providerId="LiveId" clId="{5D760588-1A3E-4C7C-8529-2B9D9A13F7A3}" dt="2022-10-20T01:52:25.864" v="221"/>
        <pc:sldMkLst>
          <pc:docMk/>
          <pc:sldMk cId="873434644" sldId="265"/>
        </pc:sldMkLst>
      </pc:sldChg>
      <pc:sldChg chg="modSp mod modTransition">
        <pc:chgData name="nguyen hiep" userId="4d8ae2e9faa7ba11" providerId="LiveId" clId="{5D760588-1A3E-4C7C-8529-2B9D9A13F7A3}" dt="2022-10-20T01:52:37.310" v="223"/>
        <pc:sldMkLst>
          <pc:docMk/>
          <pc:sldMk cId="465392537" sldId="266"/>
        </pc:sldMkLst>
        <pc:picChg chg="mod">
          <ac:chgData name="nguyen hiep" userId="4d8ae2e9faa7ba11" providerId="LiveId" clId="{5D760588-1A3E-4C7C-8529-2B9D9A13F7A3}" dt="2022-10-20T01:51:30.295" v="217" actId="1076"/>
          <ac:picMkLst>
            <pc:docMk/>
            <pc:sldMk cId="465392537" sldId="266"/>
            <ac:picMk id="8" creationId="{0BDF3A67-2B25-6384-24F5-4B5B03503F92}"/>
          </ac:picMkLst>
        </pc:picChg>
      </pc:sldChg>
      <pc:sldChg chg="modSp mod modTransition modAnim">
        <pc:chgData name="nguyen hiep" userId="4d8ae2e9faa7ba11" providerId="LiveId" clId="{5D760588-1A3E-4C7C-8529-2B9D9A13F7A3}" dt="2022-10-20T03:13:07.174" v="1058"/>
        <pc:sldMkLst>
          <pc:docMk/>
          <pc:sldMk cId="1004372985" sldId="267"/>
        </pc:sldMkLst>
        <pc:picChg chg="mod">
          <ac:chgData name="nguyen hiep" userId="4d8ae2e9faa7ba11" providerId="LiveId" clId="{5D760588-1A3E-4C7C-8529-2B9D9A13F7A3}" dt="2022-10-20T03:12:19.063" v="1054" actId="1076"/>
          <ac:picMkLst>
            <pc:docMk/>
            <pc:sldMk cId="1004372985" sldId="267"/>
            <ac:picMk id="5" creationId="{7C5854D7-C23D-7FB7-8C58-49D8E44FC56F}"/>
          </ac:picMkLst>
        </pc:picChg>
      </pc:sldChg>
      <pc:sldChg chg="addSp delSp modSp mod modTransition">
        <pc:chgData name="nguyen hiep" userId="4d8ae2e9faa7ba11" providerId="LiveId" clId="{5D760588-1A3E-4C7C-8529-2B9D9A13F7A3}" dt="2022-10-19T17:18:06.545" v="205"/>
        <pc:sldMkLst>
          <pc:docMk/>
          <pc:sldMk cId="1249327088" sldId="268"/>
        </pc:sldMkLst>
        <pc:spChg chg="del">
          <ac:chgData name="nguyen hiep" userId="4d8ae2e9faa7ba11" providerId="LiveId" clId="{5D760588-1A3E-4C7C-8529-2B9D9A13F7A3}" dt="2022-10-19T17:07:38.451" v="0" actId="931"/>
          <ac:spMkLst>
            <pc:docMk/>
            <pc:sldMk cId="1249327088" sldId="268"/>
            <ac:spMk id="3" creationId="{95252F4F-A0E7-71BF-11B4-DED6BA6867BD}"/>
          </ac:spMkLst>
        </pc:spChg>
        <pc:picChg chg="add mod">
          <ac:chgData name="nguyen hiep" userId="4d8ae2e9faa7ba11" providerId="LiveId" clId="{5D760588-1A3E-4C7C-8529-2B9D9A13F7A3}" dt="2022-10-19T17:07:57.313" v="4" actId="14100"/>
          <ac:picMkLst>
            <pc:docMk/>
            <pc:sldMk cId="1249327088" sldId="268"/>
            <ac:picMk id="5" creationId="{3B4DF56F-A223-EDC4-14CD-789A9F036F21}"/>
          </ac:picMkLst>
        </pc:picChg>
      </pc:sldChg>
      <pc:sldChg chg="modSp modTransition">
        <pc:chgData name="nguyen hiep" userId="4d8ae2e9faa7ba11" providerId="LiveId" clId="{5D760588-1A3E-4C7C-8529-2B9D9A13F7A3}" dt="2022-10-20T03:15:17.631" v="1059" actId="207"/>
        <pc:sldMkLst>
          <pc:docMk/>
          <pc:sldMk cId="1956517767" sldId="269"/>
        </pc:sldMkLst>
        <pc:spChg chg="mod">
          <ac:chgData name="nguyen hiep" userId="4d8ae2e9faa7ba11" providerId="LiveId" clId="{5D760588-1A3E-4C7C-8529-2B9D9A13F7A3}" dt="2022-10-20T03:15:17.631" v="1059" actId="207"/>
          <ac:spMkLst>
            <pc:docMk/>
            <pc:sldMk cId="1956517767" sldId="269"/>
            <ac:spMk id="5" creationId="{547B30C0-4FBC-1208-816A-EC2711AF8260}"/>
          </ac:spMkLst>
        </pc:spChg>
      </pc:sldChg>
      <pc:sldChg chg="delSp modSp new mod modTransition setBg modAnim">
        <pc:chgData name="nguyen hiep" userId="4d8ae2e9faa7ba11" providerId="LiveId" clId="{5D760588-1A3E-4C7C-8529-2B9D9A13F7A3}" dt="2022-10-19T17:18:25.611" v="209"/>
        <pc:sldMkLst>
          <pc:docMk/>
          <pc:sldMk cId="868614857" sldId="270"/>
        </pc:sldMkLst>
        <pc:spChg chg="mod">
          <ac:chgData name="nguyen hiep" userId="4d8ae2e9faa7ba11" providerId="LiveId" clId="{5D760588-1A3E-4C7C-8529-2B9D9A13F7A3}" dt="2022-10-19T17:16:53.866" v="195" actId="207"/>
          <ac:spMkLst>
            <pc:docMk/>
            <pc:sldMk cId="868614857" sldId="270"/>
            <ac:spMk id="2" creationId="{285330E5-20BF-898D-6B0D-A5A3767F35CE}"/>
          </ac:spMkLst>
        </pc:spChg>
        <pc:spChg chg="del">
          <ac:chgData name="nguyen hiep" userId="4d8ae2e9faa7ba11" providerId="LiveId" clId="{5D760588-1A3E-4C7C-8529-2B9D9A13F7A3}" dt="2022-10-19T17:08:38.258" v="6" actId="478"/>
          <ac:spMkLst>
            <pc:docMk/>
            <pc:sldMk cId="868614857" sldId="270"/>
            <ac:spMk id="3" creationId="{FA1C34B6-FB97-A688-4EFE-392BCD4DB906}"/>
          </ac:spMkLst>
        </pc:spChg>
      </pc:sldChg>
      <pc:sldChg chg="addSp delSp modSp new mod modTransition setBg modAnim">
        <pc:chgData name="nguyen hiep" userId="4d8ae2e9faa7ba11" providerId="LiveId" clId="{5D760588-1A3E-4C7C-8529-2B9D9A13F7A3}" dt="2022-10-20T02:42:11.242" v="578" actId="14100"/>
        <pc:sldMkLst>
          <pc:docMk/>
          <pc:sldMk cId="2594897822" sldId="271"/>
        </pc:sldMkLst>
        <pc:spChg chg="del">
          <ac:chgData name="nguyen hiep" userId="4d8ae2e9faa7ba11" providerId="LiveId" clId="{5D760588-1A3E-4C7C-8529-2B9D9A13F7A3}" dt="2022-10-20T02:42:04.652" v="577" actId="478"/>
          <ac:spMkLst>
            <pc:docMk/>
            <pc:sldMk cId="2594897822" sldId="271"/>
            <ac:spMk id="2" creationId="{6806FF1A-2934-68BF-3963-61F9F337A757}"/>
          </ac:spMkLst>
        </pc:spChg>
        <pc:spChg chg="add del mod">
          <ac:chgData name="nguyen hiep" userId="4d8ae2e9faa7ba11" providerId="LiveId" clId="{5D760588-1A3E-4C7C-8529-2B9D9A13F7A3}" dt="2022-10-20T02:36:44.592" v="496" actId="1076"/>
          <ac:spMkLst>
            <pc:docMk/>
            <pc:sldMk cId="2594897822" sldId="271"/>
            <ac:spMk id="3" creationId="{49C8171B-121A-0FAF-0E1B-B50A8B3C92B8}"/>
          </ac:spMkLst>
        </pc:spChg>
        <pc:spChg chg="del">
          <ac:chgData name="nguyen hiep" userId="4d8ae2e9faa7ba11" providerId="LiveId" clId="{5D760588-1A3E-4C7C-8529-2B9D9A13F7A3}" dt="2022-10-19T17:34:23.334" v="211" actId="931"/>
          <ac:spMkLst>
            <pc:docMk/>
            <pc:sldMk cId="2594897822" sldId="271"/>
            <ac:spMk id="3" creationId="{77D4049A-505E-2DC2-8C52-05985E3B64B7}"/>
          </ac:spMkLst>
        </pc:spChg>
        <pc:spChg chg="add del mod">
          <ac:chgData name="nguyen hiep" userId="4d8ae2e9faa7ba11" providerId="LiveId" clId="{5D760588-1A3E-4C7C-8529-2B9D9A13F7A3}" dt="2022-10-20T01:58:55.793" v="295" actId="478"/>
          <ac:spMkLst>
            <pc:docMk/>
            <pc:sldMk cId="2594897822" sldId="271"/>
            <ac:spMk id="4" creationId="{657DC5E7-3B80-5C3C-F1AD-688DB36003DD}"/>
          </ac:spMkLst>
        </pc:spChg>
        <pc:spChg chg="add del mod">
          <ac:chgData name="nguyen hiep" userId="4d8ae2e9faa7ba11" providerId="LiveId" clId="{5D760588-1A3E-4C7C-8529-2B9D9A13F7A3}" dt="2022-10-20T02:21:14.170" v="370" actId="478"/>
          <ac:spMkLst>
            <pc:docMk/>
            <pc:sldMk cId="2594897822" sldId="271"/>
            <ac:spMk id="6" creationId="{E80F47E4-844E-2DDE-98FB-BEF71F7B0A01}"/>
          </ac:spMkLst>
        </pc:spChg>
        <pc:picChg chg="add mod">
          <ac:chgData name="nguyen hiep" userId="4d8ae2e9faa7ba11" providerId="LiveId" clId="{5D760588-1A3E-4C7C-8529-2B9D9A13F7A3}" dt="2022-10-20T02:42:11.242" v="578" actId="14100"/>
          <ac:picMkLst>
            <pc:docMk/>
            <pc:sldMk cId="2594897822" sldId="271"/>
            <ac:picMk id="5" creationId="{B462E324-91A0-AF13-C808-A8DBC3734A9E}"/>
          </ac:picMkLst>
        </pc:picChg>
        <pc:picChg chg="add mod">
          <ac:chgData name="nguyen hiep" userId="4d8ae2e9faa7ba11" providerId="LiveId" clId="{5D760588-1A3E-4C7C-8529-2B9D9A13F7A3}" dt="2022-10-20T02:40:27.113" v="564" actId="1076"/>
          <ac:picMkLst>
            <pc:docMk/>
            <pc:sldMk cId="2594897822" sldId="271"/>
            <ac:picMk id="8" creationId="{BAD55141-1718-BEDA-ECB7-B66887B9A54A}"/>
          </ac:picMkLst>
        </pc:picChg>
        <pc:picChg chg="add del mod">
          <ac:chgData name="nguyen hiep" userId="4d8ae2e9faa7ba11" providerId="LiveId" clId="{5D760588-1A3E-4C7C-8529-2B9D9A13F7A3}" dt="2022-10-20T02:41:16.455" v="570" actId="478"/>
          <ac:picMkLst>
            <pc:docMk/>
            <pc:sldMk cId="2594897822" sldId="271"/>
            <ac:picMk id="10" creationId="{BF91A6BB-3005-0653-B4FB-62AC750683C7}"/>
          </ac:picMkLst>
        </pc:picChg>
        <pc:picChg chg="add del mod">
          <ac:chgData name="nguyen hiep" userId="4d8ae2e9faa7ba11" providerId="LiveId" clId="{5D760588-1A3E-4C7C-8529-2B9D9A13F7A3}" dt="2022-10-20T02:41:44.313" v="575" actId="478"/>
          <ac:picMkLst>
            <pc:docMk/>
            <pc:sldMk cId="2594897822" sldId="271"/>
            <ac:picMk id="11" creationId="{F30C4592-8B70-AE70-AFB1-BF71EEECB0B0}"/>
          </ac:picMkLst>
        </pc:picChg>
        <pc:picChg chg="add mod">
          <ac:chgData name="nguyen hiep" userId="4d8ae2e9faa7ba11" providerId="LiveId" clId="{5D760588-1A3E-4C7C-8529-2B9D9A13F7A3}" dt="2022-10-20T02:41:51.094" v="576" actId="1076"/>
          <ac:picMkLst>
            <pc:docMk/>
            <pc:sldMk cId="2594897822" sldId="271"/>
            <ac:picMk id="12" creationId="{0A212036-F69A-F1A8-EE12-BEC79101A34E}"/>
          </ac:picMkLst>
        </pc:picChg>
      </pc:sldChg>
      <pc:sldChg chg="addSp delSp modSp new mod setBg">
        <pc:chgData name="nguyen hiep" userId="4d8ae2e9faa7ba11" providerId="LiveId" clId="{5D760588-1A3E-4C7C-8529-2B9D9A13F7A3}" dt="2022-10-20T03:07:08.409" v="994" actId="1076"/>
        <pc:sldMkLst>
          <pc:docMk/>
          <pc:sldMk cId="2451065997" sldId="272"/>
        </pc:sldMkLst>
        <pc:spChg chg="del mod">
          <ac:chgData name="nguyen hiep" userId="4d8ae2e9faa7ba11" providerId="LiveId" clId="{5D760588-1A3E-4C7C-8529-2B9D9A13F7A3}" dt="2022-10-20T02:34:28.943" v="476" actId="478"/>
          <ac:spMkLst>
            <pc:docMk/>
            <pc:sldMk cId="2451065997" sldId="272"/>
            <ac:spMk id="2" creationId="{3BD31D7B-1312-5FD3-4EB2-7893A70C1FC0}"/>
          </ac:spMkLst>
        </pc:spChg>
        <pc:spChg chg="del">
          <ac:chgData name="nguyen hiep" userId="4d8ae2e9faa7ba11" providerId="LiveId" clId="{5D760588-1A3E-4C7C-8529-2B9D9A13F7A3}" dt="2022-10-20T02:27:55.905" v="415" actId="478"/>
          <ac:spMkLst>
            <pc:docMk/>
            <pc:sldMk cId="2451065997" sldId="272"/>
            <ac:spMk id="3" creationId="{DE0D1C2E-6758-EFF2-0AF2-2F1C90C2CA59}"/>
          </ac:spMkLst>
        </pc:spChg>
        <pc:spChg chg="add mod">
          <ac:chgData name="nguyen hiep" userId="4d8ae2e9faa7ba11" providerId="LiveId" clId="{5D760588-1A3E-4C7C-8529-2B9D9A13F7A3}" dt="2022-10-20T03:06:40.841" v="992" actId="1076"/>
          <ac:spMkLst>
            <pc:docMk/>
            <pc:sldMk cId="2451065997" sldId="272"/>
            <ac:spMk id="4" creationId="{32C33853-CAD2-136F-5274-3AA12AC1064B}"/>
          </ac:spMkLst>
        </pc:spChg>
        <pc:spChg chg="add del mod">
          <ac:chgData name="nguyen hiep" userId="4d8ae2e9faa7ba11" providerId="LiveId" clId="{5D760588-1A3E-4C7C-8529-2B9D9A13F7A3}" dt="2022-10-20T02:59:35.828" v="829"/>
          <ac:spMkLst>
            <pc:docMk/>
            <pc:sldMk cId="2451065997" sldId="272"/>
            <ac:spMk id="5" creationId="{299F1292-DAC2-3944-B72B-A8CE01883DF8}"/>
          </ac:spMkLst>
        </pc:spChg>
        <pc:spChg chg="add mod">
          <ac:chgData name="nguyen hiep" userId="4d8ae2e9faa7ba11" providerId="LiveId" clId="{5D760588-1A3E-4C7C-8529-2B9D9A13F7A3}" dt="2022-10-20T03:07:08.409" v="994" actId="1076"/>
          <ac:spMkLst>
            <pc:docMk/>
            <pc:sldMk cId="2451065997" sldId="272"/>
            <ac:spMk id="6" creationId="{2265FFD4-B5FB-CD8D-C640-B3D6B988827F}"/>
          </ac:spMkLst>
        </pc:spChg>
      </pc:sldChg>
      <pc:sldChg chg="new del">
        <pc:chgData name="nguyen hiep" userId="4d8ae2e9faa7ba11" providerId="LiveId" clId="{5D760588-1A3E-4C7C-8529-2B9D9A13F7A3}" dt="2022-10-20T02:17:39.211" v="303" actId="680"/>
        <pc:sldMkLst>
          <pc:docMk/>
          <pc:sldMk cId="3972864345" sldId="272"/>
        </pc:sldMkLst>
      </pc:sldChg>
      <pc:sldChg chg="addSp delSp modSp new mod setBg modAnim">
        <pc:chgData name="nguyen hiep" userId="4d8ae2e9faa7ba11" providerId="LiveId" clId="{5D760588-1A3E-4C7C-8529-2B9D9A13F7A3}" dt="2022-10-20T04:28:25.422" v="1087" actId="207"/>
        <pc:sldMkLst>
          <pc:docMk/>
          <pc:sldMk cId="3261218543" sldId="273"/>
        </pc:sldMkLst>
        <pc:spChg chg="mod">
          <ac:chgData name="nguyen hiep" userId="4d8ae2e9faa7ba11" providerId="LiveId" clId="{5D760588-1A3E-4C7C-8529-2B9D9A13F7A3}" dt="2022-10-20T04:28:25.422" v="1087" actId="207"/>
          <ac:spMkLst>
            <pc:docMk/>
            <pc:sldMk cId="3261218543" sldId="273"/>
            <ac:spMk id="2" creationId="{25CA4EBE-D9D7-A77E-63D7-BCCE9AB34920}"/>
          </ac:spMkLst>
        </pc:spChg>
        <pc:spChg chg="del mod">
          <ac:chgData name="nguyen hiep" userId="4d8ae2e9faa7ba11" providerId="LiveId" clId="{5D760588-1A3E-4C7C-8529-2B9D9A13F7A3}" dt="2022-10-20T02:43:04.523" v="582" actId="478"/>
          <ac:spMkLst>
            <pc:docMk/>
            <pc:sldMk cId="3261218543" sldId="273"/>
            <ac:spMk id="3" creationId="{2D283848-64D3-724F-84A0-2AD2F2B9AC40}"/>
          </ac:spMkLst>
        </pc:spChg>
        <pc:graphicFrameChg chg="add del modGraphic">
          <ac:chgData name="nguyen hiep" userId="4d8ae2e9faa7ba11" providerId="LiveId" clId="{5D760588-1A3E-4C7C-8529-2B9D9A13F7A3}" dt="2022-10-20T02:43:07.592" v="583" actId="478"/>
          <ac:graphicFrameMkLst>
            <pc:docMk/>
            <pc:sldMk cId="3261218543" sldId="273"/>
            <ac:graphicFrameMk id="5" creationId="{AF21EE4B-1949-03E6-E92F-759613E66DF9}"/>
          </ac:graphicFrameMkLst>
        </pc:graphicFrameChg>
        <pc:picChg chg="add mod">
          <ac:chgData name="nguyen hiep" userId="4d8ae2e9faa7ba11" providerId="LiveId" clId="{5D760588-1A3E-4C7C-8529-2B9D9A13F7A3}" dt="2022-10-20T04:26:52.857" v="1071" actId="1076"/>
          <ac:picMkLst>
            <pc:docMk/>
            <pc:sldMk cId="3261218543" sldId="273"/>
            <ac:picMk id="4" creationId="{33742B62-2281-1BCC-2B88-39C30B7AF550}"/>
          </ac:picMkLst>
        </pc:picChg>
        <pc:picChg chg="add mod">
          <ac:chgData name="nguyen hiep" userId="4d8ae2e9faa7ba11" providerId="LiveId" clId="{5D760588-1A3E-4C7C-8529-2B9D9A13F7A3}" dt="2022-10-20T04:27:35.268" v="1081" actId="14100"/>
          <ac:picMkLst>
            <pc:docMk/>
            <pc:sldMk cId="3261218543" sldId="273"/>
            <ac:picMk id="6" creationId="{8C03D182-7319-685F-E311-CEEB4E00C094}"/>
          </ac:picMkLst>
        </pc:picChg>
      </pc:sldChg>
      <pc:sldChg chg="addSp delSp modSp new mod">
        <pc:chgData name="nguyen hiep" userId="4d8ae2e9faa7ba11" providerId="LiveId" clId="{5D760588-1A3E-4C7C-8529-2B9D9A13F7A3}" dt="2022-10-20T04:40:13.650" v="1121" actId="14100"/>
        <pc:sldMkLst>
          <pc:docMk/>
          <pc:sldMk cId="206956670" sldId="274"/>
        </pc:sldMkLst>
        <pc:spChg chg="mod">
          <ac:chgData name="nguyen hiep" userId="4d8ae2e9faa7ba11" providerId="LiveId" clId="{5D760588-1A3E-4C7C-8529-2B9D9A13F7A3}" dt="2022-10-20T03:08:38.041" v="1050" actId="20577"/>
          <ac:spMkLst>
            <pc:docMk/>
            <pc:sldMk cId="206956670" sldId="274"/>
            <ac:spMk id="2" creationId="{2EC8E72C-8AE2-DAE6-9BA3-D5D727D948AA}"/>
          </ac:spMkLst>
        </pc:spChg>
        <pc:spChg chg="del">
          <ac:chgData name="nguyen hiep" userId="4d8ae2e9faa7ba11" providerId="LiveId" clId="{5D760588-1A3E-4C7C-8529-2B9D9A13F7A3}" dt="2022-10-20T04:33:38.306" v="1089" actId="931"/>
          <ac:spMkLst>
            <pc:docMk/>
            <pc:sldMk cId="206956670" sldId="274"/>
            <ac:spMk id="3" creationId="{D8F6341F-BE90-803D-6E17-60EE6A31FDA9}"/>
          </ac:spMkLst>
        </pc:spChg>
        <pc:spChg chg="add del mod">
          <ac:chgData name="nguyen hiep" userId="4d8ae2e9faa7ba11" providerId="LiveId" clId="{5D760588-1A3E-4C7C-8529-2B9D9A13F7A3}" dt="2022-10-20T04:37:50.358" v="1091" actId="931"/>
          <ac:spMkLst>
            <pc:docMk/>
            <pc:sldMk cId="206956670" sldId="274"/>
            <ac:spMk id="7" creationId="{A87DCE80-5B56-439D-C755-6AF89C1B7A4F}"/>
          </ac:spMkLst>
        </pc:spChg>
        <pc:picChg chg="add del mod">
          <ac:chgData name="nguyen hiep" userId="4d8ae2e9faa7ba11" providerId="LiveId" clId="{5D760588-1A3E-4C7C-8529-2B9D9A13F7A3}" dt="2022-10-20T04:33:40.426" v="1090" actId="478"/>
          <ac:picMkLst>
            <pc:docMk/>
            <pc:sldMk cId="206956670" sldId="274"/>
            <ac:picMk id="5" creationId="{3049BFF0-D363-9A04-E299-8EC052515100}"/>
          </ac:picMkLst>
        </pc:picChg>
        <pc:picChg chg="add mod">
          <ac:chgData name="nguyen hiep" userId="4d8ae2e9faa7ba11" providerId="LiveId" clId="{5D760588-1A3E-4C7C-8529-2B9D9A13F7A3}" dt="2022-10-20T04:40:13.650" v="1121" actId="14100"/>
          <ac:picMkLst>
            <pc:docMk/>
            <pc:sldMk cId="206956670" sldId="274"/>
            <ac:picMk id="9" creationId="{5B4AB725-AA09-8CB3-FB26-30E2FCF76984}"/>
          </ac:picMkLst>
        </pc:picChg>
        <pc:picChg chg="add mod">
          <ac:chgData name="nguyen hiep" userId="4d8ae2e9faa7ba11" providerId="LiveId" clId="{5D760588-1A3E-4C7C-8529-2B9D9A13F7A3}" dt="2022-10-20T04:40:08.596" v="1120" actId="14100"/>
          <ac:picMkLst>
            <pc:docMk/>
            <pc:sldMk cId="206956670" sldId="274"/>
            <ac:picMk id="11" creationId="{644041A8-BA50-4529-854C-B7874CC4C9C9}"/>
          </ac:picMkLst>
        </pc:picChg>
        <pc:picChg chg="add mod">
          <ac:chgData name="nguyen hiep" userId="4d8ae2e9faa7ba11" providerId="LiveId" clId="{5D760588-1A3E-4C7C-8529-2B9D9A13F7A3}" dt="2022-10-20T04:38:51.568" v="1101" actId="14100"/>
          <ac:picMkLst>
            <pc:docMk/>
            <pc:sldMk cId="206956670" sldId="274"/>
            <ac:picMk id="13" creationId="{14ED16A4-F7E7-0FDD-91E8-7C9A5968D93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B1277-6442-79E9-3931-DD57C2547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E81BAD-BB99-668B-5B3E-2C0A9F887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1419D-19D1-509E-8300-5C237BF9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10/08/2023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0B590-47E6-B9E9-A4D5-814004E29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32082-CECD-14F5-CF69-559F3EF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8812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953AD-2730-DCB7-F5EB-DFFDEF055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FF45DA-735E-CC42-64D1-00F0B94A6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8FC85-FDEB-5CB3-1868-DBEEA6EAB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10/08/2023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10E19-CE70-3DA0-9F69-4A2E1A22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2D893-E6F4-97A7-0A76-3AB7C714D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36561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96A7B6-FB2F-E538-F603-7B2DD7373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A60F83-A289-E210-418B-461912976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8CD92-2656-9A53-7D3F-5C04AC80A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10/08/2023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C9894-249B-1D14-E1B8-E4326227C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7B4BD-22D6-2231-C658-D98917878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4023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456A0-F747-D18C-8657-CC739F3CB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661C6-2339-B5D4-9B76-78D75175D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23F66-F396-69C5-572E-943B850AE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10/08/2023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E9D4D-7CFB-C3AB-A30B-EDFA425D4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724F4-915A-1EEF-4E7E-B41C1343D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36530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AB87A-24A1-83CF-B80F-59A05846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1A6EB-5D64-103C-A4DE-F4148FCCE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501FA-19E7-9EBF-6777-3BD7A5394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10/08/2023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6C93E-849D-F877-0502-2DBB2688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9A61A-95C8-CDEA-12D4-5CB1E4580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51032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07289-9FAC-2976-037F-F8B2C28FF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2D6B2-2A33-CEAD-7B45-0FE26E4604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A7F5A5-A005-246C-EB4B-CCB9393E0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E2A5D-1D91-2473-9D74-D7FB3B067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10/08/2023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95B5FE-7D82-7A3F-558A-85A789032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6AF80-BDB9-AF41-FE40-90B1C57E1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2399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5E01-A749-661A-F0AD-E1049D5A5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8F5E3-CAA3-C9DE-AEEA-8F839838B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C0F70-5CC4-379C-D565-5C23E352D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D20EC0-5906-9F3E-5FF0-710961450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550FDC-2E70-ADA9-D49B-844EAF1F73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BA9CA4-BC4F-8204-3E99-F881ED9A4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10/08/2023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4B473E-A3EA-1F24-9D77-DD373D977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62B90C-44D5-9447-9846-C3C5949D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28028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E149B-FB3D-35DA-E701-902477237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1201F0-5133-579C-6E59-3EA722723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10/08/2023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F03EF1-9E49-9169-88B8-A183E251B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B1AA28-D32B-C751-38A7-2640A41F6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88242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C4972A-6443-EE94-FBFC-C04A0EDDA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10/08/2023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001369-9995-0E69-8806-F562902B5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A7860-9F6B-246D-44B8-CD1D3936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42177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1411D-2341-419C-3725-AB4B26A73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73F98-9ABE-27EB-0498-B5C34AD7B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A251E-6624-2E9D-E1A3-B18B3DF2D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BFA196-5CD9-644E-BA88-5A229682E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10/08/2023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00CED-BCAC-82C2-299B-BF611A681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E9447E-10F8-8AD3-3778-5B2CF6A7A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47029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E2B6B-DC23-7746-B501-7667620E9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231DBF-8306-81EE-976A-AA42602382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4AF10-F5AC-2465-7F82-585BEA56E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CEDAC-8EFA-6BBE-9112-230A3117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10/08/2023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8712DA-6E5B-7235-2286-BAF9C9DFC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A3D0EE-5581-7946-2955-0B6AD51F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57125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B20E8B-16EC-E3DD-5335-E805C7C20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68404F-A9BB-8D1C-E057-D83B511D0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0014A-2FDE-FD77-92AA-34C1393B88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71564-191D-4EFC-A2E6-AC0033707845}" type="datetimeFigureOut">
              <a:rPr lang="en-ID" smtClean="0"/>
              <a:t>10/08/2023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4200B-BF8B-E7C9-D478-22A9612EC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12415-ED04-BFB7-99D4-AAF80312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54460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5" Type="http://schemas.openxmlformats.org/officeDocument/2006/relationships/slide" Target="slide18.xml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5" Type="http://schemas.openxmlformats.org/officeDocument/2006/relationships/slide" Target="slide18.xml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EC1E1-0E8D-542B-41A9-D91D077D9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2640"/>
            <a:ext cx="10515600" cy="4643120"/>
          </a:xfrm>
          <a:ln>
            <a:solidFill>
              <a:srgbClr val="FF0000"/>
            </a:solidFill>
          </a:ln>
        </p:spPr>
        <p:txBody>
          <a:bodyPr>
            <a:prstTxWarp prst="textDeflateBottom">
              <a:avLst/>
            </a:prstTxWarp>
            <a:normAutofit/>
          </a:bodyPr>
          <a:lstStyle/>
          <a:p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1A3</a:t>
            </a:r>
            <a:endParaRPr lang="en-ID" sz="7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BFD3E07-97E4-01BB-CF58-776F859A6490}"/>
              </a:ext>
            </a:extLst>
          </p:cNvPr>
          <p:cNvSpPr/>
          <p:nvPr/>
        </p:nvSpPr>
        <p:spPr>
          <a:xfrm>
            <a:off x="3728720" y="3429000"/>
            <a:ext cx="4734560" cy="15036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GV: Vi </a:t>
            </a:r>
            <a:r>
              <a:rPr lang="en-US" sz="3200" b="1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Lệ</a:t>
            </a:r>
            <a:endParaRPr lang="en-ID" sz="3200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B73A17DD-1802-A865-32C3-4B7877507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0013"/>
            <a:ext cx="1723993" cy="1466213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74E6AEA1-4D9E-D494-8B97-8923428E3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0198" y="110013"/>
            <a:ext cx="1482494" cy="1239201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5A30F774-66F3-A02E-B384-31BC2FBB7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752" y="5222650"/>
            <a:ext cx="11691248" cy="1635350"/>
          </a:xfrm>
          <a:prstGeom prst="rect">
            <a:avLst/>
          </a:prstGeom>
        </p:spPr>
      </p:pic>
      <p:grpSp>
        <p:nvGrpSpPr>
          <p:cNvPr id="9" name="组合 10">
            <a:extLst>
              <a:ext uri="{FF2B5EF4-FFF2-40B4-BE49-F238E27FC236}">
                <a16:creationId xmlns:a16="http://schemas.microsoft.com/office/drawing/2014/main" id="{7A57486E-6F8C-B6EA-6C5C-DAD08AC67192}"/>
              </a:ext>
            </a:extLst>
          </p:cNvPr>
          <p:cNvGrpSpPr/>
          <p:nvPr/>
        </p:nvGrpSpPr>
        <p:grpSpPr>
          <a:xfrm rot="6329695" flipH="1">
            <a:off x="8545747" y="4266549"/>
            <a:ext cx="1267341" cy="865607"/>
            <a:chOff x="9015984" y="2528554"/>
            <a:chExt cx="2157344" cy="1473489"/>
          </a:xfrm>
        </p:grpSpPr>
        <p:sp>
          <p:nvSpPr>
            <p:cNvPr id="10" name="Freeform 166">
              <a:extLst>
                <a:ext uri="{FF2B5EF4-FFF2-40B4-BE49-F238E27FC236}">
                  <a16:creationId xmlns:a16="http://schemas.microsoft.com/office/drawing/2014/main" id="{90467806-62FF-39D6-F90D-6BDBDC311260}"/>
                </a:ext>
              </a:extLst>
            </p:cNvPr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67">
              <a:extLst>
                <a:ext uri="{FF2B5EF4-FFF2-40B4-BE49-F238E27FC236}">
                  <a16:creationId xmlns:a16="http://schemas.microsoft.com/office/drawing/2014/main" id="{267F7EC6-E05D-EFBD-5832-CB757A5C9595}"/>
                </a:ext>
              </a:extLst>
            </p:cNvPr>
            <p:cNvSpPr/>
            <p:nvPr/>
          </p:nvSpPr>
          <p:spPr bwMode="auto">
            <a:xfrm>
              <a:off x="9928562" y="2794852"/>
              <a:ext cx="954445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68">
              <a:extLst>
                <a:ext uri="{FF2B5EF4-FFF2-40B4-BE49-F238E27FC236}">
                  <a16:creationId xmlns:a16="http://schemas.microsoft.com/office/drawing/2014/main" id="{3024C7E7-AD66-5365-6ABD-8DB24701A896}"/>
                </a:ext>
              </a:extLst>
            </p:cNvPr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69">
              <a:extLst>
                <a:ext uri="{FF2B5EF4-FFF2-40B4-BE49-F238E27FC236}">
                  <a16:creationId xmlns:a16="http://schemas.microsoft.com/office/drawing/2014/main" id="{40A14E98-2DA1-C6F1-65FD-600D0DDEA388}"/>
                </a:ext>
              </a:extLst>
            </p:cNvPr>
            <p:cNvSpPr/>
            <p:nvPr/>
          </p:nvSpPr>
          <p:spPr bwMode="auto">
            <a:xfrm>
              <a:off x="9274916" y="315112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0">
              <a:extLst>
                <a:ext uri="{FF2B5EF4-FFF2-40B4-BE49-F238E27FC236}">
                  <a16:creationId xmlns:a16="http://schemas.microsoft.com/office/drawing/2014/main" id="{B0323549-B83D-A85D-5B08-25CBB3170F4F}"/>
                </a:ext>
              </a:extLst>
            </p:cNvPr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75">
              <a:extLst>
                <a:ext uri="{FF2B5EF4-FFF2-40B4-BE49-F238E27FC236}">
                  <a16:creationId xmlns:a16="http://schemas.microsoft.com/office/drawing/2014/main" id="{F1885FAF-4E70-C5B1-C0DB-9994A2279C66}"/>
                </a:ext>
              </a:extLst>
            </p:cNvPr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76">
              <a:extLst>
                <a:ext uri="{FF2B5EF4-FFF2-40B4-BE49-F238E27FC236}">
                  <a16:creationId xmlns:a16="http://schemas.microsoft.com/office/drawing/2014/main" id="{5F441827-EA93-7BEA-9864-C2CF7AD53225}"/>
                </a:ext>
              </a:extLst>
            </p:cNvPr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77">
              <a:extLst>
                <a:ext uri="{FF2B5EF4-FFF2-40B4-BE49-F238E27FC236}">
                  <a16:creationId xmlns:a16="http://schemas.microsoft.com/office/drawing/2014/main" id="{74AF2C9D-91E8-D1D1-5064-37DE5DD30B1E}"/>
                </a:ext>
              </a:extLst>
            </p:cNvPr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8">
              <a:extLst>
                <a:ext uri="{FF2B5EF4-FFF2-40B4-BE49-F238E27FC236}">
                  <a16:creationId xmlns:a16="http://schemas.microsoft.com/office/drawing/2014/main" id="{2B6EEAA9-BBE6-F5D2-16E2-853C92C5EFB8}"/>
                </a:ext>
              </a:extLst>
            </p:cNvPr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79">
              <a:extLst>
                <a:ext uri="{FF2B5EF4-FFF2-40B4-BE49-F238E27FC236}">
                  <a16:creationId xmlns:a16="http://schemas.microsoft.com/office/drawing/2014/main" id="{6157B6F2-1F0B-F766-DDCA-2E6DB2EBE5C2}"/>
                </a:ext>
              </a:extLst>
            </p:cNvPr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3034667"/>
      </p:ext>
    </p:extLst>
  </p:cSld>
  <p:clrMapOvr>
    <a:masterClrMapping/>
  </p:clrMapOvr>
  <p:transition spd="slow">
    <p:push dir="u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EB805-BC7E-50E3-DFF4-17AF8E536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396" y="650982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ID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48E735-EF4F-6DAF-1CA0-DAA6A046F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8486" y="2967947"/>
            <a:ext cx="8028672" cy="2980464"/>
          </a:xfrm>
        </p:spPr>
        <p:txBody>
          <a:bodyPr/>
          <a:lstStyle/>
          <a:p>
            <a:pPr marL="0" indent="0">
              <a:buNone/>
            </a:pPr>
            <a:endParaRPr lang="en-ID" dirty="0"/>
          </a:p>
        </p:txBody>
      </p:sp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0BDF3A67-2B25-6384-24F5-4B5B03503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5655"/>
            <a:ext cx="12192000" cy="505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9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5854D7-C23D-7FB7-8C58-49D8E44FC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7499"/>
            <a:ext cx="12192000" cy="5080501"/>
          </a:xfrm>
          <a:prstGeom prst="rect">
            <a:avLst/>
          </a:prstGeom>
        </p:spPr>
      </p:pic>
      <p:pic>
        <p:nvPicPr>
          <p:cNvPr id="6" name="ĐC SHARE MIỄN PHÍ BỞI NK POWERSKILLS" descr="Download Software Development Services - Covent Garden PNG Image ...">
            <a:extLst>
              <a:ext uri="{FF2B5EF4-FFF2-40B4-BE49-F238E27FC236}">
                <a16:creationId xmlns:a16="http://schemas.microsoft.com/office/drawing/2014/main" id="{3797551E-AC8A-4022-FE2F-5379B878F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523" y="3167538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2802B50-677D-7C07-C9CD-F6052D008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941" y="945462"/>
            <a:ext cx="10515600" cy="1325563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8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8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8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88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88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88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8800" b="1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372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9B275CB-5527-0F1C-68FB-1C223269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4644" y="18255"/>
            <a:ext cx="6622495" cy="1325563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u="sng" dirty="0" err="1"/>
              <a:t>Trò</a:t>
            </a:r>
            <a:r>
              <a:rPr lang="en-US" b="1" u="sng" dirty="0"/>
              <a:t> </a:t>
            </a:r>
            <a:r>
              <a:rPr lang="en-US" b="1" u="sng" dirty="0" err="1"/>
              <a:t>chơi</a:t>
            </a:r>
            <a:r>
              <a:rPr lang="en-US" b="1" u="sng" dirty="0"/>
              <a:t> </a:t>
            </a:r>
            <a:r>
              <a:rPr lang="vi-VN" dirty="0"/>
              <a:t>: </a:t>
            </a:r>
            <a:r>
              <a:rPr lang="vi-VN" b="1" dirty="0">
                <a:solidFill>
                  <a:srgbClr val="FF0000"/>
                </a:solidFill>
              </a:rPr>
              <a:t>Bày tỏ thái độ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47B30C0-4FBC-1208-816A-EC2711AF8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061" y="297281"/>
            <a:ext cx="4950240" cy="6263438"/>
          </a:xfrm>
          <a:prstGeom prst="round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Luật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chơi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: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huống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sym typeface="Wingdings 2"/>
              </a:rPr>
              <a:t>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 </a:t>
            </a:r>
            <a:r>
              <a:rPr lang="en-US" sz="4800" b="1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sym typeface="Wingdings 2"/>
              </a:rPr>
              <a:t></a:t>
            </a:r>
            <a:r>
              <a:rPr lang="vi-VN" sz="3200" b="1" dirty="0">
                <a:solidFill>
                  <a:srgbClr val="002060"/>
                </a:solidFill>
                <a:latin typeface="Calibri"/>
                <a:sym typeface="Wingdings 2"/>
              </a:rPr>
              <a:t>N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 </a:t>
            </a:r>
            <a:r>
              <a:rPr lang="en-US" sz="4800" b="1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vi-VN" sz="3200" b="1" dirty="0">
              <a:solidFill>
                <a:srgbClr val="FF0000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651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1C2BD-C660-8498-7E72-DB2926542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4DF56F-A223-EDC4-14CD-789A9F036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" y="0"/>
            <a:ext cx="12012329" cy="6858000"/>
          </a:xfrm>
        </p:spPr>
      </p:pic>
    </p:spTree>
    <p:extLst>
      <p:ext uri="{BB962C8B-B14F-4D97-AF65-F5344CB8AC3E}">
        <p14:creationId xmlns:p14="http://schemas.microsoft.com/office/powerpoint/2010/main" val="12493270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30E5-20BF-898D-6B0D-A5A3767F3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12191"/>
            <a:ext cx="11460480" cy="222621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prstTxWarp prst="textCanUp">
              <a:avLst/>
            </a:prstTxWarp>
            <a:scene3d>
              <a:camera prst="perspectiveBelow"/>
              <a:lightRig rig="threePt" dir="t"/>
            </a:scene3d>
          </a:bodyPr>
          <a:lstStyle/>
          <a:p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ID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614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62E324-91A0-AF13-C808-A8DBC3734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" y="0"/>
            <a:ext cx="12079705" cy="51045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C8171B-121A-0FAF-0E1B-B50A8B3C92B8}"/>
              </a:ext>
            </a:extLst>
          </p:cNvPr>
          <p:cNvSpPr txBox="1"/>
          <p:nvPr/>
        </p:nvSpPr>
        <p:spPr>
          <a:xfrm>
            <a:off x="3179545" y="5072988"/>
            <a:ext cx="5832910" cy="1697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anose="03020402040607040605" pitchFamily="66" charset="0"/>
              </a:rPr>
              <a:t>S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anose="03020402040607040605" pitchFamily="66" charset="0"/>
              </a:rPr>
              <a:t>ắ</a:t>
            </a:r>
            <a:r>
              <a:rPr lang="en-US" sz="11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anose="03020402040607040605" pitchFamily="66" charset="0"/>
              </a:rPr>
              <a:t>mVai</a:t>
            </a:r>
            <a:endParaRPr lang="en-ID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nch Script MT" panose="03020402040607040605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D55141-1718-BEDA-ECB7-B66887B9A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5" y="4097340"/>
            <a:ext cx="1706078" cy="25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212036-F69A-F1A8-EE12-BEC79101A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356" y="4198736"/>
            <a:ext cx="1706078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978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A4EBE-D9D7-A77E-63D7-BCCE9AB34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741" y="3214838"/>
            <a:ext cx="4793381" cy="3262964"/>
          </a:xfrm>
        </p:spPr>
        <p:txBody>
          <a:bodyPr>
            <a:normAutofit/>
          </a:bodyPr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luôn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tâm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chăm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sóc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giúp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đỡ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mẹ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việc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vừa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sức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ID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742B62-2281-1BCC-2B88-39C30B7AF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22" y="907180"/>
            <a:ext cx="4974336" cy="2637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03D182-7319-685F-E311-CEEB4E00C09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035" y="1078029"/>
            <a:ext cx="4494900" cy="2565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121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9C7A3A-CFE5-4319-8CDC-C3493DBBD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431" y="904075"/>
            <a:ext cx="10051138" cy="5182618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24028F1-D878-4FBC-9FA8-38AF25C032B7}"/>
              </a:ext>
            </a:extLst>
          </p:cNvPr>
          <p:cNvGraphicFramePr>
            <a:graphicFrameLocks noGrp="1"/>
          </p:cNvGraphicFramePr>
          <p:nvPr/>
        </p:nvGraphicFramePr>
        <p:xfrm>
          <a:off x="1070431" y="904074"/>
          <a:ext cx="10051138" cy="5182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5569">
                  <a:extLst>
                    <a:ext uri="{9D8B030D-6E8A-4147-A177-3AD203B41FA5}">
                      <a16:colId xmlns:a16="http://schemas.microsoft.com/office/drawing/2014/main" val="1461801790"/>
                    </a:ext>
                  </a:extLst>
                </a:gridCol>
                <a:gridCol w="5025569">
                  <a:extLst>
                    <a:ext uri="{9D8B030D-6E8A-4147-A177-3AD203B41FA5}">
                      <a16:colId xmlns:a16="http://schemas.microsoft.com/office/drawing/2014/main" val="2401906472"/>
                    </a:ext>
                  </a:extLst>
                </a:gridCol>
              </a:tblGrid>
              <a:tr h="25913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3739799"/>
                  </a:ext>
                </a:extLst>
              </a:tr>
              <a:tr h="259130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527867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F1B2C0A-EC4E-48A1-A3BB-4D8060FA1D7E}"/>
              </a:ext>
            </a:extLst>
          </p:cNvPr>
          <p:cNvSpPr/>
          <p:nvPr/>
        </p:nvSpPr>
        <p:spPr>
          <a:xfrm>
            <a:off x="1070431" y="904074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B03C87-8016-4F2C-BE11-20419171810D}"/>
              </a:ext>
            </a:extLst>
          </p:cNvPr>
          <p:cNvSpPr/>
          <p:nvPr/>
        </p:nvSpPr>
        <p:spPr>
          <a:xfrm>
            <a:off x="6096000" y="904073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816BB2-5D10-4F22-950C-06A6152C101A}"/>
              </a:ext>
            </a:extLst>
          </p:cNvPr>
          <p:cNvSpPr/>
          <p:nvPr/>
        </p:nvSpPr>
        <p:spPr>
          <a:xfrm>
            <a:off x="1070431" y="3495382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186DE1-4033-44D5-9D00-8482C127B872}"/>
              </a:ext>
            </a:extLst>
          </p:cNvPr>
          <p:cNvSpPr/>
          <p:nvPr/>
        </p:nvSpPr>
        <p:spPr>
          <a:xfrm>
            <a:off x="6096000" y="3495382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4226751A-0CA7-445A-A0E1-BB8BB618B7E9}"/>
              </a:ext>
            </a:extLst>
          </p:cNvPr>
          <p:cNvSpPr txBox="1"/>
          <p:nvPr/>
        </p:nvSpPr>
        <p:spPr>
          <a:xfrm>
            <a:off x="1070431" y="868621"/>
            <a:ext cx="50094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>
            <a:hlinkClick r:id="rId6" action="ppaction://hlinksldjump"/>
            <a:extLst>
              <a:ext uri="{FF2B5EF4-FFF2-40B4-BE49-F238E27FC236}">
                <a16:creationId xmlns:a16="http://schemas.microsoft.com/office/drawing/2014/main" id="{13ED8A59-08DF-46C7-B198-CA57242AC73B}"/>
              </a:ext>
            </a:extLst>
          </p:cNvPr>
          <p:cNvSpPr txBox="1"/>
          <p:nvPr/>
        </p:nvSpPr>
        <p:spPr>
          <a:xfrm>
            <a:off x="6152258" y="904075"/>
            <a:ext cx="496931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C5DF56-EFEF-4FC4-8BCF-7A209BDCA61E}"/>
              </a:ext>
            </a:extLst>
          </p:cNvPr>
          <p:cNvSpPr txBox="1"/>
          <p:nvPr/>
        </p:nvSpPr>
        <p:spPr>
          <a:xfrm>
            <a:off x="-16075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1" y="3480046"/>
            <a:ext cx="5009494" cy="31012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17" b="83099" l="640" r="9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129" y="2714581"/>
            <a:ext cx="5025568" cy="4632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ACE6F2-4C20-0D00-7F51-4141B375DF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771" y="-1001002"/>
            <a:ext cx="2810329" cy="281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80484" cy="6791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485" y="-1"/>
            <a:ext cx="5911515" cy="679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3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9C7A3A-CFE5-4319-8CDC-C3493DBBD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431" y="904075"/>
            <a:ext cx="10051138" cy="5182618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24028F1-D878-4FBC-9FA8-38AF25C032B7}"/>
              </a:ext>
            </a:extLst>
          </p:cNvPr>
          <p:cNvGraphicFramePr>
            <a:graphicFrameLocks noGrp="1"/>
          </p:cNvGraphicFramePr>
          <p:nvPr/>
        </p:nvGraphicFramePr>
        <p:xfrm>
          <a:off x="1070431" y="904074"/>
          <a:ext cx="10051138" cy="5182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5569">
                  <a:extLst>
                    <a:ext uri="{9D8B030D-6E8A-4147-A177-3AD203B41FA5}">
                      <a16:colId xmlns:a16="http://schemas.microsoft.com/office/drawing/2014/main" val="1461801790"/>
                    </a:ext>
                  </a:extLst>
                </a:gridCol>
                <a:gridCol w="5025569">
                  <a:extLst>
                    <a:ext uri="{9D8B030D-6E8A-4147-A177-3AD203B41FA5}">
                      <a16:colId xmlns:a16="http://schemas.microsoft.com/office/drawing/2014/main" val="2401906472"/>
                    </a:ext>
                  </a:extLst>
                </a:gridCol>
              </a:tblGrid>
              <a:tr h="25913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3739799"/>
                  </a:ext>
                </a:extLst>
              </a:tr>
              <a:tr h="259130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527867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F1B2C0A-EC4E-48A1-A3BB-4D8060FA1D7E}"/>
              </a:ext>
            </a:extLst>
          </p:cNvPr>
          <p:cNvSpPr/>
          <p:nvPr/>
        </p:nvSpPr>
        <p:spPr>
          <a:xfrm>
            <a:off x="1070431" y="904074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B03C87-8016-4F2C-BE11-20419171810D}"/>
              </a:ext>
            </a:extLst>
          </p:cNvPr>
          <p:cNvSpPr/>
          <p:nvPr/>
        </p:nvSpPr>
        <p:spPr>
          <a:xfrm>
            <a:off x="6096000" y="904073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816BB2-5D10-4F22-950C-06A6152C101A}"/>
              </a:ext>
            </a:extLst>
          </p:cNvPr>
          <p:cNvSpPr/>
          <p:nvPr/>
        </p:nvSpPr>
        <p:spPr>
          <a:xfrm>
            <a:off x="1070431" y="3495382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186DE1-4033-44D5-9D00-8482C127B872}"/>
              </a:ext>
            </a:extLst>
          </p:cNvPr>
          <p:cNvSpPr/>
          <p:nvPr/>
        </p:nvSpPr>
        <p:spPr>
          <a:xfrm>
            <a:off x="6096000" y="3495382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4226751A-0CA7-445A-A0E1-BB8BB618B7E9}"/>
              </a:ext>
            </a:extLst>
          </p:cNvPr>
          <p:cNvSpPr txBox="1"/>
          <p:nvPr/>
        </p:nvSpPr>
        <p:spPr>
          <a:xfrm>
            <a:off x="1035193" y="833167"/>
            <a:ext cx="50094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>
            <a:hlinkClick r:id="rId6" action="ppaction://hlinksldjump"/>
            <a:extLst>
              <a:ext uri="{FF2B5EF4-FFF2-40B4-BE49-F238E27FC236}">
                <a16:creationId xmlns:a16="http://schemas.microsoft.com/office/drawing/2014/main" id="{13ED8A59-08DF-46C7-B198-CA57242AC73B}"/>
              </a:ext>
            </a:extLst>
          </p:cNvPr>
          <p:cNvSpPr txBox="1"/>
          <p:nvPr/>
        </p:nvSpPr>
        <p:spPr>
          <a:xfrm>
            <a:off x="6152258" y="868621"/>
            <a:ext cx="496931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C5DF56-EFEF-4FC4-8BCF-7A209BDCA61E}"/>
              </a:ext>
            </a:extLst>
          </p:cNvPr>
          <p:cNvSpPr txBox="1"/>
          <p:nvPr/>
        </p:nvSpPr>
        <p:spPr>
          <a:xfrm>
            <a:off x="-16075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1" y="3480045"/>
            <a:ext cx="5009494" cy="30891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17" b="83099" l="640" r="9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129" y="2714581"/>
            <a:ext cx="5025568" cy="4632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907D57-3B70-451D-5A0E-D1FB2639E3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386" y="-1074550"/>
            <a:ext cx="2918539" cy="291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4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52AC49BC-9F76-FD15-0D91-86044CF9E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683" y="2002537"/>
            <a:ext cx="7942501" cy="3693419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C527630A-87BC-6709-DF2A-1BCC1EA94B43}"/>
              </a:ext>
            </a:extLst>
          </p:cNvPr>
          <p:cNvSpPr txBox="1"/>
          <p:nvPr/>
        </p:nvSpPr>
        <p:spPr>
          <a:xfrm>
            <a:off x="3156352" y="2659735"/>
            <a:ext cx="6247162" cy="1710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endParaRPr kumimoji="0" lang="en-US" altLang="zh-CN" sz="96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88443F0-2F9F-BD93-032C-2F443A08D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560" y="394970"/>
            <a:ext cx="5339080" cy="1325563"/>
          </a:xfrm>
        </p:spPr>
        <p:txBody>
          <a:bodyPr/>
          <a:lstStyle/>
          <a:p>
            <a:r>
              <a:rPr lang="vi-VN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Hoạt động </a:t>
            </a:r>
            <a:r>
              <a:rPr lang="en-US" b="1" u="sng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dirty="0"/>
              <a:t>: </a:t>
            </a:r>
            <a:endParaRPr lang="en-US" dirty="0"/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53CF8E96-3646-B0D4-F515-F3F76B8E9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33" y="5364890"/>
            <a:ext cx="12192000" cy="1493110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1FCB67B6-5FC4-DD28-EF95-A4CDD6BDB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4" y="2659735"/>
            <a:ext cx="1911029" cy="2062609"/>
          </a:xfrm>
          <a:prstGeom prst="rect">
            <a:avLst/>
          </a:prstGeom>
        </p:spPr>
      </p:pic>
      <p:grpSp>
        <p:nvGrpSpPr>
          <p:cNvPr id="10" name="组合 10">
            <a:extLst>
              <a:ext uri="{FF2B5EF4-FFF2-40B4-BE49-F238E27FC236}">
                <a16:creationId xmlns:a16="http://schemas.microsoft.com/office/drawing/2014/main" id="{09BE7705-6D58-7B33-DE2C-7AE42C55AC67}"/>
              </a:ext>
            </a:extLst>
          </p:cNvPr>
          <p:cNvGrpSpPr/>
          <p:nvPr/>
        </p:nvGrpSpPr>
        <p:grpSpPr>
          <a:xfrm rot="6329695" flipH="1">
            <a:off x="8705217" y="2269932"/>
            <a:ext cx="1267341" cy="865607"/>
            <a:chOff x="9015984" y="2528554"/>
            <a:chExt cx="2157344" cy="1473489"/>
          </a:xfrm>
        </p:grpSpPr>
        <p:sp>
          <p:nvSpPr>
            <p:cNvPr id="11" name="Freeform 166">
              <a:extLst>
                <a:ext uri="{FF2B5EF4-FFF2-40B4-BE49-F238E27FC236}">
                  <a16:creationId xmlns:a16="http://schemas.microsoft.com/office/drawing/2014/main" id="{B827EF5D-BC2C-35C6-EA31-0CBD1EEF01FD}"/>
                </a:ext>
              </a:extLst>
            </p:cNvPr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67">
              <a:extLst>
                <a:ext uri="{FF2B5EF4-FFF2-40B4-BE49-F238E27FC236}">
                  <a16:creationId xmlns:a16="http://schemas.microsoft.com/office/drawing/2014/main" id="{54696E8C-961F-8FFA-7768-3DCE62511FFA}"/>
                </a:ext>
              </a:extLst>
            </p:cNvPr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68">
              <a:extLst>
                <a:ext uri="{FF2B5EF4-FFF2-40B4-BE49-F238E27FC236}">
                  <a16:creationId xmlns:a16="http://schemas.microsoft.com/office/drawing/2014/main" id="{E39C8BDF-CA26-B48A-BFD1-7F7BCB29DA1A}"/>
                </a:ext>
              </a:extLst>
            </p:cNvPr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69">
              <a:extLst>
                <a:ext uri="{FF2B5EF4-FFF2-40B4-BE49-F238E27FC236}">
                  <a16:creationId xmlns:a16="http://schemas.microsoft.com/office/drawing/2014/main" id="{4419C70A-541C-4E0D-5BA6-E96928B25257}"/>
                </a:ext>
              </a:extLst>
            </p:cNvPr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70">
              <a:extLst>
                <a:ext uri="{FF2B5EF4-FFF2-40B4-BE49-F238E27FC236}">
                  <a16:creationId xmlns:a16="http://schemas.microsoft.com/office/drawing/2014/main" id="{0CA97049-C13D-EAC4-039D-22D5B6AD82DA}"/>
                </a:ext>
              </a:extLst>
            </p:cNvPr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75">
              <a:extLst>
                <a:ext uri="{FF2B5EF4-FFF2-40B4-BE49-F238E27FC236}">
                  <a16:creationId xmlns:a16="http://schemas.microsoft.com/office/drawing/2014/main" id="{C5AFEC41-8E7F-EF6A-D014-CDAF977D3FD7}"/>
                </a:ext>
              </a:extLst>
            </p:cNvPr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76">
              <a:extLst>
                <a:ext uri="{FF2B5EF4-FFF2-40B4-BE49-F238E27FC236}">
                  <a16:creationId xmlns:a16="http://schemas.microsoft.com/office/drawing/2014/main" id="{3A5A091E-6537-A34B-3D32-EA5801876DA1}"/>
                </a:ext>
              </a:extLst>
            </p:cNvPr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7">
              <a:extLst>
                <a:ext uri="{FF2B5EF4-FFF2-40B4-BE49-F238E27FC236}">
                  <a16:creationId xmlns:a16="http://schemas.microsoft.com/office/drawing/2014/main" id="{0134191A-F680-019D-F828-7F556390E78A}"/>
                </a:ext>
              </a:extLst>
            </p:cNvPr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78">
              <a:extLst>
                <a:ext uri="{FF2B5EF4-FFF2-40B4-BE49-F238E27FC236}">
                  <a16:creationId xmlns:a16="http://schemas.microsoft.com/office/drawing/2014/main" id="{99F902BE-D145-A5C1-FEE4-5DB4B9D204DA}"/>
                </a:ext>
              </a:extLst>
            </p:cNvPr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79">
              <a:extLst>
                <a:ext uri="{FF2B5EF4-FFF2-40B4-BE49-F238E27FC236}">
                  <a16:creationId xmlns:a16="http://schemas.microsoft.com/office/drawing/2014/main" id="{7E6E21CB-9C22-1C46-2243-53494741DEE5}"/>
                </a:ext>
              </a:extLst>
            </p:cNvPr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74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ction Button: Go Home 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EBC8FFCE-4301-4B7B-9139-9C15B1A7F8EA}"/>
              </a:ext>
            </a:extLst>
          </p:cNvPr>
          <p:cNvSpPr/>
          <p:nvPr/>
        </p:nvSpPr>
        <p:spPr>
          <a:xfrm>
            <a:off x="11043821" y="6116715"/>
            <a:ext cx="639193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5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llout: Down Arrow 3">
            <a:extLst>
              <a:ext uri="{FF2B5EF4-FFF2-40B4-BE49-F238E27FC236}">
                <a16:creationId xmlns:a16="http://schemas.microsoft.com/office/drawing/2014/main" id="{32C33853-CAD2-136F-5274-3AA12AC1064B}"/>
              </a:ext>
            </a:extLst>
          </p:cNvPr>
          <p:cNvSpPr/>
          <p:nvPr/>
        </p:nvSpPr>
        <p:spPr>
          <a:xfrm>
            <a:off x="2960914" y="1857804"/>
            <a:ext cx="7598229" cy="1963554"/>
          </a:xfrm>
          <a:prstGeom prst="downArrowCallout">
            <a:avLst>
              <a:gd name="adj1" fmla="val 50000"/>
              <a:gd name="adj2" fmla="val 13831"/>
              <a:gd name="adj3" fmla="val 38235"/>
              <a:gd name="adj4" fmla="val 54068"/>
            </a:avLst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002060"/>
                </a:solidFill>
                <a:latin typeface="Jokerman" panose="04090605060D06020702" pitchFamily="82" charset="0"/>
              </a:rPr>
              <a:t>Thông</a:t>
            </a:r>
            <a:r>
              <a:rPr lang="en-US" sz="8000" b="1" dirty="0">
                <a:solidFill>
                  <a:srgbClr val="002060"/>
                </a:solidFill>
                <a:latin typeface="Jokerman" panose="04090605060D06020702" pitchFamily="8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Jokerman" panose="04090605060D06020702" pitchFamily="82" charset="0"/>
              </a:rPr>
              <a:t>điệp</a:t>
            </a:r>
            <a:endParaRPr lang="en-ID" sz="8000" b="1" dirty="0">
              <a:solidFill>
                <a:srgbClr val="002060"/>
              </a:solidFill>
              <a:latin typeface="Jokerman" panose="04090605060D06020702" pitchFamily="8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265FFD4-B5FB-CD8D-C640-B3D6B988827F}"/>
              </a:ext>
            </a:extLst>
          </p:cNvPr>
          <p:cNvSpPr/>
          <p:nvPr/>
        </p:nvSpPr>
        <p:spPr>
          <a:xfrm>
            <a:off x="-2108279" y="3218385"/>
            <a:ext cx="16190843" cy="18148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cha</a:t>
            </a:r>
          </a:p>
          <a:p>
            <a:pPr algn="ctr"/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ID" sz="5400" b="1" spc="-3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06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809AA-6101-225F-B3FF-FB16D5191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480" y="233680"/>
            <a:ext cx="8006080" cy="267208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8000" b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Quan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0482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0ABC6-73B0-B568-0B5B-490857AA1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252" y="746729"/>
            <a:ext cx="10578548" cy="943959"/>
          </a:xfrm>
        </p:spPr>
        <p:txBody>
          <a:bodyPr>
            <a:normAutofit fontScale="90000"/>
          </a:bodyPr>
          <a:lstStyle/>
          <a:p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ID" b="1" spc="-1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C6D346-675E-0D67-60C8-0A2A11FD1D81}"/>
              </a:ext>
            </a:extLst>
          </p:cNvPr>
          <p:cNvSpPr txBox="1"/>
          <p:nvPr/>
        </p:nvSpPr>
        <p:spPr>
          <a:xfrm>
            <a:off x="1192428" y="0"/>
            <a:ext cx="7440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EE066E2-642F-0EDA-EC49-3DCFD85EB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086"/>
            <a:ext cx="12192000" cy="5052345"/>
          </a:xfrm>
        </p:spPr>
      </p:pic>
    </p:spTree>
    <p:extLst>
      <p:ext uri="{BB962C8B-B14F-4D97-AF65-F5344CB8AC3E}">
        <p14:creationId xmlns:p14="http://schemas.microsoft.com/office/powerpoint/2010/main" val="271303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F9F39-F1F7-D147-C62F-95376F4ED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240" y="599440"/>
            <a:ext cx="3804920" cy="329183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8/3,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20/10…. </a:t>
            </a:r>
            <a:endParaRPr lang="en-ID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05161E0-7C68-7702-BA43-6C01DFEAA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0956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CD218C-A7A6-1E47-12FA-7CE01A3F7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350" y="4483102"/>
            <a:ext cx="3314700" cy="2374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7B300E3-B3C2-1DB7-C55F-C0B0745032F4}"/>
              </a:ext>
            </a:extLst>
          </p:cNvPr>
          <p:cNvSpPr/>
          <p:nvPr/>
        </p:nvSpPr>
        <p:spPr>
          <a:xfrm>
            <a:off x="492250" y="14568"/>
            <a:ext cx="700178" cy="7175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1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337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D4DE3-24B0-9E6C-4BBC-4391EE339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410DFB-EC16-0645-A90E-A44D25F30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772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3B3A337-A081-522A-8CEE-C8E516E2A5C9}"/>
              </a:ext>
            </a:extLst>
          </p:cNvPr>
          <p:cNvSpPr txBox="1">
            <a:spLocks/>
          </p:cNvSpPr>
          <p:nvPr/>
        </p:nvSpPr>
        <p:spPr>
          <a:xfrm>
            <a:off x="8270240" y="409893"/>
            <a:ext cx="3804920" cy="22317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ID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4EAA2E-A9BA-8893-5920-F40780EFB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4216401"/>
            <a:ext cx="2677160" cy="25095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2434B96-B5D8-D83B-8678-492941E5F0D5}"/>
              </a:ext>
            </a:extLst>
          </p:cNvPr>
          <p:cNvSpPr/>
          <p:nvPr/>
        </p:nvSpPr>
        <p:spPr>
          <a:xfrm>
            <a:off x="492250" y="14568"/>
            <a:ext cx="700178" cy="7175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2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1736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CAB648-5390-81E3-D9F0-45C7B43BA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" y="0"/>
            <a:ext cx="8330839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2C5425A-5FFC-0B99-B280-238C9068ED24}"/>
              </a:ext>
            </a:extLst>
          </p:cNvPr>
          <p:cNvSpPr txBox="1">
            <a:spLocks/>
          </p:cNvSpPr>
          <p:nvPr/>
        </p:nvSpPr>
        <p:spPr>
          <a:xfrm>
            <a:off x="8514080" y="409893"/>
            <a:ext cx="3561080" cy="32985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ID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433C2E-A5E3-2A95-FC9B-41E9B6EAD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1" y="4287520"/>
            <a:ext cx="2585402" cy="21910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44CE750-95AF-DAEA-3D4B-E9BC8C43D703}"/>
              </a:ext>
            </a:extLst>
          </p:cNvPr>
          <p:cNvSpPr/>
          <p:nvPr/>
        </p:nvSpPr>
        <p:spPr>
          <a:xfrm>
            <a:off x="492250" y="14568"/>
            <a:ext cx="700178" cy="7175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3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5957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76D95-B3AF-62D9-55E3-117F69E49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65059E-AE30-0092-5EFB-B75D09602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61680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7EDA12E-5742-133C-C4B3-DE698D55EC38}"/>
              </a:ext>
            </a:extLst>
          </p:cNvPr>
          <p:cNvSpPr txBox="1">
            <a:spLocks/>
          </p:cNvSpPr>
          <p:nvPr/>
        </p:nvSpPr>
        <p:spPr>
          <a:xfrm>
            <a:off x="8534400" y="277813"/>
            <a:ext cx="3464560" cy="28257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ID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2B2143-B11D-735D-61A9-FFB176F28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377" y="3876358"/>
            <a:ext cx="3390583" cy="290036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1CDA181-66BF-9233-95BF-DD5DD8ACB744}"/>
              </a:ext>
            </a:extLst>
          </p:cNvPr>
          <p:cNvSpPr/>
          <p:nvPr/>
        </p:nvSpPr>
        <p:spPr>
          <a:xfrm>
            <a:off x="492250" y="14568"/>
            <a:ext cx="700178" cy="7175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4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836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B9F0A-9250-9EA2-7D7B-D1F04BAF7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B25E1E-A1E0-845E-D9D3-628E531CF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26400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C272F3-52AA-0A4C-343C-2C2D6E4296A7}"/>
              </a:ext>
            </a:extLst>
          </p:cNvPr>
          <p:cNvSpPr txBox="1">
            <a:spLocks/>
          </p:cNvSpPr>
          <p:nvPr/>
        </p:nvSpPr>
        <p:spPr>
          <a:xfrm>
            <a:off x="8178800" y="470853"/>
            <a:ext cx="3804920" cy="22317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0A253B-F178-DFF5-32EC-91BA9D7A7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840" y="3323749"/>
            <a:ext cx="3418840" cy="3169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5508060-6680-65C1-06B8-9F58B6AC8125}"/>
              </a:ext>
            </a:extLst>
          </p:cNvPr>
          <p:cNvSpPr/>
          <p:nvPr/>
        </p:nvSpPr>
        <p:spPr>
          <a:xfrm>
            <a:off x="306270" y="169551"/>
            <a:ext cx="700178" cy="7175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5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34346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240</Words>
  <Application>Microsoft Office PowerPoint</Application>
  <PresentationFormat>Màn hình rộng</PresentationFormat>
  <Paragraphs>38</Paragraphs>
  <Slides>21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33" baseType="lpstr">
      <vt:lpstr>Microsoft YaHei</vt:lpstr>
      <vt:lpstr>Arial</vt:lpstr>
      <vt:lpstr>Calibri</vt:lpstr>
      <vt:lpstr>Calibri Light</vt:lpstr>
      <vt:lpstr>等线</vt:lpstr>
      <vt:lpstr>French Script MT</vt:lpstr>
      <vt:lpstr>Jokerman</vt:lpstr>
      <vt:lpstr>Lucida Calligraphy</vt:lpstr>
      <vt:lpstr>Times New Roman</vt:lpstr>
      <vt:lpstr>Wingdings</vt:lpstr>
      <vt:lpstr>Wingdings 2</vt:lpstr>
      <vt:lpstr>Office Theme</vt:lpstr>
      <vt:lpstr>Chào mừng quý thầy cô về dự giờ thăm lớp 1A3</vt:lpstr>
      <vt:lpstr>Hoạt động Mở đầu: </vt:lpstr>
      <vt:lpstr>Bài 8: Quan tâm, chăm sóc cha mẹ.</vt:lpstr>
      <vt:lpstr>Các bạn dưới đây đã làm gì thể hiện sự quan tâm chăm sóc cha mẹ?</vt:lpstr>
      <vt:lpstr>Bạn tặng hoa chúc mừng sinh nhật mẹ, chúc mừng 8/3, chúc mừng 20/10…. </vt:lpstr>
      <vt:lpstr>Bản trình bày PowerPoint</vt:lpstr>
      <vt:lpstr>Bản trình bày PowerPoint</vt:lpstr>
      <vt:lpstr>Bản trình bày PowerPoint</vt:lpstr>
      <vt:lpstr>Bản trình bày PowerPoint</vt:lpstr>
      <vt:lpstr>Vì sao cần quan tâm, chăm sóc cha mẹ?</vt:lpstr>
      <vt:lpstr>Trò chơi giữa giờ </vt:lpstr>
      <vt:lpstr>Trò chơi : Bày tỏ thái độ</vt:lpstr>
      <vt:lpstr>Bản trình bày PowerPoint</vt:lpstr>
      <vt:lpstr>Em đã làm được những việc gì để thể hiện  sự quan tâm, chăm sóc cha mẹ?</vt:lpstr>
      <vt:lpstr>Bản trình bày PowerPoint</vt:lpstr>
      <vt:lpstr>Em luôn quan tâm, chăm sóc giúp đỡ cha mẹ bằng những việc làm vừa sức.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quý thầy cô về dự giờ thăm lớp 1A3</dc:title>
  <dc:creator>nguyen hiep</dc:creator>
  <cp:lastModifiedBy>PC</cp:lastModifiedBy>
  <cp:revision>3</cp:revision>
  <dcterms:created xsi:type="dcterms:W3CDTF">2022-10-19T15:23:49Z</dcterms:created>
  <dcterms:modified xsi:type="dcterms:W3CDTF">2023-08-10T15:52:11Z</dcterms:modified>
</cp:coreProperties>
</file>