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62" r:id="rId5"/>
    <p:sldId id="263" r:id="rId6"/>
    <p:sldId id="277" r:id="rId7"/>
    <p:sldId id="278" r:id="rId8"/>
    <p:sldId id="275" r:id="rId9"/>
    <p:sldId id="276" r:id="rId10"/>
    <p:sldId id="264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</a:t>
            </a: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42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2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9093" b="13725"/>
          <a:stretch/>
        </p:blipFill>
        <p:spPr bwMode="auto">
          <a:xfrm>
            <a:off x="457200" y="718462"/>
            <a:ext cx="8382000" cy="6058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2133600" y="-1912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304800" y="1004046"/>
            <a:ext cx="8460556" cy="532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457201" y="777271"/>
            <a:ext cx="8308156" cy="587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736227" y="777271"/>
            <a:ext cx="7753349" cy="596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0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4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342901" y="692715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9" t="40057" r="10874" b="35499"/>
          <a:stretch/>
        </p:blipFill>
        <p:spPr bwMode="auto">
          <a:xfrm>
            <a:off x="2890564" y="1318420"/>
            <a:ext cx="3783660" cy="305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4495800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5401235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77727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306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32811" r="60147" b="59607"/>
          <a:stretch/>
        </p:blipFill>
        <p:spPr bwMode="auto">
          <a:xfrm>
            <a:off x="0" y="685800"/>
            <a:ext cx="1348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36036" r="8479" b="37908"/>
          <a:stretch/>
        </p:blipFill>
        <p:spPr bwMode="auto">
          <a:xfrm>
            <a:off x="2359958" y="1725706"/>
            <a:ext cx="3993777" cy="268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4580965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86400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762882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906" y="3124200"/>
            <a:ext cx="86106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– ĐÁNH GIÁ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105</Words>
  <Application>Microsoft Office PowerPoint</Application>
  <PresentationFormat>Trình chiếu Trên màn hình (4:3)</PresentationFormat>
  <Paragraphs>16</Paragraphs>
  <Slides>10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Arial</vt:lpstr>
      <vt:lpstr>Ariston</vt:lpstr>
      <vt:lpstr>Calibri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PC</cp:lastModifiedBy>
  <cp:revision>28</cp:revision>
  <dcterms:created xsi:type="dcterms:W3CDTF">2020-08-19T02:20:57Z</dcterms:created>
  <dcterms:modified xsi:type="dcterms:W3CDTF">2023-08-10T14:43:57Z</dcterms:modified>
</cp:coreProperties>
</file>