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2"/>
  </p:notesMasterIdLst>
  <p:sldIdLst>
    <p:sldId id="257" r:id="rId3"/>
    <p:sldId id="258" r:id="rId4"/>
    <p:sldId id="285" r:id="rId5"/>
    <p:sldId id="2636" r:id="rId6"/>
    <p:sldId id="268" r:id="rId7"/>
    <p:sldId id="265" r:id="rId8"/>
    <p:sldId id="286" r:id="rId9"/>
    <p:sldId id="287" r:id="rId10"/>
    <p:sldId id="288" r:id="rId11"/>
    <p:sldId id="289" r:id="rId12"/>
    <p:sldId id="308" r:id="rId13"/>
    <p:sldId id="310" r:id="rId14"/>
    <p:sldId id="302" r:id="rId15"/>
    <p:sldId id="2633" r:id="rId16"/>
    <p:sldId id="2635" r:id="rId17"/>
    <p:sldId id="2634" r:id="rId18"/>
    <p:sldId id="2632" r:id="rId19"/>
    <p:sldId id="280" r:id="rId20"/>
    <p:sldId id="5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6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3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2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7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5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00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6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3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1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5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5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1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7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6089F4-DB85-4DC8-A35E-853DEC819EC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450" y="314324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8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BCBFA6-0E74-46AD-9C04-11816C98C0F7}"/>
              </a:ext>
            </a:extLst>
          </p:cNvPr>
          <p:cNvSpPr/>
          <p:nvPr/>
        </p:nvSpPr>
        <p:spPr>
          <a:xfrm>
            <a:off x="527340" y="1450235"/>
            <a:ext cx="11137319" cy="413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HƯƠNG THẢO – GMAIL: tranthao121004@gmail.com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CÓ THỂ CHIA SẺ CHO ĐỒNG NGHIỆP CÙNG KHỐI, CÙNG TRƯỜNG 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KÍNH MONG QUÝ THẦY/ CÔ KHÔNG GỬI VÀO CÁC HỘI NHÓM ZALO HAY FB, CÁC WEB.....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XIN 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BUÔN BÁN LẠI BÀI CỦA EM VÌ EM BỎ RẤT NHIỀU CÔNG SỨC, CHẤT XÁM ĐỂ SOẠN RA NHỮNG BÀI GIẢNG NÀY.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CHỈ GIAO DỊCH BẰNG DUY NHẤT 1 NICK FB : HƯƠNG THẢO.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GIAO DỊCH BẰNG NICK KHÁC ĐỀU LÀ MẠO DANH VÀ LỪA ĐẢO Ạ!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NHÉ!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C5CA0-BEB9-47F4-8888-1EE12CFB6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5" y="1158879"/>
            <a:ext cx="1108142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1390650" y="2659559"/>
            <a:ext cx="1395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4" y="5022095"/>
              <a:ext cx="93424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ngân ra rả,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197144" y="404630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hè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Ǘ∆,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Ǉím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Mǌ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đē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Μ,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ǟi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λΰ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ĥ lưŖ.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809621" y="367540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dắt Ǉrâu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wắng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ǧ΅m ăn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TǟƟ, sao wgĠ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lưng đē,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wgân ǟa ǟả,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cao lưng ǇrƟ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ai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Ẃa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Ǉrái 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wgĠ,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đē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72145" y="531839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15135" y="581121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F2ED6-C3B1-41D4-A5C0-5A4344C95937}"/>
              </a:ext>
            </a:extLst>
          </p:cNvPr>
          <p:cNvSpPr txBox="1"/>
          <p:nvPr/>
        </p:nvSpPr>
        <p:spPr>
          <a:xfrm>
            <a:off x="2469261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4459262" y="2404941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yêu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mùa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hè</a:t>
            </a:r>
            <a:r>
              <a:rPr lang="en-US" sz="3200" b="1" dirty="0">
                <a:latin typeface="HP001 4 hàng" panose="020B06030503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28372" y="955433"/>
            <a:ext cx="3833102" cy="1479559"/>
            <a:chOff x="4228372" y="955433"/>
            <a:chExt cx="3833102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8372" y="1665551"/>
              <a:ext cx="383310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729</Words>
  <Application>Microsoft Office PowerPoint</Application>
  <PresentationFormat>Widescreen</PresentationFormat>
  <Paragraphs>135</Paragraphs>
  <Slides>19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Gloria Hallelujah</vt:lpstr>
      <vt:lpstr>华康方圆体W7</vt:lpstr>
      <vt:lpstr>字魂70号-灵悦黑体</vt:lpstr>
      <vt:lpstr>Arial</vt:lpstr>
      <vt:lpstr>Arial-Rounded</vt:lpstr>
      <vt:lpstr>Calibri</vt:lpstr>
      <vt:lpstr>Coiny</vt:lpstr>
      <vt:lpstr>HP001 4 hàng</vt:lpstr>
      <vt:lpstr>SVN-SAF</vt:lpstr>
      <vt:lpstr>Times New Roman</vt:lpstr>
      <vt:lpstr>千图网海量PPT模板www.58pic.com​​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29</cp:revision>
  <dcterms:created xsi:type="dcterms:W3CDTF">2022-05-21T08:09:05Z</dcterms:created>
  <dcterms:modified xsi:type="dcterms:W3CDTF">2022-08-31T00:42:47Z</dcterms:modified>
</cp:coreProperties>
</file>