
<file path=[Content_Types].xml><?xml version="1.0" encoding="utf-8"?>
<Types xmlns="http://schemas.openxmlformats.org/package/2006/content-types">
  <Default Extension="jpeg" ContentType="image/jpeg"/>
  <Default Extension="jpg" ContentType="image/jpeg"/>
  <Default Extension="mp3" ContentType="audio/m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theme/theme3.xml" ContentType="application/vnd.openxmlformats-officedocument.theme+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 id="2147483682" r:id="rId3"/>
    <p:sldMasterId id="2147483693" r:id="rId4"/>
  </p:sldMasterIdLst>
  <p:notesMasterIdLst>
    <p:notesMasterId r:id="rId21"/>
  </p:notesMasterIdLst>
  <p:handoutMasterIdLst>
    <p:handoutMasterId r:id="rId22"/>
  </p:handoutMasterIdLst>
  <p:sldIdLst>
    <p:sldId id="284" r:id="rId5"/>
    <p:sldId id="290" r:id="rId6"/>
    <p:sldId id="285" r:id="rId7"/>
    <p:sldId id="286" r:id="rId8"/>
    <p:sldId id="287" r:id="rId9"/>
    <p:sldId id="288" r:id="rId10"/>
    <p:sldId id="289" r:id="rId11"/>
    <p:sldId id="317" r:id="rId12"/>
    <p:sldId id="258" r:id="rId13"/>
    <p:sldId id="257" r:id="rId14"/>
    <p:sldId id="341" r:id="rId15"/>
    <p:sldId id="292" r:id="rId16"/>
    <p:sldId id="319" r:id="rId17"/>
    <p:sldId id="321" r:id="rId18"/>
    <p:sldId id="340" r:id="rId19"/>
    <p:sldId id="508" r:id="rId2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64" d="100"/>
          <a:sy n="64" d="100"/>
        </p:scale>
        <p:origin x="32" y="212"/>
      </p:cViewPr>
      <p:guideLst/>
    </p:cSldViewPr>
  </p:slideViewPr>
  <p:notesTextViewPr>
    <p:cViewPr>
      <p:scale>
        <a:sx n="1" d="1"/>
        <a:sy n="1" d="1"/>
      </p:scale>
      <p:origin x="0" y="0"/>
    </p:cViewPr>
  </p:notesTextViewPr>
  <p:notesViewPr>
    <p:cSldViewPr snapToGrid="0">
      <p:cViewPr varScale="1">
        <p:scale>
          <a:sx n="51" d="100"/>
          <a:sy n="51" d="100"/>
        </p:scale>
        <p:origin x="2692" y="2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tableStyles" Target="tableStyles.xml"/><Relationship Id="rId3" Type="http://schemas.openxmlformats.org/officeDocument/2006/relationships/slideMaster" Target="slideMasters/slideMaster3.xml"/><Relationship Id="rId21" Type="http://schemas.openxmlformats.org/officeDocument/2006/relationships/notesMaster" Target="notesMasters/notesMaster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95F9CF7B-2141-4518-83FE-33DDDAC8B373}"/>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88696E5D-AD38-4C03-81BB-1F8DFBBE4F48}"/>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AC27AD5D-FF6B-4968-B564-6CD2132E1931}" type="datetimeFigureOut">
              <a:rPr lang="en-US" smtClean="0"/>
              <a:t>9/9/2022</a:t>
            </a:fld>
            <a:endParaRPr lang="en-US"/>
          </a:p>
        </p:txBody>
      </p:sp>
      <p:sp>
        <p:nvSpPr>
          <p:cNvPr id="4" name="Footer Placeholder 3">
            <a:extLst>
              <a:ext uri="{FF2B5EF4-FFF2-40B4-BE49-F238E27FC236}">
                <a16:creationId xmlns:a16="http://schemas.microsoft.com/office/drawing/2014/main" id="{EBC198A1-B7C2-4A72-B383-61A75E3CC762}"/>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BD162C23-EBEF-4B9B-AD68-27F7FAF2B670}"/>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FC5AA833-1DEE-49D2-B4DB-50C227081439}" type="slidenum">
              <a:rPr lang="en-US" smtClean="0"/>
              <a:t>‹#›</a:t>
            </a:fld>
            <a:endParaRPr lang="en-US"/>
          </a:p>
        </p:txBody>
      </p:sp>
    </p:spTree>
    <p:extLst>
      <p:ext uri="{BB962C8B-B14F-4D97-AF65-F5344CB8AC3E}">
        <p14:creationId xmlns:p14="http://schemas.microsoft.com/office/powerpoint/2010/main" val="131671325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E3238C4-17CF-4970-857C-DA6F67AEF7B5}" type="datetimeFigureOut">
              <a:rPr lang="en-US" smtClean="0"/>
              <a:t>9/9/2022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C4213DF-7E13-41A9-9BFA-012D87A056DE}" type="slidenum">
              <a:rPr lang="en-US" smtClean="0"/>
              <a:t>‹#›</a:t>
            </a:fld>
            <a:endParaRPr lang="en-US"/>
          </a:p>
        </p:txBody>
      </p:sp>
    </p:spTree>
    <p:extLst>
      <p:ext uri="{BB962C8B-B14F-4D97-AF65-F5344CB8AC3E}">
        <p14:creationId xmlns:p14="http://schemas.microsoft.com/office/powerpoint/2010/main" val="168911276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B150BBB-2378-4A54-987E-F068E42248A6}"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字魂59号-创粗黑" panose="00000500000000000000"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a:ln>
                <a:noFill/>
              </a:ln>
              <a:solidFill>
                <a:prstClr val="black"/>
              </a:solidFill>
              <a:effectLst/>
              <a:uLnTx/>
              <a:uFillTx/>
              <a:latin typeface="Calibri" panose="020F0502020204030204"/>
              <a:ea typeface="字魂59号-创粗黑" panose="00000500000000000000" pitchFamily="2" charset="-122"/>
              <a:cs typeface="+mn-cs"/>
            </a:endParaRPr>
          </a:p>
        </p:txBody>
      </p:sp>
    </p:spTree>
    <p:extLst>
      <p:ext uri="{BB962C8B-B14F-4D97-AF65-F5344CB8AC3E}">
        <p14:creationId xmlns:p14="http://schemas.microsoft.com/office/powerpoint/2010/main" val="315467243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38CFA7D-F3A8-4B02-93AD-AC3B93747D4D}"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字魂59号-创粗黑" panose="00000500000000000000"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字魂59号-创粗黑" panose="00000500000000000000" pitchFamily="2" charset="-122"/>
              <a:cs typeface="+mn-cs"/>
            </a:endParaRPr>
          </a:p>
        </p:txBody>
      </p:sp>
    </p:spTree>
    <p:extLst>
      <p:ext uri="{BB962C8B-B14F-4D97-AF65-F5344CB8AC3E}">
        <p14:creationId xmlns:p14="http://schemas.microsoft.com/office/powerpoint/2010/main" val="353442304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38CFA7D-F3A8-4B02-93AD-AC3B93747D4D}" type="slidenum">
              <a:rPr kumimoji="0" lang="zh-CN" altLang="en-US" sz="1200" b="0" i="0" u="none" strike="noStrike" kern="1200" cap="none" spc="0" normalizeH="0" baseline="0" noProof="0" smtClean="0">
                <a:ln>
                  <a:noFill/>
                </a:ln>
                <a:solidFill>
                  <a:prstClr val="black"/>
                </a:solidFill>
                <a:effectLst/>
                <a:uLnTx/>
                <a:uFillTx/>
                <a:ea typeface="字魂59号-创粗黑" panose="00000500000000000000"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zh-CN" altLang="en-US" sz="1200" b="0" i="0" u="none" strike="noStrike" kern="1200" cap="none" spc="0" normalizeH="0" baseline="0" noProof="0">
              <a:ln>
                <a:noFill/>
              </a:ln>
              <a:solidFill>
                <a:prstClr val="black"/>
              </a:solidFill>
              <a:effectLst/>
              <a:uLnTx/>
              <a:uFillTx/>
              <a:ea typeface="字魂59号-创粗黑" panose="00000500000000000000" pitchFamily="2" charset="-122"/>
              <a:cs typeface="+mn-cs"/>
            </a:endParaRPr>
          </a:p>
        </p:txBody>
      </p:sp>
    </p:spTree>
    <p:extLst>
      <p:ext uri="{BB962C8B-B14F-4D97-AF65-F5344CB8AC3E}">
        <p14:creationId xmlns:p14="http://schemas.microsoft.com/office/powerpoint/2010/main" val="82005157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849D3E0-124D-4DFF-AE99-4EA4CC201DB4}"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extLst>
      <p:ext uri="{BB962C8B-B14F-4D97-AF65-F5344CB8AC3E}">
        <p14:creationId xmlns:p14="http://schemas.microsoft.com/office/powerpoint/2010/main" val="322416207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B150BBB-2378-4A54-987E-F068E42248A6}"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字魂59号-创粗黑" panose="00000500000000000000"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a:ln>
                <a:noFill/>
              </a:ln>
              <a:solidFill>
                <a:prstClr val="black"/>
              </a:solidFill>
              <a:effectLst/>
              <a:uLnTx/>
              <a:uFillTx/>
              <a:latin typeface="Calibri" panose="020F0502020204030204"/>
              <a:ea typeface="字魂59号-创粗黑" panose="00000500000000000000" pitchFamily="2" charset="-122"/>
              <a:cs typeface="+mn-cs"/>
            </a:endParaRPr>
          </a:p>
        </p:txBody>
      </p:sp>
    </p:spTree>
    <p:extLst>
      <p:ext uri="{BB962C8B-B14F-4D97-AF65-F5344CB8AC3E}">
        <p14:creationId xmlns:p14="http://schemas.microsoft.com/office/powerpoint/2010/main" val="353295349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endParaRPr lang="en-US" sz="1200" b="0" cap="none" spc="0" dirty="0">
              <a:ln w="0"/>
              <a:solidFill>
                <a:srgbClr val="002060"/>
              </a:solidFill>
              <a:effectLst>
                <a:outerShdw blurRad="38100" dist="19050" dir="2700000" algn="tl" rotWithShape="0">
                  <a:schemeClr val="dk1">
                    <a:alpha val="40000"/>
                  </a:schemeClr>
                </a:outerShdw>
              </a:effectLst>
              <a:latin typeface="Tahoma" panose="020B0604030504040204" pitchFamily="34" charset="0"/>
              <a:cs typeface="Tahoma" panose="020B0604030504040204" pitchFamily="34" charset="0"/>
            </a:endParaRP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B150BBB-2378-4A54-987E-F068E42248A6}"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字魂59号-创粗黑" panose="00000500000000000000"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a:ln>
                <a:noFill/>
              </a:ln>
              <a:solidFill>
                <a:prstClr val="black"/>
              </a:solidFill>
              <a:effectLst/>
              <a:uLnTx/>
              <a:uFillTx/>
              <a:latin typeface="Calibri" panose="020F0502020204030204"/>
              <a:ea typeface="字魂59号-创粗黑" panose="00000500000000000000" pitchFamily="2" charset="-122"/>
              <a:cs typeface="+mn-cs"/>
            </a:endParaRPr>
          </a:p>
        </p:txBody>
      </p:sp>
    </p:spTree>
    <p:extLst>
      <p:ext uri="{BB962C8B-B14F-4D97-AF65-F5344CB8AC3E}">
        <p14:creationId xmlns:p14="http://schemas.microsoft.com/office/powerpoint/2010/main" val="1479912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B150BBB-2378-4A54-987E-F068E42248A6}"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字魂59号-创粗黑" panose="00000500000000000000"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a:ln>
                <a:noFill/>
              </a:ln>
              <a:solidFill>
                <a:prstClr val="black"/>
              </a:solidFill>
              <a:effectLst/>
              <a:uLnTx/>
              <a:uFillTx/>
              <a:latin typeface="Calibri" panose="020F0502020204030204"/>
              <a:ea typeface="字魂59号-创粗黑" panose="00000500000000000000" pitchFamily="2" charset="-122"/>
              <a:cs typeface="+mn-cs"/>
            </a:endParaRPr>
          </a:p>
        </p:txBody>
      </p:sp>
    </p:spTree>
    <p:extLst>
      <p:ext uri="{BB962C8B-B14F-4D97-AF65-F5344CB8AC3E}">
        <p14:creationId xmlns:p14="http://schemas.microsoft.com/office/powerpoint/2010/main" val="225068319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B150BBB-2378-4A54-987E-F068E42248A6}"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字魂59号-创粗黑" panose="00000500000000000000"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a:ln>
                <a:noFill/>
              </a:ln>
              <a:solidFill>
                <a:prstClr val="black"/>
              </a:solidFill>
              <a:effectLst/>
              <a:uLnTx/>
              <a:uFillTx/>
              <a:latin typeface="Calibri" panose="020F0502020204030204"/>
              <a:ea typeface="字魂59号-创粗黑" panose="00000500000000000000" pitchFamily="2" charset="-122"/>
              <a:cs typeface="+mn-cs"/>
            </a:endParaRPr>
          </a:p>
        </p:txBody>
      </p:sp>
    </p:spTree>
    <p:extLst>
      <p:ext uri="{BB962C8B-B14F-4D97-AF65-F5344CB8AC3E}">
        <p14:creationId xmlns:p14="http://schemas.microsoft.com/office/powerpoint/2010/main" val="151440181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B150BBB-2378-4A54-987E-F068E42248A6}"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字魂59号-创粗黑" panose="00000500000000000000"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a:ln>
                <a:noFill/>
              </a:ln>
              <a:solidFill>
                <a:prstClr val="black"/>
              </a:solidFill>
              <a:effectLst/>
              <a:uLnTx/>
              <a:uFillTx/>
              <a:latin typeface="Calibri" panose="020F0502020204030204"/>
              <a:ea typeface="字魂59号-创粗黑" panose="00000500000000000000" pitchFamily="2" charset="-122"/>
              <a:cs typeface="+mn-cs"/>
            </a:endParaRPr>
          </a:p>
        </p:txBody>
      </p:sp>
    </p:spTree>
    <p:extLst>
      <p:ext uri="{BB962C8B-B14F-4D97-AF65-F5344CB8AC3E}">
        <p14:creationId xmlns:p14="http://schemas.microsoft.com/office/powerpoint/2010/main" val="300412772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B150BBB-2378-4A54-987E-F068E42248A6}"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字魂59号-创粗黑" panose="00000500000000000000"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a:ln>
                <a:noFill/>
              </a:ln>
              <a:solidFill>
                <a:prstClr val="black"/>
              </a:solidFill>
              <a:effectLst/>
              <a:uLnTx/>
              <a:uFillTx/>
              <a:latin typeface="Calibri" panose="020F0502020204030204"/>
              <a:ea typeface="字魂59号-创粗黑" panose="00000500000000000000" pitchFamily="2" charset="-122"/>
              <a:cs typeface="+mn-cs"/>
            </a:endParaRPr>
          </a:p>
        </p:txBody>
      </p:sp>
    </p:spTree>
    <p:extLst>
      <p:ext uri="{BB962C8B-B14F-4D97-AF65-F5344CB8AC3E}">
        <p14:creationId xmlns:p14="http://schemas.microsoft.com/office/powerpoint/2010/main" val="123407855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38CFA7D-F3A8-4B02-93AD-AC3B93747D4D}" type="slidenum">
              <a:rPr kumimoji="0" lang="zh-CN" altLang="en-US" sz="1200" b="0" i="0" u="none" strike="noStrike" kern="1200" cap="none" spc="0" normalizeH="0" baseline="0" noProof="0" smtClean="0">
                <a:ln>
                  <a:noFill/>
                </a:ln>
                <a:solidFill>
                  <a:prstClr val="black"/>
                </a:solidFill>
                <a:effectLst/>
                <a:uLnTx/>
                <a:uFillTx/>
                <a:ea typeface="字魂59号-创粗黑" panose="00000500000000000000"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zh-CN" altLang="en-US" sz="1200" b="0" i="0" u="none" strike="noStrike" kern="1200" cap="none" spc="0" normalizeH="0" baseline="0" noProof="0">
              <a:ln>
                <a:noFill/>
              </a:ln>
              <a:solidFill>
                <a:prstClr val="black"/>
              </a:solidFill>
              <a:effectLst/>
              <a:uLnTx/>
              <a:uFillTx/>
              <a:ea typeface="字魂59号-创粗黑" panose="00000500000000000000" pitchFamily="2" charset="-122"/>
              <a:cs typeface="+mn-cs"/>
            </a:endParaRPr>
          </a:p>
        </p:txBody>
      </p:sp>
    </p:spTree>
    <p:extLst>
      <p:ext uri="{BB962C8B-B14F-4D97-AF65-F5344CB8AC3E}">
        <p14:creationId xmlns:p14="http://schemas.microsoft.com/office/powerpoint/2010/main" val="285901877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38CFA7D-F3A8-4B02-93AD-AC3B93747D4D}" type="slidenum">
              <a:rPr kumimoji="0" lang="zh-CN" altLang="en-US" sz="1200" b="0" i="0" u="none" strike="noStrike" kern="1200" cap="none" spc="0" normalizeH="0" baseline="0" noProof="0" smtClean="0">
                <a:ln>
                  <a:noFill/>
                </a:ln>
                <a:solidFill>
                  <a:prstClr val="black"/>
                </a:solidFill>
                <a:effectLst/>
                <a:uLnTx/>
                <a:uFillTx/>
                <a:ea typeface="字魂59号-创粗黑" panose="00000500000000000000"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zh-CN" altLang="en-US" sz="1200" b="0" i="0" u="none" strike="noStrike" kern="1200" cap="none" spc="0" normalizeH="0" baseline="0" noProof="0">
              <a:ln>
                <a:noFill/>
              </a:ln>
              <a:solidFill>
                <a:prstClr val="black"/>
              </a:solidFill>
              <a:effectLst/>
              <a:uLnTx/>
              <a:uFillTx/>
              <a:ea typeface="字魂59号-创粗黑" panose="00000500000000000000" pitchFamily="2" charset="-122"/>
              <a:cs typeface="+mn-cs"/>
            </a:endParaRPr>
          </a:p>
        </p:txBody>
      </p:sp>
    </p:spTree>
    <p:extLst>
      <p:ext uri="{BB962C8B-B14F-4D97-AF65-F5344CB8AC3E}">
        <p14:creationId xmlns:p14="http://schemas.microsoft.com/office/powerpoint/2010/main" val="219672481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3F5C393-4A2D-4F78-8995-94FA4B9F2DD9}" type="datetimeFigureOut">
              <a:rPr lang="en-US" smtClean="0"/>
              <a:t>9/9/2022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B433AC8-4AEA-4EAB-87C6-50F929A0333B}" type="slidenum">
              <a:rPr lang="en-US" smtClean="0"/>
              <a:t>‹#›</a:t>
            </a:fld>
            <a:endParaRPr lang="en-US"/>
          </a:p>
        </p:txBody>
      </p:sp>
    </p:spTree>
    <p:extLst>
      <p:ext uri="{BB962C8B-B14F-4D97-AF65-F5344CB8AC3E}">
        <p14:creationId xmlns:p14="http://schemas.microsoft.com/office/powerpoint/2010/main" val="29489366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3F5C393-4A2D-4F78-8995-94FA4B9F2DD9}" type="datetimeFigureOut">
              <a:rPr lang="en-US" smtClean="0"/>
              <a:t>9/9/2022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B433AC8-4AEA-4EAB-87C6-50F929A0333B}" type="slidenum">
              <a:rPr lang="en-US" smtClean="0"/>
              <a:t>‹#›</a:t>
            </a:fld>
            <a:endParaRPr lang="en-US"/>
          </a:p>
        </p:txBody>
      </p:sp>
    </p:spTree>
    <p:extLst>
      <p:ext uri="{BB962C8B-B14F-4D97-AF65-F5344CB8AC3E}">
        <p14:creationId xmlns:p14="http://schemas.microsoft.com/office/powerpoint/2010/main" val="15140518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3F5C393-4A2D-4F78-8995-94FA4B9F2DD9}" type="datetimeFigureOut">
              <a:rPr lang="en-US" smtClean="0"/>
              <a:t>9/9/2022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B433AC8-4AEA-4EAB-87C6-50F929A0333B}" type="slidenum">
              <a:rPr lang="en-US" smtClean="0"/>
              <a:t>‹#›</a:t>
            </a:fld>
            <a:endParaRPr lang="en-US"/>
          </a:p>
        </p:txBody>
      </p:sp>
    </p:spTree>
    <p:extLst>
      <p:ext uri="{BB962C8B-B14F-4D97-AF65-F5344CB8AC3E}">
        <p14:creationId xmlns:p14="http://schemas.microsoft.com/office/powerpoint/2010/main" val="24306655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Bản chiếu Tiêu đề">
    <p:spTree>
      <p:nvGrpSpPr>
        <p:cNvPr id="1" name=""/>
        <p:cNvGrpSpPr/>
        <p:nvPr/>
      </p:nvGrpSpPr>
      <p:grpSpPr>
        <a:xfrm>
          <a:off x="0" y="0"/>
          <a:ext cx="0" cy="0"/>
          <a:chOff x="0" y="0"/>
          <a:chExt cx="0" cy="0"/>
        </a:xfrm>
      </p:grpSpPr>
      <p:grpSp>
        <p:nvGrpSpPr>
          <p:cNvPr id="104" name="Nhóm 103"/>
          <p:cNvGrpSpPr/>
          <p:nvPr/>
        </p:nvGrpSpPr>
        <p:grpSpPr>
          <a:xfrm>
            <a:off x="286013" y="4191000"/>
            <a:ext cx="11616798" cy="2513417"/>
            <a:chOff x="286013" y="4191000"/>
            <a:chExt cx="11616798" cy="2513417"/>
          </a:xfrm>
        </p:grpSpPr>
        <p:sp>
          <p:nvSpPr>
            <p:cNvPr id="8" name="Hình tự do 5"/>
            <p:cNvSpPr/>
            <p:nvPr/>
          </p:nvSpPr>
          <p:spPr bwMode="auto">
            <a:xfrm flipH="1">
              <a:off x="2411413" y="6283770"/>
              <a:ext cx="6350" cy="12700"/>
            </a:xfrm>
            <a:custGeom>
              <a:avLst/>
              <a:gdLst>
                <a:gd name="T0" fmla="*/ 4 w 4"/>
                <a:gd name="T1" fmla="*/ 8 h 8"/>
                <a:gd name="T2" fmla="*/ 0 w 4"/>
                <a:gd name="T3" fmla="*/ 0 h 8"/>
                <a:gd name="T4" fmla="*/ 4 w 4"/>
                <a:gd name="T5" fmla="*/ 8 h 8"/>
              </a:gdLst>
              <a:ahLst/>
              <a:cxnLst>
                <a:cxn ang="0">
                  <a:pos x="T0" y="T1"/>
                </a:cxn>
                <a:cxn ang="0">
                  <a:pos x="T2" y="T3"/>
                </a:cxn>
                <a:cxn ang="0">
                  <a:pos x="T4" y="T5"/>
                </a:cxn>
              </a:cxnLst>
              <a:rect l="0" t="0" r="r" b="b"/>
              <a:pathLst>
                <a:path w="4" h="8">
                  <a:moveTo>
                    <a:pt x="4" y="8"/>
                  </a:moveTo>
                  <a:lnTo>
                    <a:pt x="0" y="0"/>
                  </a:lnTo>
                  <a:lnTo>
                    <a:pt x="4" y="8"/>
                  </a:lnTo>
                  <a:close/>
                </a:path>
              </a:pathLst>
            </a:custGeom>
            <a:solidFill>
              <a:srgbClr val="00A99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vi-VN"/>
            </a:p>
          </p:txBody>
        </p:sp>
        <p:sp>
          <p:nvSpPr>
            <p:cNvPr id="9" name="Dòng 6"/>
            <p:cNvSpPr>
              <a:spLocks noChangeShapeType="1"/>
            </p:cNvSpPr>
            <p:nvPr/>
          </p:nvSpPr>
          <p:spPr bwMode="auto">
            <a:xfrm flipV="1">
              <a:off x="2411413" y="6283770"/>
              <a:ext cx="6350" cy="1270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vi-VN"/>
            </a:p>
          </p:txBody>
        </p:sp>
        <p:sp>
          <p:nvSpPr>
            <p:cNvPr id="10" name="Hình tự do 7"/>
            <p:cNvSpPr/>
            <p:nvPr/>
          </p:nvSpPr>
          <p:spPr bwMode="auto">
            <a:xfrm rot="21252465" flipH="1">
              <a:off x="792225" y="5625565"/>
              <a:ext cx="1632875" cy="657409"/>
            </a:xfrm>
            <a:custGeom>
              <a:avLst/>
              <a:gdLst>
                <a:gd name="T0" fmla="*/ 0 w 594"/>
                <a:gd name="T1" fmla="*/ 251 h 255"/>
                <a:gd name="T2" fmla="*/ 592 w 594"/>
                <a:gd name="T3" fmla="*/ 0 h 255"/>
                <a:gd name="T4" fmla="*/ 594 w 594"/>
                <a:gd name="T5" fmla="*/ 4 h 255"/>
                <a:gd name="T6" fmla="*/ 2 w 594"/>
                <a:gd name="T7" fmla="*/ 255 h 255"/>
                <a:gd name="T8" fmla="*/ 0 w 594"/>
                <a:gd name="T9" fmla="*/ 251 h 255"/>
              </a:gdLst>
              <a:ahLst/>
              <a:cxnLst>
                <a:cxn ang="0">
                  <a:pos x="T0" y="T1"/>
                </a:cxn>
                <a:cxn ang="0">
                  <a:pos x="T2" y="T3"/>
                </a:cxn>
                <a:cxn ang="0">
                  <a:pos x="T4" y="T5"/>
                </a:cxn>
                <a:cxn ang="0">
                  <a:pos x="T6" y="T7"/>
                </a:cxn>
                <a:cxn ang="0">
                  <a:pos x="T8" y="T9"/>
                </a:cxn>
              </a:cxnLst>
              <a:rect l="0" t="0" r="r" b="b"/>
              <a:pathLst>
                <a:path w="594" h="255">
                  <a:moveTo>
                    <a:pt x="0" y="251"/>
                  </a:moveTo>
                  <a:cubicBezTo>
                    <a:pt x="141" y="201"/>
                    <a:pt x="442" y="91"/>
                    <a:pt x="592" y="0"/>
                  </a:cubicBezTo>
                  <a:cubicBezTo>
                    <a:pt x="594" y="4"/>
                    <a:pt x="594" y="4"/>
                    <a:pt x="594" y="4"/>
                  </a:cubicBezTo>
                  <a:cubicBezTo>
                    <a:pt x="445" y="95"/>
                    <a:pt x="143" y="205"/>
                    <a:pt x="2" y="255"/>
                  </a:cubicBezTo>
                  <a:cubicBezTo>
                    <a:pt x="0" y="251"/>
                    <a:pt x="0" y="251"/>
                    <a:pt x="0" y="251"/>
                  </a:cubicBezTo>
                </a:path>
              </a:pathLst>
            </a:custGeom>
            <a:solidFill>
              <a:srgbClr val="00A99D"/>
            </a:solidFill>
            <a:ln w="9525">
              <a:solidFill>
                <a:schemeClr val="accent2"/>
              </a:solidFill>
              <a:round/>
            </a:ln>
          </p:spPr>
          <p:txBody>
            <a:bodyPr vert="horz" wrap="square" lIns="91440" tIns="45720" rIns="91440" bIns="45720" numCol="1" anchor="t" anchorCtr="0" compatLnSpc="1"/>
            <a:lstStyle/>
            <a:p>
              <a:endParaRPr lang="vi-VN"/>
            </a:p>
          </p:txBody>
        </p:sp>
        <p:grpSp>
          <p:nvGrpSpPr>
            <p:cNvPr id="11" name="Nhóm 10"/>
            <p:cNvGrpSpPr/>
            <p:nvPr/>
          </p:nvGrpSpPr>
          <p:grpSpPr>
            <a:xfrm rot="20793512">
              <a:off x="445930" y="5452235"/>
              <a:ext cx="365582" cy="421970"/>
              <a:chOff x="1457010" y="1673260"/>
              <a:chExt cx="617538" cy="712788"/>
            </a:xfrm>
          </p:grpSpPr>
          <p:sp>
            <p:nvSpPr>
              <p:cNvPr id="12" name="Hình tự do 8"/>
              <p:cNvSpPr/>
              <p:nvPr/>
            </p:nvSpPr>
            <p:spPr bwMode="auto">
              <a:xfrm flipH="1">
                <a:off x="1457010" y="1673260"/>
                <a:ext cx="595313" cy="652463"/>
              </a:xfrm>
              <a:custGeom>
                <a:avLst/>
                <a:gdLst>
                  <a:gd name="T0" fmla="*/ 182 w 187"/>
                  <a:gd name="T1" fmla="*/ 130 h 204"/>
                  <a:gd name="T2" fmla="*/ 126 w 187"/>
                  <a:gd name="T3" fmla="*/ 88 h 204"/>
                  <a:gd name="T4" fmla="*/ 99 w 187"/>
                  <a:gd name="T5" fmla="*/ 29 h 204"/>
                  <a:gd name="T6" fmla="*/ 29 w 187"/>
                  <a:gd name="T7" fmla="*/ 166 h 204"/>
                  <a:gd name="T8" fmla="*/ 119 w 187"/>
                  <a:gd name="T9" fmla="*/ 198 h 204"/>
                  <a:gd name="T10" fmla="*/ 182 w 187"/>
                  <a:gd name="T11" fmla="*/ 130 h 204"/>
                </a:gdLst>
                <a:ahLst/>
                <a:cxnLst>
                  <a:cxn ang="0">
                    <a:pos x="T0" y="T1"/>
                  </a:cxn>
                  <a:cxn ang="0">
                    <a:pos x="T2" y="T3"/>
                  </a:cxn>
                  <a:cxn ang="0">
                    <a:pos x="T4" y="T5"/>
                  </a:cxn>
                  <a:cxn ang="0">
                    <a:pos x="T6" y="T7"/>
                  </a:cxn>
                  <a:cxn ang="0">
                    <a:pos x="T8" y="T9"/>
                  </a:cxn>
                  <a:cxn ang="0">
                    <a:pos x="T10" y="T11"/>
                  </a:cxn>
                </a:cxnLst>
                <a:rect l="0" t="0" r="r" b="b"/>
                <a:pathLst>
                  <a:path w="187" h="204">
                    <a:moveTo>
                      <a:pt x="182" y="130"/>
                    </a:moveTo>
                    <a:cubicBezTo>
                      <a:pt x="173" y="98"/>
                      <a:pt x="151" y="87"/>
                      <a:pt x="126" y="88"/>
                    </a:cubicBezTo>
                    <a:cubicBezTo>
                      <a:pt x="127" y="59"/>
                      <a:pt x="114" y="34"/>
                      <a:pt x="99" y="29"/>
                    </a:cubicBezTo>
                    <a:cubicBezTo>
                      <a:pt x="17" y="0"/>
                      <a:pt x="0" y="129"/>
                      <a:pt x="29" y="166"/>
                    </a:cubicBezTo>
                    <a:cubicBezTo>
                      <a:pt x="35" y="185"/>
                      <a:pt x="86" y="204"/>
                      <a:pt x="119" y="198"/>
                    </a:cubicBezTo>
                    <a:cubicBezTo>
                      <a:pt x="162" y="190"/>
                      <a:pt x="187" y="150"/>
                      <a:pt x="182" y="130"/>
                    </a:cubicBezTo>
                    <a:close/>
                  </a:path>
                </a:pathLst>
              </a:custGeom>
              <a:solidFill>
                <a:schemeClr val="accent1">
                  <a:lumMod val="60000"/>
                  <a:lumOff val="40000"/>
                </a:schemeClr>
              </a:solidFill>
              <a:ln>
                <a:noFill/>
              </a:ln>
            </p:spPr>
            <p:txBody>
              <a:bodyPr vert="horz" wrap="square" lIns="91440" tIns="45720" rIns="91440" bIns="45720" numCol="1" anchor="t" anchorCtr="0" compatLnSpc="1"/>
              <a:lstStyle/>
              <a:p>
                <a:pPr lvl="0"/>
                <a:endParaRPr lang="vi-VN"/>
              </a:p>
            </p:txBody>
          </p:sp>
          <p:sp>
            <p:nvSpPr>
              <p:cNvPr id="13" name="Hình tự do 9"/>
              <p:cNvSpPr/>
              <p:nvPr/>
            </p:nvSpPr>
            <p:spPr bwMode="auto">
              <a:xfrm flipH="1">
                <a:off x="1482410" y="1698660"/>
                <a:ext cx="592138" cy="687388"/>
              </a:xfrm>
              <a:custGeom>
                <a:avLst/>
                <a:gdLst>
                  <a:gd name="T0" fmla="*/ 178 w 186"/>
                  <a:gd name="T1" fmla="*/ 208 h 215"/>
                  <a:gd name="T2" fmla="*/ 53 w 186"/>
                  <a:gd name="T3" fmla="*/ 154 h 215"/>
                  <a:gd name="T4" fmla="*/ 102 w 186"/>
                  <a:gd name="T5" fmla="*/ 127 h 215"/>
                  <a:gd name="T6" fmla="*/ 153 w 186"/>
                  <a:gd name="T7" fmla="*/ 64 h 215"/>
                  <a:gd name="T8" fmla="*/ 40 w 186"/>
                  <a:gd name="T9" fmla="*/ 136 h 215"/>
                  <a:gd name="T10" fmla="*/ 50 w 186"/>
                  <a:gd name="T11" fmla="*/ 79 h 215"/>
                  <a:gd name="T12" fmla="*/ 32 w 186"/>
                  <a:gd name="T13" fmla="*/ 0 h 215"/>
                  <a:gd name="T14" fmla="*/ 28 w 186"/>
                  <a:gd name="T15" fmla="*/ 156 h 215"/>
                  <a:gd name="T16" fmla="*/ 28 w 186"/>
                  <a:gd name="T17" fmla="*/ 160 h 215"/>
                  <a:gd name="T18" fmla="*/ 31 w 186"/>
                  <a:gd name="T19" fmla="*/ 161 h 215"/>
                  <a:gd name="T20" fmla="*/ 98 w 186"/>
                  <a:gd name="T21" fmla="*/ 200 h 215"/>
                  <a:gd name="T22" fmla="*/ 178 w 186"/>
                  <a:gd name="T23" fmla="*/ 208 h 2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86" h="215">
                    <a:moveTo>
                      <a:pt x="178" y="208"/>
                    </a:moveTo>
                    <a:cubicBezTo>
                      <a:pt x="186" y="183"/>
                      <a:pt x="98" y="158"/>
                      <a:pt x="53" y="154"/>
                    </a:cubicBezTo>
                    <a:cubicBezTo>
                      <a:pt x="68" y="148"/>
                      <a:pt x="87" y="137"/>
                      <a:pt x="102" y="127"/>
                    </a:cubicBezTo>
                    <a:cubicBezTo>
                      <a:pt x="137" y="101"/>
                      <a:pt x="157" y="70"/>
                      <a:pt x="153" y="64"/>
                    </a:cubicBezTo>
                    <a:cubicBezTo>
                      <a:pt x="137" y="44"/>
                      <a:pt x="69" y="101"/>
                      <a:pt x="40" y="136"/>
                    </a:cubicBezTo>
                    <a:cubicBezTo>
                      <a:pt x="45" y="120"/>
                      <a:pt x="49" y="98"/>
                      <a:pt x="50" y="79"/>
                    </a:cubicBezTo>
                    <a:cubicBezTo>
                      <a:pt x="51" y="35"/>
                      <a:pt x="40" y="0"/>
                      <a:pt x="32" y="0"/>
                    </a:cubicBezTo>
                    <a:cubicBezTo>
                      <a:pt x="0" y="0"/>
                      <a:pt x="13" y="143"/>
                      <a:pt x="28" y="156"/>
                    </a:cubicBezTo>
                    <a:cubicBezTo>
                      <a:pt x="27" y="158"/>
                      <a:pt x="27" y="159"/>
                      <a:pt x="28" y="160"/>
                    </a:cubicBezTo>
                    <a:cubicBezTo>
                      <a:pt x="28" y="160"/>
                      <a:pt x="29" y="161"/>
                      <a:pt x="31" y="161"/>
                    </a:cubicBezTo>
                    <a:cubicBezTo>
                      <a:pt x="37" y="170"/>
                      <a:pt x="70" y="190"/>
                      <a:pt x="98" y="200"/>
                    </a:cubicBezTo>
                    <a:cubicBezTo>
                      <a:pt x="139" y="215"/>
                      <a:pt x="176" y="215"/>
                      <a:pt x="178" y="208"/>
                    </a:cubicBezTo>
                    <a:close/>
                  </a:path>
                </a:pathLst>
              </a:custGeom>
              <a:solidFill>
                <a:schemeClr val="accent1"/>
              </a:solidFill>
              <a:ln>
                <a:noFill/>
              </a:ln>
            </p:spPr>
            <p:txBody>
              <a:bodyPr vert="horz" wrap="square" lIns="91440" tIns="45720" rIns="91440" bIns="45720" numCol="1" anchor="t" anchorCtr="0" compatLnSpc="1"/>
              <a:lstStyle/>
              <a:p>
                <a:endParaRPr lang="vi-VN"/>
              </a:p>
            </p:txBody>
          </p:sp>
        </p:grpSp>
        <p:sp>
          <p:nvSpPr>
            <p:cNvPr id="14" name="Hình tự do 10"/>
            <p:cNvSpPr/>
            <p:nvPr/>
          </p:nvSpPr>
          <p:spPr bwMode="auto">
            <a:xfrm rot="19613158" flipH="1">
              <a:off x="1682146" y="5813019"/>
              <a:ext cx="502445" cy="552636"/>
            </a:xfrm>
            <a:custGeom>
              <a:avLst/>
              <a:gdLst>
                <a:gd name="T0" fmla="*/ 171 w 196"/>
                <a:gd name="T1" fmla="*/ 162 h 191"/>
                <a:gd name="T2" fmla="*/ 46 w 196"/>
                <a:gd name="T3" fmla="*/ 135 h 191"/>
                <a:gd name="T4" fmla="*/ 79 w 196"/>
                <a:gd name="T5" fmla="*/ 11 h 191"/>
                <a:gd name="T6" fmla="*/ 25 w 196"/>
                <a:gd name="T7" fmla="*/ 148 h 191"/>
                <a:gd name="T8" fmla="*/ 23 w 196"/>
                <a:gd name="T9" fmla="*/ 150 h 191"/>
                <a:gd name="T10" fmla="*/ 171 w 196"/>
                <a:gd name="T11" fmla="*/ 162 h 191"/>
                <a:gd name="connsiteX0" fmla="*/ 7753 w 7872"/>
                <a:gd name="connsiteY0" fmla="*/ 8159 h 8944"/>
                <a:gd name="connsiteX1" fmla="*/ 1376 w 7872"/>
                <a:gd name="connsiteY1" fmla="*/ 6745 h 8944"/>
                <a:gd name="connsiteX2" fmla="*/ 3060 w 7872"/>
                <a:gd name="connsiteY2" fmla="*/ 253 h 8944"/>
                <a:gd name="connsiteX3" fmla="*/ 305 w 7872"/>
                <a:gd name="connsiteY3" fmla="*/ 7426 h 8944"/>
                <a:gd name="connsiteX4" fmla="*/ 202 w 7872"/>
                <a:gd name="connsiteY4" fmla="*/ 7530 h 8944"/>
                <a:gd name="connsiteX5" fmla="*/ 7753 w 7872"/>
                <a:gd name="connsiteY5" fmla="*/ 8159 h 8944"/>
                <a:gd name="connsiteX0-1" fmla="*/ 9849 w 9849"/>
                <a:gd name="connsiteY0-2" fmla="*/ 9122 h 10251"/>
                <a:gd name="connsiteX1-3" fmla="*/ 1748 w 9849"/>
                <a:gd name="connsiteY1-4" fmla="*/ 7541 h 10251"/>
                <a:gd name="connsiteX2-5" fmla="*/ 3887 w 9849"/>
                <a:gd name="connsiteY2-6" fmla="*/ 283 h 10251"/>
                <a:gd name="connsiteX3-7" fmla="*/ 387 w 9849"/>
                <a:gd name="connsiteY3-8" fmla="*/ 8303 h 10251"/>
                <a:gd name="connsiteX4-9" fmla="*/ 257 w 9849"/>
                <a:gd name="connsiteY4-10" fmla="*/ 8419 h 10251"/>
                <a:gd name="connsiteX5-11" fmla="*/ 9849 w 9849"/>
                <a:gd name="connsiteY5-12" fmla="*/ 9122 h 10251"/>
                <a:gd name="connsiteX0-13" fmla="*/ 10000 w 10000"/>
                <a:gd name="connsiteY0-14" fmla="*/ 8899 h 10131"/>
                <a:gd name="connsiteX1-15" fmla="*/ 1775 w 10000"/>
                <a:gd name="connsiteY1-16" fmla="*/ 7356 h 10131"/>
                <a:gd name="connsiteX2-17" fmla="*/ 3947 w 10000"/>
                <a:gd name="connsiteY2-18" fmla="*/ 276 h 10131"/>
                <a:gd name="connsiteX3-19" fmla="*/ 393 w 10000"/>
                <a:gd name="connsiteY3-20" fmla="*/ 8100 h 10131"/>
                <a:gd name="connsiteX4-21" fmla="*/ 261 w 10000"/>
                <a:gd name="connsiteY4-22" fmla="*/ 8213 h 10131"/>
                <a:gd name="connsiteX5-23" fmla="*/ 10000 w 10000"/>
                <a:gd name="connsiteY5-24" fmla="*/ 8899 h 10131"/>
                <a:gd name="connsiteX0-25" fmla="*/ 10361 w 10361"/>
                <a:gd name="connsiteY0-26" fmla="*/ 8632 h 9864"/>
                <a:gd name="connsiteX1-27" fmla="*/ 2136 w 10361"/>
                <a:gd name="connsiteY1-28" fmla="*/ 7089 h 9864"/>
                <a:gd name="connsiteX2-29" fmla="*/ 4308 w 10361"/>
                <a:gd name="connsiteY2-30" fmla="*/ 9 h 9864"/>
                <a:gd name="connsiteX3-31" fmla="*/ 754 w 10361"/>
                <a:gd name="connsiteY3-32" fmla="*/ 7833 h 9864"/>
                <a:gd name="connsiteX4-33" fmla="*/ 622 w 10361"/>
                <a:gd name="connsiteY4-34" fmla="*/ 7946 h 9864"/>
                <a:gd name="connsiteX5-35" fmla="*/ 10361 w 10361"/>
                <a:gd name="connsiteY5-36" fmla="*/ 8632 h 9864"/>
                <a:gd name="connsiteX0-37" fmla="*/ 10000 w 10000"/>
                <a:gd name="connsiteY0-38" fmla="*/ 8749 h 9998"/>
                <a:gd name="connsiteX1-39" fmla="*/ 2062 w 10000"/>
                <a:gd name="connsiteY1-40" fmla="*/ 7185 h 9998"/>
                <a:gd name="connsiteX2-41" fmla="*/ 4158 w 10000"/>
                <a:gd name="connsiteY2-42" fmla="*/ 7 h 9998"/>
                <a:gd name="connsiteX3-43" fmla="*/ 728 w 10000"/>
                <a:gd name="connsiteY3-44" fmla="*/ 7939 h 9998"/>
                <a:gd name="connsiteX4-45" fmla="*/ 600 w 10000"/>
                <a:gd name="connsiteY4-46" fmla="*/ 8054 h 9998"/>
                <a:gd name="connsiteX5-47" fmla="*/ 10000 w 10000"/>
                <a:gd name="connsiteY5-48" fmla="*/ 8749 h 9998"/>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Lst>
              <a:rect l="l" t="t" r="r" b="b"/>
              <a:pathLst>
                <a:path w="10000" h="9998">
                  <a:moveTo>
                    <a:pt x="10000" y="8749"/>
                  </a:moveTo>
                  <a:cubicBezTo>
                    <a:pt x="8794" y="7359"/>
                    <a:pt x="4412" y="6548"/>
                    <a:pt x="2062" y="7185"/>
                  </a:cubicBezTo>
                  <a:cubicBezTo>
                    <a:pt x="3589" y="5882"/>
                    <a:pt x="5305" y="-234"/>
                    <a:pt x="4158" y="7"/>
                  </a:cubicBezTo>
                  <a:cubicBezTo>
                    <a:pt x="92" y="863"/>
                    <a:pt x="-860" y="6318"/>
                    <a:pt x="728" y="7939"/>
                  </a:cubicBezTo>
                  <a:cubicBezTo>
                    <a:pt x="663" y="7996"/>
                    <a:pt x="663" y="8054"/>
                    <a:pt x="600" y="8054"/>
                  </a:cubicBezTo>
                  <a:cubicBezTo>
                    <a:pt x="2036" y="9883"/>
                    <a:pt x="5687" y="10988"/>
                    <a:pt x="10000" y="8749"/>
                  </a:cubicBezTo>
                  <a:close/>
                </a:path>
              </a:pathLst>
            </a:custGeom>
            <a:solidFill>
              <a:schemeClr val="accent2"/>
            </a:solidFill>
            <a:ln>
              <a:noFill/>
            </a:ln>
          </p:spPr>
          <p:txBody>
            <a:bodyPr vert="horz" wrap="square" lIns="91440" tIns="45720" rIns="91440" bIns="45720" numCol="1" anchor="t" anchorCtr="0" compatLnSpc="1"/>
            <a:lstStyle/>
            <a:p>
              <a:pPr lvl="0"/>
              <a:endParaRPr lang="vi-VN"/>
            </a:p>
          </p:txBody>
        </p:sp>
        <p:sp>
          <p:nvSpPr>
            <p:cNvPr id="15" name="Hình tự do 23"/>
            <p:cNvSpPr/>
            <p:nvPr/>
          </p:nvSpPr>
          <p:spPr bwMode="auto">
            <a:xfrm flipH="1">
              <a:off x="2304810" y="5031266"/>
              <a:ext cx="344488" cy="344488"/>
            </a:xfrm>
            <a:custGeom>
              <a:avLst/>
              <a:gdLst>
                <a:gd name="T0" fmla="*/ 108 w 108"/>
                <a:gd name="T1" fmla="*/ 48 h 108"/>
                <a:gd name="T2" fmla="*/ 98 w 108"/>
                <a:gd name="T3" fmla="*/ 41 h 108"/>
                <a:gd name="T4" fmla="*/ 102 w 108"/>
                <a:gd name="T5" fmla="*/ 30 h 108"/>
                <a:gd name="T6" fmla="*/ 84 w 108"/>
                <a:gd name="T7" fmla="*/ 28 h 108"/>
                <a:gd name="T8" fmla="*/ 85 w 108"/>
                <a:gd name="T9" fmla="*/ 10 h 108"/>
                <a:gd name="T10" fmla="*/ 69 w 108"/>
                <a:gd name="T11" fmla="*/ 16 h 108"/>
                <a:gd name="T12" fmla="*/ 62 w 108"/>
                <a:gd name="T13" fmla="*/ 0 h 108"/>
                <a:gd name="T14" fmla="*/ 52 w 108"/>
                <a:gd name="T15" fmla="*/ 10 h 108"/>
                <a:gd name="T16" fmla="*/ 41 w 108"/>
                <a:gd name="T17" fmla="*/ 1 h 108"/>
                <a:gd name="T18" fmla="*/ 35 w 108"/>
                <a:gd name="T19" fmla="*/ 16 h 108"/>
                <a:gd name="T20" fmla="*/ 20 w 108"/>
                <a:gd name="T21" fmla="*/ 12 h 108"/>
                <a:gd name="T22" fmla="*/ 21 w 108"/>
                <a:gd name="T23" fmla="*/ 27 h 108"/>
                <a:gd name="T24" fmla="*/ 6 w 108"/>
                <a:gd name="T25" fmla="*/ 29 h 108"/>
                <a:gd name="T26" fmla="*/ 18 w 108"/>
                <a:gd name="T27" fmla="*/ 47 h 108"/>
                <a:gd name="T28" fmla="*/ 0 w 108"/>
                <a:gd name="T29" fmla="*/ 60 h 108"/>
                <a:gd name="T30" fmla="*/ 10 w 108"/>
                <a:gd name="T31" fmla="*/ 67 h 108"/>
                <a:gd name="T32" fmla="*/ 5 w 108"/>
                <a:gd name="T33" fmla="*/ 78 h 108"/>
                <a:gd name="T34" fmla="*/ 24 w 108"/>
                <a:gd name="T35" fmla="*/ 80 h 108"/>
                <a:gd name="T36" fmla="*/ 23 w 108"/>
                <a:gd name="T37" fmla="*/ 98 h 108"/>
                <a:gd name="T38" fmla="*/ 39 w 108"/>
                <a:gd name="T39" fmla="*/ 92 h 108"/>
                <a:gd name="T40" fmla="*/ 46 w 108"/>
                <a:gd name="T41" fmla="*/ 107 h 108"/>
                <a:gd name="T42" fmla="*/ 56 w 108"/>
                <a:gd name="T43" fmla="*/ 97 h 108"/>
                <a:gd name="T44" fmla="*/ 67 w 108"/>
                <a:gd name="T45" fmla="*/ 106 h 108"/>
                <a:gd name="T46" fmla="*/ 73 w 108"/>
                <a:gd name="T47" fmla="*/ 91 h 108"/>
                <a:gd name="T48" fmla="*/ 88 w 108"/>
                <a:gd name="T49" fmla="*/ 96 h 108"/>
                <a:gd name="T50" fmla="*/ 87 w 108"/>
                <a:gd name="T51" fmla="*/ 81 h 108"/>
                <a:gd name="T52" fmla="*/ 102 w 108"/>
                <a:gd name="T53" fmla="*/ 78 h 108"/>
                <a:gd name="T54" fmla="*/ 90 w 108"/>
                <a:gd name="T55" fmla="*/ 60 h 108"/>
                <a:gd name="T56" fmla="*/ 108 w 108"/>
                <a:gd name="T57" fmla="*/ 48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08" h="108">
                  <a:moveTo>
                    <a:pt x="108" y="48"/>
                  </a:moveTo>
                  <a:cubicBezTo>
                    <a:pt x="107" y="45"/>
                    <a:pt x="104" y="43"/>
                    <a:pt x="98" y="41"/>
                  </a:cubicBezTo>
                  <a:cubicBezTo>
                    <a:pt x="102" y="37"/>
                    <a:pt x="104" y="33"/>
                    <a:pt x="102" y="30"/>
                  </a:cubicBezTo>
                  <a:cubicBezTo>
                    <a:pt x="101" y="27"/>
                    <a:pt x="94" y="26"/>
                    <a:pt x="84" y="28"/>
                  </a:cubicBezTo>
                  <a:cubicBezTo>
                    <a:pt x="88" y="19"/>
                    <a:pt x="88" y="12"/>
                    <a:pt x="85" y="10"/>
                  </a:cubicBezTo>
                  <a:cubicBezTo>
                    <a:pt x="82" y="8"/>
                    <a:pt x="76" y="10"/>
                    <a:pt x="69" y="16"/>
                  </a:cubicBezTo>
                  <a:cubicBezTo>
                    <a:pt x="68" y="7"/>
                    <a:pt x="65" y="1"/>
                    <a:pt x="62" y="0"/>
                  </a:cubicBezTo>
                  <a:cubicBezTo>
                    <a:pt x="59" y="0"/>
                    <a:pt x="55" y="4"/>
                    <a:pt x="52" y="10"/>
                  </a:cubicBezTo>
                  <a:cubicBezTo>
                    <a:pt x="48" y="4"/>
                    <a:pt x="44" y="1"/>
                    <a:pt x="41" y="1"/>
                  </a:cubicBezTo>
                  <a:cubicBezTo>
                    <a:pt x="37" y="2"/>
                    <a:pt x="35" y="8"/>
                    <a:pt x="35" y="16"/>
                  </a:cubicBezTo>
                  <a:cubicBezTo>
                    <a:pt x="28" y="12"/>
                    <a:pt x="22" y="10"/>
                    <a:pt x="20" y="12"/>
                  </a:cubicBezTo>
                  <a:cubicBezTo>
                    <a:pt x="17" y="14"/>
                    <a:pt x="18" y="20"/>
                    <a:pt x="21" y="27"/>
                  </a:cubicBezTo>
                  <a:cubicBezTo>
                    <a:pt x="13" y="26"/>
                    <a:pt x="7" y="26"/>
                    <a:pt x="6" y="29"/>
                  </a:cubicBezTo>
                  <a:cubicBezTo>
                    <a:pt x="4" y="33"/>
                    <a:pt x="9" y="40"/>
                    <a:pt x="18" y="47"/>
                  </a:cubicBezTo>
                  <a:cubicBezTo>
                    <a:pt x="6" y="51"/>
                    <a:pt x="0" y="56"/>
                    <a:pt x="0" y="60"/>
                  </a:cubicBezTo>
                  <a:cubicBezTo>
                    <a:pt x="0" y="63"/>
                    <a:pt x="4" y="65"/>
                    <a:pt x="10" y="67"/>
                  </a:cubicBezTo>
                  <a:cubicBezTo>
                    <a:pt x="6" y="71"/>
                    <a:pt x="4" y="75"/>
                    <a:pt x="5" y="78"/>
                  </a:cubicBezTo>
                  <a:cubicBezTo>
                    <a:pt x="7" y="81"/>
                    <a:pt x="14" y="82"/>
                    <a:pt x="24" y="80"/>
                  </a:cubicBezTo>
                  <a:cubicBezTo>
                    <a:pt x="20" y="89"/>
                    <a:pt x="19" y="96"/>
                    <a:pt x="23" y="98"/>
                  </a:cubicBezTo>
                  <a:cubicBezTo>
                    <a:pt x="26" y="100"/>
                    <a:pt x="31" y="98"/>
                    <a:pt x="39" y="92"/>
                  </a:cubicBezTo>
                  <a:cubicBezTo>
                    <a:pt x="40" y="101"/>
                    <a:pt x="42" y="107"/>
                    <a:pt x="46" y="107"/>
                  </a:cubicBezTo>
                  <a:cubicBezTo>
                    <a:pt x="49" y="108"/>
                    <a:pt x="53" y="104"/>
                    <a:pt x="56" y="97"/>
                  </a:cubicBezTo>
                  <a:cubicBezTo>
                    <a:pt x="60" y="104"/>
                    <a:pt x="64" y="107"/>
                    <a:pt x="67" y="106"/>
                  </a:cubicBezTo>
                  <a:cubicBezTo>
                    <a:pt x="70" y="106"/>
                    <a:pt x="72" y="100"/>
                    <a:pt x="73" y="91"/>
                  </a:cubicBezTo>
                  <a:cubicBezTo>
                    <a:pt x="80" y="96"/>
                    <a:pt x="85" y="98"/>
                    <a:pt x="88" y="96"/>
                  </a:cubicBezTo>
                  <a:cubicBezTo>
                    <a:pt x="91" y="94"/>
                    <a:pt x="90" y="88"/>
                    <a:pt x="87" y="81"/>
                  </a:cubicBezTo>
                  <a:cubicBezTo>
                    <a:pt x="95" y="82"/>
                    <a:pt x="101" y="81"/>
                    <a:pt x="102" y="78"/>
                  </a:cubicBezTo>
                  <a:cubicBezTo>
                    <a:pt x="104" y="75"/>
                    <a:pt x="99" y="68"/>
                    <a:pt x="90" y="60"/>
                  </a:cubicBezTo>
                  <a:cubicBezTo>
                    <a:pt x="101" y="56"/>
                    <a:pt x="108" y="52"/>
                    <a:pt x="108" y="48"/>
                  </a:cubicBezTo>
                  <a:close/>
                </a:path>
              </a:pathLst>
            </a:custGeom>
            <a:solidFill>
              <a:schemeClr val="accent2"/>
            </a:solidFill>
            <a:ln>
              <a:noFill/>
            </a:ln>
          </p:spPr>
          <p:txBody>
            <a:bodyPr vert="horz" wrap="square" lIns="91440" tIns="45720" rIns="91440" bIns="45720" numCol="1" anchor="t" anchorCtr="0" compatLnSpc="1"/>
            <a:lstStyle/>
            <a:p>
              <a:endParaRPr lang="vi-VN"/>
            </a:p>
          </p:txBody>
        </p:sp>
        <p:sp>
          <p:nvSpPr>
            <p:cNvPr id="16" name="Hình tự do 24"/>
            <p:cNvSpPr/>
            <p:nvPr/>
          </p:nvSpPr>
          <p:spPr bwMode="auto">
            <a:xfrm flipH="1">
              <a:off x="3150319" y="5854375"/>
              <a:ext cx="608927" cy="327464"/>
            </a:xfrm>
            <a:custGeom>
              <a:avLst/>
              <a:gdLst>
                <a:gd name="T0" fmla="*/ 6 w 240"/>
                <a:gd name="T1" fmla="*/ 29 h 137"/>
                <a:gd name="T2" fmla="*/ 197 w 240"/>
                <a:gd name="T3" fmla="*/ 129 h 137"/>
                <a:gd name="T4" fmla="*/ 6 w 240"/>
                <a:gd name="T5" fmla="*/ 29 h 137"/>
                <a:gd name="connsiteX0" fmla="*/ 5 w 8178"/>
                <a:gd name="connsiteY0" fmla="*/ 330 h 7745"/>
                <a:gd name="connsiteX1" fmla="*/ 7963 w 8178"/>
                <a:gd name="connsiteY1" fmla="*/ 7629 h 7745"/>
                <a:gd name="connsiteX2" fmla="*/ 5 w 8178"/>
                <a:gd name="connsiteY2" fmla="*/ 330 h 7745"/>
                <a:gd name="connsiteX0-1" fmla="*/ 0 w 10093"/>
                <a:gd name="connsiteY0-2" fmla="*/ 477 h 10050"/>
                <a:gd name="connsiteX1-3" fmla="*/ 9731 w 10093"/>
                <a:gd name="connsiteY1-4" fmla="*/ 9901 h 10050"/>
                <a:gd name="connsiteX2-5" fmla="*/ 0 w 10093"/>
                <a:gd name="connsiteY2-6" fmla="*/ 477 h 10050"/>
                <a:gd name="connsiteX0-7" fmla="*/ 0 w 9731"/>
                <a:gd name="connsiteY0-8" fmla="*/ 636 h 10209"/>
                <a:gd name="connsiteX1-9" fmla="*/ 9731 w 9731"/>
                <a:gd name="connsiteY1-10" fmla="*/ 10060 h 10209"/>
                <a:gd name="connsiteX2-11" fmla="*/ 0 w 9731"/>
                <a:gd name="connsiteY2-12" fmla="*/ 636 h 10209"/>
                <a:gd name="connsiteX0-13" fmla="*/ 0 w 10000"/>
                <a:gd name="connsiteY0-14" fmla="*/ 97 h 9475"/>
                <a:gd name="connsiteX1-15" fmla="*/ 10000 w 10000"/>
                <a:gd name="connsiteY1-16" fmla="*/ 9328 h 9475"/>
                <a:gd name="connsiteX2-17" fmla="*/ 0 w 10000"/>
                <a:gd name="connsiteY2-18" fmla="*/ 97 h 9475"/>
                <a:gd name="connsiteX0-19" fmla="*/ 0 w 10000"/>
                <a:gd name="connsiteY0-20" fmla="*/ 102 h 9940"/>
                <a:gd name="connsiteX1-21" fmla="*/ 10000 w 10000"/>
                <a:gd name="connsiteY1-22" fmla="*/ 9845 h 9940"/>
                <a:gd name="connsiteX2-23" fmla="*/ 0 w 10000"/>
                <a:gd name="connsiteY2-24" fmla="*/ 102 h 9940"/>
              </a:gdLst>
              <a:ahLst/>
              <a:cxnLst>
                <a:cxn ang="0">
                  <a:pos x="connsiteX0-1" y="connsiteY0-2"/>
                </a:cxn>
                <a:cxn ang="0">
                  <a:pos x="connsiteX1-3" y="connsiteY1-4"/>
                </a:cxn>
                <a:cxn ang="0">
                  <a:pos x="connsiteX2-5" y="connsiteY2-6"/>
                </a:cxn>
              </a:cxnLst>
              <a:rect l="l" t="t" r="r" b="b"/>
              <a:pathLst>
                <a:path w="10000" h="9940">
                  <a:moveTo>
                    <a:pt x="0" y="102"/>
                  </a:moveTo>
                  <a:cubicBezTo>
                    <a:pt x="1254" y="6563"/>
                    <a:pt x="7749" y="10625"/>
                    <a:pt x="10000" y="9845"/>
                  </a:cubicBezTo>
                  <a:cubicBezTo>
                    <a:pt x="8788" y="5251"/>
                    <a:pt x="2814" y="-864"/>
                    <a:pt x="0" y="102"/>
                  </a:cubicBezTo>
                  <a:close/>
                </a:path>
              </a:pathLst>
            </a:custGeom>
            <a:solidFill>
              <a:schemeClr val="accent2"/>
            </a:solidFill>
            <a:ln>
              <a:noFill/>
            </a:ln>
          </p:spPr>
          <p:txBody>
            <a:bodyPr vert="horz" wrap="square" lIns="91440" tIns="45720" rIns="91440" bIns="45720" numCol="1" anchor="t" anchorCtr="0" compatLnSpc="1"/>
            <a:lstStyle/>
            <a:p>
              <a:endParaRPr lang="vi-VN"/>
            </a:p>
          </p:txBody>
        </p:sp>
        <p:sp>
          <p:nvSpPr>
            <p:cNvPr id="17" name="Hình tự do 25"/>
            <p:cNvSpPr/>
            <p:nvPr/>
          </p:nvSpPr>
          <p:spPr bwMode="auto">
            <a:xfrm flipH="1">
              <a:off x="3120197" y="5377348"/>
              <a:ext cx="349680" cy="396781"/>
            </a:xfrm>
            <a:custGeom>
              <a:avLst/>
              <a:gdLst>
                <a:gd name="T0" fmla="*/ 133 w 149"/>
                <a:gd name="T1" fmla="*/ 26 h 151"/>
                <a:gd name="T2" fmla="*/ 8 w 149"/>
                <a:gd name="T3" fmla="*/ 107 h 151"/>
                <a:gd name="T4" fmla="*/ 17 w 149"/>
                <a:gd name="T5" fmla="*/ 111 h 151"/>
                <a:gd name="T6" fmla="*/ 80 w 149"/>
                <a:gd name="T7" fmla="*/ 137 h 151"/>
                <a:gd name="T8" fmla="*/ 23 w 149"/>
                <a:gd name="T9" fmla="*/ 108 h 151"/>
                <a:gd name="T10" fmla="*/ 133 w 149"/>
                <a:gd name="T11" fmla="*/ 26 h 151"/>
                <a:gd name="connsiteX0" fmla="*/ 8650 w 8781"/>
                <a:gd name="connsiteY0" fmla="*/ 295 h 7940"/>
                <a:gd name="connsiteX1" fmla="*/ 261 w 8781"/>
                <a:gd name="connsiteY1" fmla="*/ 5659 h 7940"/>
                <a:gd name="connsiteX2" fmla="*/ 865 w 8781"/>
                <a:gd name="connsiteY2" fmla="*/ 5924 h 7940"/>
                <a:gd name="connsiteX3" fmla="*/ 5093 w 8781"/>
                <a:gd name="connsiteY3" fmla="*/ 7646 h 7940"/>
                <a:gd name="connsiteX4" fmla="*/ 1268 w 8781"/>
                <a:gd name="connsiteY4" fmla="*/ 5725 h 7940"/>
                <a:gd name="connsiteX5" fmla="*/ 8650 w 8781"/>
                <a:gd name="connsiteY5" fmla="*/ 295 h 7940"/>
                <a:gd name="connsiteX0-1" fmla="*/ 9851 w 10000"/>
                <a:gd name="connsiteY0-2" fmla="*/ 525 h 10154"/>
                <a:gd name="connsiteX1-3" fmla="*/ 297 w 10000"/>
                <a:gd name="connsiteY1-4" fmla="*/ 7280 h 10154"/>
                <a:gd name="connsiteX2-5" fmla="*/ 985 w 10000"/>
                <a:gd name="connsiteY2-6" fmla="*/ 7614 h 10154"/>
                <a:gd name="connsiteX3-7" fmla="*/ 5800 w 10000"/>
                <a:gd name="connsiteY3-8" fmla="*/ 9783 h 10154"/>
                <a:gd name="connsiteX4-9" fmla="*/ 1444 w 10000"/>
                <a:gd name="connsiteY4-10" fmla="*/ 7363 h 10154"/>
                <a:gd name="connsiteX5-11" fmla="*/ 9851 w 10000"/>
                <a:gd name="connsiteY5-12" fmla="*/ 525 h 10154"/>
                <a:gd name="connsiteX0-13" fmla="*/ 9851 w 9851"/>
                <a:gd name="connsiteY0-14" fmla="*/ 525 h 10154"/>
                <a:gd name="connsiteX1-15" fmla="*/ 297 w 9851"/>
                <a:gd name="connsiteY1-16" fmla="*/ 7280 h 10154"/>
                <a:gd name="connsiteX2-17" fmla="*/ 985 w 9851"/>
                <a:gd name="connsiteY2-18" fmla="*/ 7614 h 10154"/>
                <a:gd name="connsiteX3-19" fmla="*/ 5800 w 9851"/>
                <a:gd name="connsiteY3-20" fmla="*/ 9783 h 10154"/>
                <a:gd name="connsiteX4-21" fmla="*/ 1444 w 9851"/>
                <a:gd name="connsiteY4-22" fmla="*/ 7363 h 10154"/>
                <a:gd name="connsiteX5-23" fmla="*/ 9851 w 9851"/>
                <a:gd name="connsiteY5-24" fmla="*/ 525 h 10154"/>
                <a:gd name="connsiteX0-25" fmla="*/ 10000 w 10602"/>
                <a:gd name="connsiteY0-26" fmla="*/ 517 h 10000"/>
                <a:gd name="connsiteX1-27" fmla="*/ 301 w 10602"/>
                <a:gd name="connsiteY1-28" fmla="*/ 7170 h 10000"/>
                <a:gd name="connsiteX2-29" fmla="*/ 1000 w 10602"/>
                <a:gd name="connsiteY2-30" fmla="*/ 7499 h 10000"/>
                <a:gd name="connsiteX3-31" fmla="*/ 5888 w 10602"/>
                <a:gd name="connsiteY3-32" fmla="*/ 9635 h 10000"/>
                <a:gd name="connsiteX4-33" fmla="*/ 1466 w 10602"/>
                <a:gd name="connsiteY4-34" fmla="*/ 7251 h 10000"/>
                <a:gd name="connsiteX5-35" fmla="*/ 10000 w 10602"/>
                <a:gd name="connsiteY5-36" fmla="*/ 517 h 10000"/>
                <a:gd name="connsiteX0-37" fmla="*/ 10000 w 10118"/>
                <a:gd name="connsiteY0-38" fmla="*/ 1687 h 11170"/>
                <a:gd name="connsiteX1-39" fmla="*/ 301 w 10118"/>
                <a:gd name="connsiteY1-40" fmla="*/ 8340 h 11170"/>
                <a:gd name="connsiteX2-41" fmla="*/ 1000 w 10118"/>
                <a:gd name="connsiteY2-42" fmla="*/ 8669 h 11170"/>
                <a:gd name="connsiteX3-43" fmla="*/ 5888 w 10118"/>
                <a:gd name="connsiteY3-44" fmla="*/ 10805 h 11170"/>
                <a:gd name="connsiteX4-45" fmla="*/ 1466 w 10118"/>
                <a:gd name="connsiteY4-46" fmla="*/ 8421 h 11170"/>
                <a:gd name="connsiteX5-47" fmla="*/ 10000 w 10118"/>
                <a:gd name="connsiteY5-48" fmla="*/ 1687 h 11170"/>
                <a:gd name="connsiteX0-49" fmla="*/ 10000 w 10038"/>
                <a:gd name="connsiteY0-50" fmla="*/ 1102 h 10585"/>
                <a:gd name="connsiteX1-51" fmla="*/ 301 w 10038"/>
                <a:gd name="connsiteY1-52" fmla="*/ 7755 h 10585"/>
                <a:gd name="connsiteX2-53" fmla="*/ 1000 w 10038"/>
                <a:gd name="connsiteY2-54" fmla="*/ 8084 h 10585"/>
                <a:gd name="connsiteX3-55" fmla="*/ 5888 w 10038"/>
                <a:gd name="connsiteY3-56" fmla="*/ 10220 h 10585"/>
                <a:gd name="connsiteX4-57" fmla="*/ 1466 w 10038"/>
                <a:gd name="connsiteY4-58" fmla="*/ 7836 h 10585"/>
                <a:gd name="connsiteX5-59" fmla="*/ 10000 w 10038"/>
                <a:gd name="connsiteY5-60" fmla="*/ 1102 h 10585"/>
                <a:gd name="connsiteX0-61" fmla="*/ 10000 w 10602"/>
                <a:gd name="connsiteY0-62" fmla="*/ 740 h 10223"/>
                <a:gd name="connsiteX1-63" fmla="*/ 301 w 10602"/>
                <a:gd name="connsiteY1-64" fmla="*/ 7393 h 10223"/>
                <a:gd name="connsiteX2-65" fmla="*/ 1000 w 10602"/>
                <a:gd name="connsiteY2-66" fmla="*/ 7722 h 10223"/>
                <a:gd name="connsiteX3-67" fmla="*/ 5888 w 10602"/>
                <a:gd name="connsiteY3-68" fmla="*/ 9858 h 10223"/>
                <a:gd name="connsiteX4-69" fmla="*/ 1466 w 10602"/>
                <a:gd name="connsiteY4-70" fmla="*/ 7474 h 10223"/>
                <a:gd name="connsiteX5-71" fmla="*/ 10000 w 10602"/>
                <a:gd name="connsiteY5-72" fmla="*/ 740 h 10223"/>
                <a:gd name="connsiteX0-73" fmla="*/ 6852 w 7703"/>
                <a:gd name="connsiteY0-74" fmla="*/ 687 h 11041"/>
                <a:gd name="connsiteX1-75" fmla="*/ 301 w 7703"/>
                <a:gd name="connsiteY1-76" fmla="*/ 8211 h 11041"/>
                <a:gd name="connsiteX2-77" fmla="*/ 1000 w 7703"/>
                <a:gd name="connsiteY2-78" fmla="*/ 8540 h 11041"/>
                <a:gd name="connsiteX3-79" fmla="*/ 5888 w 7703"/>
                <a:gd name="connsiteY3-80" fmla="*/ 10676 h 11041"/>
                <a:gd name="connsiteX4-81" fmla="*/ 1466 w 7703"/>
                <a:gd name="connsiteY4-82" fmla="*/ 8292 h 11041"/>
                <a:gd name="connsiteX5-83" fmla="*/ 6852 w 7703"/>
                <a:gd name="connsiteY5-84" fmla="*/ 687 h 11041"/>
                <a:gd name="connsiteX0-85" fmla="*/ 8895 w 9440"/>
                <a:gd name="connsiteY0-86" fmla="*/ 189 h 9567"/>
                <a:gd name="connsiteX1-87" fmla="*/ 391 w 9440"/>
                <a:gd name="connsiteY1-88" fmla="*/ 7004 h 9567"/>
                <a:gd name="connsiteX2-89" fmla="*/ 1298 w 9440"/>
                <a:gd name="connsiteY2-90" fmla="*/ 7302 h 9567"/>
                <a:gd name="connsiteX3-91" fmla="*/ 7644 w 9440"/>
                <a:gd name="connsiteY3-92" fmla="*/ 9236 h 9567"/>
                <a:gd name="connsiteX4-93" fmla="*/ 1903 w 9440"/>
                <a:gd name="connsiteY4-94" fmla="*/ 7077 h 9567"/>
                <a:gd name="connsiteX5-95" fmla="*/ 8895 w 9440"/>
                <a:gd name="connsiteY5-96" fmla="*/ 189 h 9567"/>
                <a:gd name="connsiteX0-97" fmla="*/ 11246 w 11712"/>
                <a:gd name="connsiteY0-98" fmla="*/ 214 h 9356"/>
                <a:gd name="connsiteX1-99" fmla="*/ 414 w 11712"/>
                <a:gd name="connsiteY1-100" fmla="*/ 6677 h 9356"/>
                <a:gd name="connsiteX2-101" fmla="*/ 1375 w 11712"/>
                <a:gd name="connsiteY2-102" fmla="*/ 6988 h 9356"/>
                <a:gd name="connsiteX3-103" fmla="*/ 8097 w 11712"/>
                <a:gd name="connsiteY3-104" fmla="*/ 9010 h 9356"/>
                <a:gd name="connsiteX4-105" fmla="*/ 2016 w 11712"/>
                <a:gd name="connsiteY4-106" fmla="*/ 6753 h 9356"/>
                <a:gd name="connsiteX5-107" fmla="*/ 11246 w 11712"/>
                <a:gd name="connsiteY5-108" fmla="*/ 214 h 9356"/>
                <a:gd name="connsiteX0-109" fmla="*/ 9602 w 10000"/>
                <a:gd name="connsiteY0-110" fmla="*/ 514 h 10285"/>
                <a:gd name="connsiteX1-111" fmla="*/ 353 w 10000"/>
                <a:gd name="connsiteY1-112" fmla="*/ 7422 h 10285"/>
                <a:gd name="connsiteX2-113" fmla="*/ 1174 w 10000"/>
                <a:gd name="connsiteY2-114" fmla="*/ 7754 h 10285"/>
                <a:gd name="connsiteX3-115" fmla="*/ 6913 w 10000"/>
                <a:gd name="connsiteY3-116" fmla="*/ 9915 h 10285"/>
                <a:gd name="connsiteX4-117" fmla="*/ 1721 w 10000"/>
                <a:gd name="connsiteY4-118" fmla="*/ 7503 h 10285"/>
                <a:gd name="connsiteX5-119" fmla="*/ 9602 w 10000"/>
                <a:gd name="connsiteY5-120" fmla="*/ 514 h 10285"/>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Lst>
              <a:rect l="l" t="t" r="r" b="b"/>
              <a:pathLst>
                <a:path w="10000" h="10285">
                  <a:moveTo>
                    <a:pt x="9602" y="514"/>
                  </a:moveTo>
                  <a:cubicBezTo>
                    <a:pt x="7561" y="-2176"/>
                    <a:pt x="1721" y="6507"/>
                    <a:pt x="353" y="7422"/>
                  </a:cubicBezTo>
                  <a:cubicBezTo>
                    <a:pt x="-375" y="8005"/>
                    <a:pt x="81" y="8005"/>
                    <a:pt x="1174" y="7754"/>
                  </a:cubicBezTo>
                  <a:cubicBezTo>
                    <a:pt x="2139" y="9262"/>
                    <a:pt x="5821" y="11078"/>
                    <a:pt x="6913" y="9915"/>
                  </a:cubicBezTo>
                  <a:cubicBezTo>
                    <a:pt x="7277" y="9583"/>
                    <a:pt x="6093" y="8337"/>
                    <a:pt x="1721" y="7503"/>
                  </a:cubicBezTo>
                  <a:cubicBezTo>
                    <a:pt x="5365" y="6424"/>
                    <a:pt x="11643" y="3204"/>
                    <a:pt x="9602" y="514"/>
                  </a:cubicBezTo>
                  <a:close/>
                </a:path>
              </a:pathLst>
            </a:custGeom>
            <a:solidFill>
              <a:schemeClr val="accent2"/>
            </a:solidFill>
            <a:ln>
              <a:noFill/>
            </a:ln>
          </p:spPr>
          <p:txBody>
            <a:bodyPr vert="horz" wrap="square" lIns="91440" tIns="45720" rIns="91440" bIns="45720" numCol="1" anchor="t" anchorCtr="0" compatLnSpc="1"/>
            <a:lstStyle/>
            <a:p>
              <a:endParaRPr lang="vi-VN"/>
            </a:p>
          </p:txBody>
        </p:sp>
        <p:sp>
          <p:nvSpPr>
            <p:cNvPr id="18" name="Hình tự do 26"/>
            <p:cNvSpPr/>
            <p:nvPr/>
          </p:nvSpPr>
          <p:spPr bwMode="auto">
            <a:xfrm flipH="1">
              <a:off x="1933172" y="5246797"/>
              <a:ext cx="198438" cy="198438"/>
            </a:xfrm>
            <a:custGeom>
              <a:avLst/>
              <a:gdLst>
                <a:gd name="T0" fmla="*/ 57 w 62"/>
                <a:gd name="T1" fmla="*/ 32 h 62"/>
                <a:gd name="T2" fmla="*/ 62 w 62"/>
                <a:gd name="T3" fmla="*/ 26 h 62"/>
                <a:gd name="T4" fmla="*/ 52 w 62"/>
                <a:gd name="T5" fmla="*/ 22 h 62"/>
                <a:gd name="T6" fmla="*/ 56 w 62"/>
                <a:gd name="T7" fmla="*/ 12 h 62"/>
                <a:gd name="T8" fmla="*/ 46 w 62"/>
                <a:gd name="T9" fmla="*/ 13 h 62"/>
                <a:gd name="T10" fmla="*/ 45 w 62"/>
                <a:gd name="T11" fmla="*/ 3 h 62"/>
                <a:gd name="T12" fmla="*/ 37 w 62"/>
                <a:gd name="T13" fmla="*/ 7 h 62"/>
                <a:gd name="T14" fmla="*/ 33 w 62"/>
                <a:gd name="T15" fmla="*/ 0 h 62"/>
                <a:gd name="T16" fmla="*/ 27 w 62"/>
                <a:gd name="T17" fmla="*/ 7 h 62"/>
                <a:gd name="T18" fmla="*/ 20 w 62"/>
                <a:gd name="T19" fmla="*/ 2 h 62"/>
                <a:gd name="T20" fmla="*/ 18 w 62"/>
                <a:gd name="T21" fmla="*/ 11 h 62"/>
                <a:gd name="T22" fmla="*/ 9 w 62"/>
                <a:gd name="T23" fmla="*/ 9 h 62"/>
                <a:gd name="T24" fmla="*/ 13 w 62"/>
                <a:gd name="T25" fmla="*/ 21 h 62"/>
                <a:gd name="T26" fmla="*/ 1 w 62"/>
                <a:gd name="T27" fmla="*/ 25 h 62"/>
                <a:gd name="T28" fmla="*/ 5 w 62"/>
                <a:gd name="T29" fmla="*/ 30 h 62"/>
                <a:gd name="T30" fmla="*/ 0 w 62"/>
                <a:gd name="T31" fmla="*/ 36 h 62"/>
                <a:gd name="T32" fmla="*/ 10 w 62"/>
                <a:gd name="T33" fmla="*/ 40 h 62"/>
                <a:gd name="T34" fmla="*/ 6 w 62"/>
                <a:gd name="T35" fmla="*/ 50 h 62"/>
                <a:gd name="T36" fmla="*/ 16 w 62"/>
                <a:gd name="T37" fmla="*/ 49 h 62"/>
                <a:gd name="T38" fmla="*/ 17 w 62"/>
                <a:gd name="T39" fmla="*/ 59 h 62"/>
                <a:gd name="T40" fmla="*/ 25 w 62"/>
                <a:gd name="T41" fmla="*/ 55 h 62"/>
                <a:gd name="T42" fmla="*/ 29 w 62"/>
                <a:gd name="T43" fmla="*/ 62 h 62"/>
                <a:gd name="T44" fmla="*/ 35 w 62"/>
                <a:gd name="T45" fmla="*/ 55 h 62"/>
                <a:gd name="T46" fmla="*/ 42 w 62"/>
                <a:gd name="T47" fmla="*/ 60 h 62"/>
                <a:gd name="T48" fmla="*/ 44 w 62"/>
                <a:gd name="T49" fmla="*/ 51 h 62"/>
                <a:gd name="T50" fmla="*/ 53 w 62"/>
                <a:gd name="T51" fmla="*/ 53 h 62"/>
                <a:gd name="T52" fmla="*/ 50 w 62"/>
                <a:gd name="T53" fmla="*/ 41 h 62"/>
                <a:gd name="T54" fmla="*/ 61 w 62"/>
                <a:gd name="T55" fmla="*/ 37 h 62"/>
                <a:gd name="T56" fmla="*/ 57 w 62"/>
                <a:gd name="T57" fmla="*/ 32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2" h="62">
                  <a:moveTo>
                    <a:pt x="57" y="32"/>
                  </a:moveTo>
                  <a:cubicBezTo>
                    <a:pt x="60" y="30"/>
                    <a:pt x="62" y="28"/>
                    <a:pt x="62" y="26"/>
                  </a:cubicBezTo>
                  <a:cubicBezTo>
                    <a:pt x="61" y="24"/>
                    <a:pt x="58" y="23"/>
                    <a:pt x="52" y="22"/>
                  </a:cubicBezTo>
                  <a:cubicBezTo>
                    <a:pt x="55" y="18"/>
                    <a:pt x="57" y="14"/>
                    <a:pt x="56" y="12"/>
                  </a:cubicBezTo>
                  <a:cubicBezTo>
                    <a:pt x="54" y="11"/>
                    <a:pt x="51" y="11"/>
                    <a:pt x="46" y="13"/>
                  </a:cubicBezTo>
                  <a:cubicBezTo>
                    <a:pt x="47" y="8"/>
                    <a:pt x="47" y="4"/>
                    <a:pt x="45" y="3"/>
                  </a:cubicBezTo>
                  <a:cubicBezTo>
                    <a:pt x="43" y="2"/>
                    <a:pt x="40" y="4"/>
                    <a:pt x="37" y="7"/>
                  </a:cubicBezTo>
                  <a:cubicBezTo>
                    <a:pt x="36" y="3"/>
                    <a:pt x="35" y="0"/>
                    <a:pt x="33" y="0"/>
                  </a:cubicBezTo>
                  <a:cubicBezTo>
                    <a:pt x="31" y="0"/>
                    <a:pt x="29" y="3"/>
                    <a:pt x="27" y="7"/>
                  </a:cubicBezTo>
                  <a:cubicBezTo>
                    <a:pt x="24" y="4"/>
                    <a:pt x="22" y="1"/>
                    <a:pt x="20" y="2"/>
                  </a:cubicBezTo>
                  <a:cubicBezTo>
                    <a:pt x="18" y="3"/>
                    <a:pt x="17" y="6"/>
                    <a:pt x="18" y="11"/>
                  </a:cubicBezTo>
                  <a:cubicBezTo>
                    <a:pt x="14" y="9"/>
                    <a:pt x="10" y="8"/>
                    <a:pt x="9" y="9"/>
                  </a:cubicBezTo>
                  <a:cubicBezTo>
                    <a:pt x="7" y="11"/>
                    <a:pt x="9" y="16"/>
                    <a:pt x="13" y="21"/>
                  </a:cubicBezTo>
                  <a:cubicBezTo>
                    <a:pt x="6" y="21"/>
                    <a:pt x="1" y="23"/>
                    <a:pt x="1" y="25"/>
                  </a:cubicBezTo>
                  <a:cubicBezTo>
                    <a:pt x="0" y="27"/>
                    <a:pt x="2" y="29"/>
                    <a:pt x="5" y="30"/>
                  </a:cubicBezTo>
                  <a:cubicBezTo>
                    <a:pt x="2" y="32"/>
                    <a:pt x="0" y="34"/>
                    <a:pt x="0" y="36"/>
                  </a:cubicBezTo>
                  <a:cubicBezTo>
                    <a:pt x="1" y="38"/>
                    <a:pt x="4" y="39"/>
                    <a:pt x="10" y="40"/>
                  </a:cubicBezTo>
                  <a:cubicBezTo>
                    <a:pt x="7" y="44"/>
                    <a:pt x="5" y="48"/>
                    <a:pt x="6" y="50"/>
                  </a:cubicBezTo>
                  <a:cubicBezTo>
                    <a:pt x="8" y="51"/>
                    <a:pt x="11" y="51"/>
                    <a:pt x="16" y="49"/>
                  </a:cubicBezTo>
                  <a:cubicBezTo>
                    <a:pt x="15" y="54"/>
                    <a:pt x="16" y="58"/>
                    <a:pt x="17" y="59"/>
                  </a:cubicBezTo>
                  <a:cubicBezTo>
                    <a:pt x="19" y="60"/>
                    <a:pt x="22" y="58"/>
                    <a:pt x="25" y="55"/>
                  </a:cubicBezTo>
                  <a:cubicBezTo>
                    <a:pt x="26" y="59"/>
                    <a:pt x="27" y="62"/>
                    <a:pt x="29" y="62"/>
                  </a:cubicBezTo>
                  <a:cubicBezTo>
                    <a:pt x="31" y="62"/>
                    <a:pt x="33" y="59"/>
                    <a:pt x="35" y="55"/>
                  </a:cubicBezTo>
                  <a:cubicBezTo>
                    <a:pt x="38" y="58"/>
                    <a:pt x="40" y="61"/>
                    <a:pt x="42" y="60"/>
                  </a:cubicBezTo>
                  <a:cubicBezTo>
                    <a:pt x="44" y="59"/>
                    <a:pt x="45" y="56"/>
                    <a:pt x="44" y="51"/>
                  </a:cubicBezTo>
                  <a:cubicBezTo>
                    <a:pt x="49" y="53"/>
                    <a:pt x="52" y="54"/>
                    <a:pt x="53" y="53"/>
                  </a:cubicBezTo>
                  <a:cubicBezTo>
                    <a:pt x="55" y="51"/>
                    <a:pt x="53" y="46"/>
                    <a:pt x="50" y="41"/>
                  </a:cubicBezTo>
                  <a:cubicBezTo>
                    <a:pt x="56" y="41"/>
                    <a:pt x="61" y="39"/>
                    <a:pt x="61" y="37"/>
                  </a:cubicBezTo>
                  <a:cubicBezTo>
                    <a:pt x="62" y="35"/>
                    <a:pt x="60" y="33"/>
                    <a:pt x="57" y="32"/>
                  </a:cubicBezTo>
                  <a:close/>
                </a:path>
              </a:pathLst>
            </a:custGeom>
            <a:solidFill>
              <a:schemeClr val="accent1"/>
            </a:solidFill>
            <a:ln>
              <a:noFill/>
            </a:ln>
          </p:spPr>
          <p:txBody>
            <a:bodyPr vert="horz" wrap="square" lIns="91440" tIns="45720" rIns="91440" bIns="45720" numCol="1" anchor="t" anchorCtr="0" compatLnSpc="1"/>
            <a:lstStyle/>
            <a:p>
              <a:endParaRPr lang="vi-VN"/>
            </a:p>
          </p:txBody>
        </p:sp>
        <p:sp>
          <p:nvSpPr>
            <p:cNvPr id="19" name="Hình tự do 27"/>
            <p:cNvSpPr/>
            <p:nvPr/>
          </p:nvSpPr>
          <p:spPr bwMode="auto">
            <a:xfrm flipH="1">
              <a:off x="1592821" y="6046412"/>
              <a:ext cx="193675" cy="198438"/>
            </a:xfrm>
            <a:custGeom>
              <a:avLst/>
              <a:gdLst>
                <a:gd name="T0" fmla="*/ 57 w 61"/>
                <a:gd name="T1" fmla="*/ 32 h 62"/>
                <a:gd name="T2" fmla="*/ 61 w 61"/>
                <a:gd name="T3" fmla="*/ 27 h 62"/>
                <a:gd name="T4" fmla="*/ 51 w 61"/>
                <a:gd name="T5" fmla="*/ 23 h 62"/>
                <a:gd name="T6" fmla="*/ 55 w 61"/>
                <a:gd name="T7" fmla="*/ 13 h 62"/>
                <a:gd name="T8" fmla="*/ 45 w 61"/>
                <a:gd name="T9" fmla="*/ 13 h 62"/>
                <a:gd name="T10" fmla="*/ 44 w 61"/>
                <a:gd name="T11" fmla="*/ 4 h 62"/>
                <a:gd name="T12" fmla="*/ 37 w 61"/>
                <a:gd name="T13" fmla="*/ 7 h 62"/>
                <a:gd name="T14" fmla="*/ 32 w 61"/>
                <a:gd name="T15" fmla="*/ 1 h 62"/>
                <a:gd name="T16" fmla="*/ 27 w 61"/>
                <a:gd name="T17" fmla="*/ 8 h 62"/>
                <a:gd name="T18" fmla="*/ 19 w 61"/>
                <a:gd name="T19" fmla="*/ 3 h 62"/>
                <a:gd name="T20" fmla="*/ 17 w 61"/>
                <a:gd name="T21" fmla="*/ 11 h 62"/>
                <a:gd name="T22" fmla="*/ 9 w 61"/>
                <a:gd name="T23" fmla="*/ 10 h 62"/>
                <a:gd name="T24" fmla="*/ 12 w 61"/>
                <a:gd name="T25" fmla="*/ 22 h 62"/>
                <a:gd name="T26" fmla="*/ 0 w 61"/>
                <a:gd name="T27" fmla="*/ 26 h 62"/>
                <a:gd name="T28" fmla="*/ 4 w 61"/>
                <a:gd name="T29" fmla="*/ 31 h 62"/>
                <a:gd name="T30" fmla="*/ 0 w 61"/>
                <a:gd name="T31" fmla="*/ 36 h 62"/>
                <a:gd name="T32" fmla="*/ 10 w 61"/>
                <a:gd name="T33" fmla="*/ 40 h 62"/>
                <a:gd name="T34" fmla="*/ 6 w 61"/>
                <a:gd name="T35" fmla="*/ 50 h 62"/>
                <a:gd name="T36" fmla="*/ 16 w 61"/>
                <a:gd name="T37" fmla="*/ 49 h 62"/>
                <a:gd name="T38" fmla="*/ 17 w 61"/>
                <a:gd name="T39" fmla="*/ 59 h 62"/>
                <a:gd name="T40" fmla="*/ 24 w 61"/>
                <a:gd name="T41" fmla="*/ 55 h 62"/>
                <a:gd name="T42" fmla="*/ 29 w 61"/>
                <a:gd name="T43" fmla="*/ 62 h 62"/>
                <a:gd name="T44" fmla="*/ 34 w 61"/>
                <a:gd name="T45" fmla="*/ 55 h 62"/>
                <a:gd name="T46" fmla="*/ 42 w 61"/>
                <a:gd name="T47" fmla="*/ 60 h 62"/>
                <a:gd name="T48" fmla="*/ 44 w 61"/>
                <a:gd name="T49" fmla="*/ 52 h 62"/>
                <a:gd name="T50" fmla="*/ 53 w 61"/>
                <a:gd name="T51" fmla="*/ 53 h 62"/>
                <a:gd name="T52" fmla="*/ 49 w 61"/>
                <a:gd name="T53" fmla="*/ 41 h 62"/>
                <a:gd name="T54" fmla="*/ 61 w 61"/>
                <a:gd name="T55" fmla="*/ 37 h 62"/>
                <a:gd name="T56" fmla="*/ 57 w 61"/>
                <a:gd name="T57" fmla="*/ 32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1" h="62">
                  <a:moveTo>
                    <a:pt x="57" y="32"/>
                  </a:moveTo>
                  <a:cubicBezTo>
                    <a:pt x="60" y="30"/>
                    <a:pt x="61" y="29"/>
                    <a:pt x="61" y="27"/>
                  </a:cubicBezTo>
                  <a:cubicBezTo>
                    <a:pt x="61" y="25"/>
                    <a:pt x="57" y="23"/>
                    <a:pt x="51" y="23"/>
                  </a:cubicBezTo>
                  <a:cubicBezTo>
                    <a:pt x="55" y="18"/>
                    <a:pt x="57" y="15"/>
                    <a:pt x="55" y="13"/>
                  </a:cubicBezTo>
                  <a:cubicBezTo>
                    <a:pt x="54" y="11"/>
                    <a:pt x="50" y="12"/>
                    <a:pt x="45" y="13"/>
                  </a:cubicBezTo>
                  <a:cubicBezTo>
                    <a:pt x="46" y="8"/>
                    <a:pt x="46" y="5"/>
                    <a:pt x="44" y="4"/>
                  </a:cubicBezTo>
                  <a:cubicBezTo>
                    <a:pt x="43" y="3"/>
                    <a:pt x="40" y="4"/>
                    <a:pt x="37" y="7"/>
                  </a:cubicBezTo>
                  <a:cubicBezTo>
                    <a:pt x="36" y="3"/>
                    <a:pt x="34" y="1"/>
                    <a:pt x="32" y="1"/>
                  </a:cubicBezTo>
                  <a:cubicBezTo>
                    <a:pt x="31" y="0"/>
                    <a:pt x="29" y="3"/>
                    <a:pt x="27" y="8"/>
                  </a:cubicBezTo>
                  <a:cubicBezTo>
                    <a:pt x="24" y="4"/>
                    <a:pt x="21" y="2"/>
                    <a:pt x="19" y="3"/>
                  </a:cubicBezTo>
                  <a:cubicBezTo>
                    <a:pt x="18" y="3"/>
                    <a:pt x="17" y="7"/>
                    <a:pt x="17" y="11"/>
                  </a:cubicBezTo>
                  <a:cubicBezTo>
                    <a:pt x="13" y="9"/>
                    <a:pt x="10" y="8"/>
                    <a:pt x="9" y="10"/>
                  </a:cubicBezTo>
                  <a:cubicBezTo>
                    <a:pt x="7" y="11"/>
                    <a:pt x="8" y="16"/>
                    <a:pt x="12" y="22"/>
                  </a:cubicBezTo>
                  <a:cubicBezTo>
                    <a:pt x="5" y="22"/>
                    <a:pt x="1" y="23"/>
                    <a:pt x="0" y="26"/>
                  </a:cubicBezTo>
                  <a:cubicBezTo>
                    <a:pt x="0" y="27"/>
                    <a:pt x="2" y="29"/>
                    <a:pt x="4" y="31"/>
                  </a:cubicBezTo>
                  <a:cubicBezTo>
                    <a:pt x="1" y="33"/>
                    <a:pt x="0" y="34"/>
                    <a:pt x="0" y="36"/>
                  </a:cubicBezTo>
                  <a:cubicBezTo>
                    <a:pt x="0" y="38"/>
                    <a:pt x="4" y="40"/>
                    <a:pt x="10" y="40"/>
                  </a:cubicBezTo>
                  <a:cubicBezTo>
                    <a:pt x="6" y="45"/>
                    <a:pt x="5" y="48"/>
                    <a:pt x="6" y="50"/>
                  </a:cubicBezTo>
                  <a:cubicBezTo>
                    <a:pt x="7" y="52"/>
                    <a:pt x="11" y="51"/>
                    <a:pt x="16" y="49"/>
                  </a:cubicBezTo>
                  <a:cubicBezTo>
                    <a:pt x="15" y="55"/>
                    <a:pt x="15" y="58"/>
                    <a:pt x="17" y="59"/>
                  </a:cubicBezTo>
                  <a:cubicBezTo>
                    <a:pt x="19" y="60"/>
                    <a:pt x="21" y="59"/>
                    <a:pt x="24" y="55"/>
                  </a:cubicBezTo>
                  <a:cubicBezTo>
                    <a:pt x="25" y="60"/>
                    <a:pt x="27" y="62"/>
                    <a:pt x="29" y="62"/>
                  </a:cubicBezTo>
                  <a:cubicBezTo>
                    <a:pt x="31" y="62"/>
                    <a:pt x="33" y="60"/>
                    <a:pt x="34" y="55"/>
                  </a:cubicBezTo>
                  <a:cubicBezTo>
                    <a:pt x="37" y="59"/>
                    <a:pt x="40" y="61"/>
                    <a:pt x="42" y="60"/>
                  </a:cubicBezTo>
                  <a:cubicBezTo>
                    <a:pt x="44" y="60"/>
                    <a:pt x="44" y="56"/>
                    <a:pt x="44" y="52"/>
                  </a:cubicBezTo>
                  <a:cubicBezTo>
                    <a:pt x="48" y="54"/>
                    <a:pt x="51" y="55"/>
                    <a:pt x="53" y="53"/>
                  </a:cubicBezTo>
                  <a:cubicBezTo>
                    <a:pt x="54" y="51"/>
                    <a:pt x="53" y="47"/>
                    <a:pt x="49" y="41"/>
                  </a:cubicBezTo>
                  <a:cubicBezTo>
                    <a:pt x="56" y="41"/>
                    <a:pt x="60" y="40"/>
                    <a:pt x="61" y="37"/>
                  </a:cubicBezTo>
                  <a:cubicBezTo>
                    <a:pt x="61" y="36"/>
                    <a:pt x="60" y="34"/>
                    <a:pt x="57" y="32"/>
                  </a:cubicBezTo>
                  <a:close/>
                </a:path>
              </a:pathLst>
            </a:custGeom>
            <a:solidFill>
              <a:schemeClr val="accent2">
                <a:lumMod val="75000"/>
              </a:schemeClr>
            </a:solidFill>
            <a:ln>
              <a:noFill/>
            </a:ln>
          </p:spPr>
          <p:txBody>
            <a:bodyPr vert="horz" wrap="square" lIns="91440" tIns="45720" rIns="91440" bIns="45720" numCol="1" anchor="t" anchorCtr="0" compatLnSpc="1"/>
            <a:lstStyle/>
            <a:p>
              <a:pPr lvl="0"/>
              <a:endParaRPr lang="vi-VN"/>
            </a:p>
          </p:txBody>
        </p:sp>
        <p:grpSp>
          <p:nvGrpSpPr>
            <p:cNvPr id="20" name="Nhóm 19"/>
            <p:cNvGrpSpPr/>
            <p:nvPr/>
          </p:nvGrpSpPr>
          <p:grpSpPr>
            <a:xfrm>
              <a:off x="749894" y="5783561"/>
              <a:ext cx="325521" cy="364355"/>
              <a:chOff x="2114915" y="2460535"/>
              <a:chExt cx="452438" cy="506413"/>
            </a:xfrm>
          </p:grpSpPr>
          <p:sp>
            <p:nvSpPr>
              <p:cNvPr id="21" name="Hình tự do 28"/>
              <p:cNvSpPr/>
              <p:nvPr/>
            </p:nvSpPr>
            <p:spPr bwMode="auto">
              <a:xfrm flipH="1">
                <a:off x="2114915" y="2512923"/>
                <a:ext cx="430213" cy="450850"/>
              </a:xfrm>
              <a:custGeom>
                <a:avLst/>
                <a:gdLst>
                  <a:gd name="T0" fmla="*/ 19 w 135"/>
                  <a:gd name="T1" fmla="*/ 32 h 141"/>
                  <a:gd name="T2" fmla="*/ 9 w 135"/>
                  <a:gd name="T3" fmla="*/ 100 h 141"/>
                  <a:gd name="T4" fmla="*/ 66 w 135"/>
                  <a:gd name="T5" fmla="*/ 135 h 141"/>
                  <a:gd name="T6" fmla="*/ 88 w 135"/>
                  <a:gd name="T7" fmla="*/ 90 h 141"/>
                  <a:gd name="T8" fmla="*/ 126 w 135"/>
                  <a:gd name="T9" fmla="*/ 63 h 141"/>
                  <a:gd name="T10" fmla="*/ 19 w 135"/>
                  <a:gd name="T11" fmla="*/ 32 h 141"/>
                </a:gdLst>
                <a:ahLst/>
                <a:cxnLst>
                  <a:cxn ang="0">
                    <a:pos x="T0" y="T1"/>
                  </a:cxn>
                  <a:cxn ang="0">
                    <a:pos x="T2" y="T3"/>
                  </a:cxn>
                  <a:cxn ang="0">
                    <a:pos x="T4" y="T5"/>
                  </a:cxn>
                  <a:cxn ang="0">
                    <a:pos x="T6" y="T7"/>
                  </a:cxn>
                  <a:cxn ang="0">
                    <a:pos x="T8" y="T9"/>
                  </a:cxn>
                  <a:cxn ang="0">
                    <a:pos x="T10" y="T11"/>
                  </a:cxn>
                </a:cxnLst>
                <a:rect l="0" t="0" r="r" b="b"/>
                <a:pathLst>
                  <a:path w="135" h="141">
                    <a:moveTo>
                      <a:pt x="19" y="32"/>
                    </a:moveTo>
                    <a:cubicBezTo>
                      <a:pt x="7" y="39"/>
                      <a:pt x="0" y="77"/>
                      <a:pt x="9" y="100"/>
                    </a:cubicBezTo>
                    <a:cubicBezTo>
                      <a:pt x="21" y="129"/>
                      <a:pt x="53" y="141"/>
                      <a:pt x="66" y="135"/>
                    </a:cubicBezTo>
                    <a:cubicBezTo>
                      <a:pt x="87" y="124"/>
                      <a:pt x="92" y="107"/>
                      <a:pt x="88" y="90"/>
                    </a:cubicBezTo>
                    <a:cubicBezTo>
                      <a:pt x="109" y="86"/>
                      <a:pt x="124" y="73"/>
                      <a:pt x="126" y="63"/>
                    </a:cubicBezTo>
                    <a:cubicBezTo>
                      <a:pt x="135" y="0"/>
                      <a:pt x="42" y="7"/>
                      <a:pt x="19" y="32"/>
                    </a:cubicBezTo>
                    <a:close/>
                  </a:path>
                </a:pathLst>
              </a:custGeom>
              <a:solidFill>
                <a:schemeClr val="accent1">
                  <a:lumMod val="60000"/>
                  <a:lumOff val="40000"/>
                </a:schemeClr>
              </a:solidFill>
              <a:ln>
                <a:noFill/>
              </a:ln>
            </p:spPr>
            <p:txBody>
              <a:bodyPr vert="horz" wrap="square" lIns="91440" tIns="45720" rIns="91440" bIns="45720" numCol="1" anchor="t" anchorCtr="0" compatLnSpc="1"/>
              <a:lstStyle/>
              <a:p>
                <a:endParaRPr lang="vi-VN"/>
              </a:p>
            </p:txBody>
          </p:sp>
          <p:sp>
            <p:nvSpPr>
              <p:cNvPr id="22" name="Hình tự do 29"/>
              <p:cNvSpPr/>
              <p:nvPr/>
            </p:nvSpPr>
            <p:spPr bwMode="auto">
              <a:xfrm flipH="1">
                <a:off x="2124440" y="2460535"/>
                <a:ext cx="442913" cy="506413"/>
              </a:xfrm>
              <a:custGeom>
                <a:avLst/>
                <a:gdLst>
                  <a:gd name="T0" fmla="*/ 85 w 139"/>
                  <a:gd name="T1" fmla="*/ 46 h 158"/>
                  <a:gd name="T2" fmla="*/ 138 w 139"/>
                  <a:gd name="T3" fmla="*/ 23 h 158"/>
                  <a:gd name="T4" fmla="*/ 27 w 139"/>
                  <a:gd name="T5" fmla="*/ 42 h 158"/>
                  <a:gd name="T6" fmla="*/ 24 w 139"/>
                  <a:gd name="T7" fmla="*/ 42 h 158"/>
                  <a:gd name="T8" fmla="*/ 24 w 139"/>
                  <a:gd name="T9" fmla="*/ 45 h 158"/>
                  <a:gd name="T10" fmla="*/ 5 w 139"/>
                  <a:gd name="T11" fmla="*/ 98 h 158"/>
                  <a:gd name="T12" fmla="*/ 11 w 139"/>
                  <a:gd name="T13" fmla="*/ 155 h 158"/>
                  <a:gd name="T14" fmla="*/ 32 w 139"/>
                  <a:gd name="T15" fmla="*/ 60 h 158"/>
                  <a:gd name="T16" fmla="*/ 58 w 139"/>
                  <a:gd name="T17" fmla="*/ 90 h 158"/>
                  <a:gd name="T18" fmla="*/ 109 w 139"/>
                  <a:gd name="T19" fmla="*/ 117 h 158"/>
                  <a:gd name="T20" fmla="*/ 43 w 139"/>
                  <a:gd name="T21" fmla="*/ 48 h 158"/>
                  <a:gd name="T22" fmla="*/ 85 w 139"/>
                  <a:gd name="T23" fmla="*/ 46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39" h="158">
                    <a:moveTo>
                      <a:pt x="85" y="46"/>
                    </a:moveTo>
                    <a:cubicBezTo>
                      <a:pt x="115" y="41"/>
                      <a:pt x="139" y="28"/>
                      <a:pt x="138" y="23"/>
                    </a:cubicBezTo>
                    <a:cubicBezTo>
                      <a:pt x="133" y="0"/>
                      <a:pt x="34" y="29"/>
                      <a:pt x="27" y="42"/>
                    </a:cubicBezTo>
                    <a:cubicBezTo>
                      <a:pt x="25" y="42"/>
                      <a:pt x="25" y="42"/>
                      <a:pt x="24" y="42"/>
                    </a:cubicBezTo>
                    <a:cubicBezTo>
                      <a:pt x="24" y="43"/>
                      <a:pt x="24" y="44"/>
                      <a:pt x="24" y="45"/>
                    </a:cubicBezTo>
                    <a:cubicBezTo>
                      <a:pt x="18" y="51"/>
                      <a:pt x="8" y="77"/>
                      <a:pt x="5" y="98"/>
                    </a:cubicBezTo>
                    <a:cubicBezTo>
                      <a:pt x="0" y="129"/>
                      <a:pt x="6" y="155"/>
                      <a:pt x="11" y="155"/>
                    </a:cubicBezTo>
                    <a:cubicBezTo>
                      <a:pt x="30" y="158"/>
                      <a:pt x="35" y="91"/>
                      <a:pt x="32" y="60"/>
                    </a:cubicBezTo>
                    <a:cubicBezTo>
                      <a:pt x="38" y="69"/>
                      <a:pt x="48" y="81"/>
                      <a:pt x="58" y="90"/>
                    </a:cubicBezTo>
                    <a:cubicBezTo>
                      <a:pt x="81" y="111"/>
                      <a:pt x="106" y="121"/>
                      <a:pt x="109" y="117"/>
                    </a:cubicBezTo>
                    <a:cubicBezTo>
                      <a:pt x="121" y="103"/>
                      <a:pt x="72" y="63"/>
                      <a:pt x="43" y="48"/>
                    </a:cubicBezTo>
                    <a:cubicBezTo>
                      <a:pt x="55" y="49"/>
                      <a:pt x="71" y="49"/>
                      <a:pt x="85" y="46"/>
                    </a:cubicBezTo>
                    <a:close/>
                  </a:path>
                </a:pathLst>
              </a:custGeom>
              <a:solidFill>
                <a:schemeClr val="accent1">
                  <a:lumMod val="20000"/>
                  <a:lumOff val="80000"/>
                </a:schemeClr>
              </a:solidFill>
              <a:ln>
                <a:noFill/>
              </a:ln>
            </p:spPr>
            <p:txBody>
              <a:bodyPr vert="horz" wrap="square" lIns="91440" tIns="45720" rIns="91440" bIns="45720" numCol="1" anchor="t" anchorCtr="0" compatLnSpc="1"/>
              <a:lstStyle/>
              <a:p>
                <a:endParaRPr lang="vi-VN"/>
              </a:p>
            </p:txBody>
          </p:sp>
        </p:grpSp>
        <p:sp>
          <p:nvSpPr>
            <p:cNvPr id="23" name="Hình tự do 30"/>
            <p:cNvSpPr>
              <a:spLocks noEditPoints="1"/>
            </p:cNvSpPr>
            <p:nvPr/>
          </p:nvSpPr>
          <p:spPr bwMode="auto">
            <a:xfrm flipH="1">
              <a:off x="1416049" y="5482877"/>
              <a:ext cx="4602163" cy="879475"/>
            </a:xfrm>
            <a:custGeom>
              <a:avLst/>
              <a:gdLst>
                <a:gd name="T0" fmla="*/ 1444 w 1444"/>
                <a:gd name="T1" fmla="*/ 28 h 275"/>
                <a:gd name="T2" fmla="*/ 1438 w 1444"/>
                <a:gd name="T3" fmla="*/ 21 h 275"/>
                <a:gd name="T4" fmla="*/ 1045 w 1444"/>
                <a:gd name="T5" fmla="*/ 119 h 275"/>
                <a:gd name="T6" fmla="*/ 1008 w 1444"/>
                <a:gd name="T7" fmla="*/ 87 h 275"/>
                <a:gd name="T8" fmla="*/ 918 w 1444"/>
                <a:gd name="T9" fmla="*/ 55 h 275"/>
                <a:gd name="T10" fmla="*/ 975 w 1444"/>
                <a:gd name="T11" fmla="*/ 7 h 275"/>
                <a:gd name="T12" fmla="*/ 969 w 1444"/>
                <a:gd name="T13" fmla="*/ 0 h 275"/>
                <a:gd name="T14" fmla="*/ 905 w 1444"/>
                <a:gd name="T15" fmla="*/ 53 h 275"/>
                <a:gd name="T16" fmla="*/ 561 w 1444"/>
                <a:gd name="T17" fmla="*/ 123 h 275"/>
                <a:gd name="T18" fmla="*/ 0 w 1444"/>
                <a:gd name="T19" fmla="*/ 207 h 275"/>
                <a:gd name="T20" fmla="*/ 2 w 1444"/>
                <a:gd name="T21" fmla="*/ 216 h 275"/>
                <a:gd name="T22" fmla="*/ 890 w 1444"/>
                <a:gd name="T23" fmla="*/ 129 h 275"/>
                <a:gd name="T24" fmla="*/ 1040 w 1444"/>
                <a:gd name="T25" fmla="*/ 129 h 275"/>
                <a:gd name="T26" fmla="*/ 1083 w 1444"/>
                <a:gd name="T27" fmla="*/ 275 h 275"/>
                <a:gd name="T28" fmla="*/ 1092 w 1444"/>
                <a:gd name="T29" fmla="*/ 275 h 275"/>
                <a:gd name="T30" fmla="*/ 1052 w 1444"/>
                <a:gd name="T31" fmla="*/ 129 h 275"/>
                <a:gd name="T32" fmla="*/ 1444 w 1444"/>
                <a:gd name="T33" fmla="*/ 28 h 275"/>
                <a:gd name="T34" fmla="*/ 890 w 1444"/>
                <a:gd name="T35" fmla="*/ 119 h 275"/>
                <a:gd name="T36" fmla="*/ 589 w 1444"/>
                <a:gd name="T37" fmla="*/ 122 h 275"/>
                <a:gd name="T38" fmla="*/ 1002 w 1444"/>
                <a:gd name="T39" fmla="*/ 95 h 275"/>
                <a:gd name="T40" fmla="*/ 1032 w 1444"/>
                <a:gd name="T41" fmla="*/ 120 h 275"/>
                <a:gd name="T42" fmla="*/ 890 w 1444"/>
                <a:gd name="T43" fmla="*/ 119 h 2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444" h="275">
                  <a:moveTo>
                    <a:pt x="1444" y="28"/>
                  </a:moveTo>
                  <a:cubicBezTo>
                    <a:pt x="1438" y="21"/>
                    <a:pt x="1438" y="21"/>
                    <a:pt x="1438" y="21"/>
                  </a:cubicBezTo>
                  <a:cubicBezTo>
                    <a:pt x="1333" y="100"/>
                    <a:pt x="1207" y="117"/>
                    <a:pt x="1045" y="119"/>
                  </a:cubicBezTo>
                  <a:cubicBezTo>
                    <a:pt x="1034" y="107"/>
                    <a:pt x="1022" y="96"/>
                    <a:pt x="1008" y="87"/>
                  </a:cubicBezTo>
                  <a:cubicBezTo>
                    <a:pt x="981" y="70"/>
                    <a:pt x="951" y="60"/>
                    <a:pt x="918" y="55"/>
                  </a:cubicBezTo>
                  <a:cubicBezTo>
                    <a:pt x="975" y="7"/>
                    <a:pt x="975" y="7"/>
                    <a:pt x="975" y="7"/>
                  </a:cubicBezTo>
                  <a:cubicBezTo>
                    <a:pt x="969" y="0"/>
                    <a:pt x="969" y="0"/>
                    <a:pt x="969" y="0"/>
                  </a:cubicBezTo>
                  <a:cubicBezTo>
                    <a:pt x="905" y="53"/>
                    <a:pt x="905" y="53"/>
                    <a:pt x="905" y="53"/>
                  </a:cubicBezTo>
                  <a:cubicBezTo>
                    <a:pt x="757" y="37"/>
                    <a:pt x="574" y="117"/>
                    <a:pt x="561" y="123"/>
                  </a:cubicBezTo>
                  <a:cubicBezTo>
                    <a:pt x="397" y="132"/>
                    <a:pt x="212" y="153"/>
                    <a:pt x="0" y="207"/>
                  </a:cubicBezTo>
                  <a:cubicBezTo>
                    <a:pt x="2" y="216"/>
                    <a:pt x="2" y="216"/>
                    <a:pt x="2" y="216"/>
                  </a:cubicBezTo>
                  <a:cubicBezTo>
                    <a:pt x="371" y="123"/>
                    <a:pt x="659" y="126"/>
                    <a:pt x="890" y="129"/>
                  </a:cubicBezTo>
                  <a:cubicBezTo>
                    <a:pt x="943" y="129"/>
                    <a:pt x="993" y="130"/>
                    <a:pt x="1040" y="129"/>
                  </a:cubicBezTo>
                  <a:cubicBezTo>
                    <a:pt x="1068" y="164"/>
                    <a:pt x="1082" y="213"/>
                    <a:pt x="1083" y="275"/>
                  </a:cubicBezTo>
                  <a:cubicBezTo>
                    <a:pt x="1092" y="275"/>
                    <a:pt x="1092" y="275"/>
                    <a:pt x="1092" y="275"/>
                  </a:cubicBezTo>
                  <a:cubicBezTo>
                    <a:pt x="1092" y="214"/>
                    <a:pt x="1079" y="165"/>
                    <a:pt x="1052" y="129"/>
                  </a:cubicBezTo>
                  <a:cubicBezTo>
                    <a:pt x="1212" y="126"/>
                    <a:pt x="1338" y="108"/>
                    <a:pt x="1444" y="28"/>
                  </a:cubicBezTo>
                  <a:moveTo>
                    <a:pt x="890" y="119"/>
                  </a:moveTo>
                  <a:cubicBezTo>
                    <a:pt x="799" y="118"/>
                    <a:pt x="699" y="117"/>
                    <a:pt x="589" y="122"/>
                  </a:cubicBezTo>
                  <a:cubicBezTo>
                    <a:pt x="664" y="93"/>
                    <a:pt x="883" y="18"/>
                    <a:pt x="1002" y="95"/>
                  </a:cubicBezTo>
                  <a:cubicBezTo>
                    <a:pt x="1013" y="102"/>
                    <a:pt x="1023" y="110"/>
                    <a:pt x="1032" y="120"/>
                  </a:cubicBezTo>
                  <a:cubicBezTo>
                    <a:pt x="987" y="120"/>
                    <a:pt x="940" y="120"/>
                    <a:pt x="890" y="119"/>
                  </a:cubicBezTo>
                </a:path>
              </a:pathLst>
            </a:custGeom>
            <a:solidFill>
              <a:schemeClr val="accent2"/>
            </a:solidFill>
            <a:ln>
              <a:noFill/>
            </a:ln>
          </p:spPr>
          <p:txBody>
            <a:bodyPr vert="horz" wrap="square" lIns="91440" tIns="45720" rIns="91440" bIns="45720" numCol="1" anchor="t" anchorCtr="0" compatLnSpc="1"/>
            <a:lstStyle/>
            <a:p>
              <a:endParaRPr lang="vi-VN"/>
            </a:p>
          </p:txBody>
        </p:sp>
        <p:sp>
          <p:nvSpPr>
            <p:cNvPr id="24" name="Hình tự do 31"/>
            <p:cNvSpPr/>
            <p:nvPr/>
          </p:nvSpPr>
          <p:spPr bwMode="auto">
            <a:xfrm flipH="1">
              <a:off x="2806971" y="5393578"/>
              <a:ext cx="149225" cy="150813"/>
            </a:xfrm>
            <a:custGeom>
              <a:avLst/>
              <a:gdLst>
                <a:gd name="T0" fmla="*/ 11 w 47"/>
                <a:gd name="T1" fmla="*/ 11 h 47"/>
                <a:gd name="T2" fmla="*/ 7 w 47"/>
                <a:gd name="T3" fmla="*/ 40 h 47"/>
                <a:gd name="T4" fmla="*/ 36 w 47"/>
                <a:gd name="T5" fmla="*/ 37 h 47"/>
                <a:gd name="T6" fmla="*/ 40 w 47"/>
                <a:gd name="T7" fmla="*/ 8 h 47"/>
                <a:gd name="T8" fmla="*/ 11 w 47"/>
                <a:gd name="T9" fmla="*/ 11 h 47"/>
              </a:gdLst>
              <a:ahLst/>
              <a:cxnLst>
                <a:cxn ang="0">
                  <a:pos x="T0" y="T1"/>
                </a:cxn>
                <a:cxn ang="0">
                  <a:pos x="T2" y="T3"/>
                </a:cxn>
                <a:cxn ang="0">
                  <a:pos x="T4" y="T5"/>
                </a:cxn>
                <a:cxn ang="0">
                  <a:pos x="T6" y="T7"/>
                </a:cxn>
                <a:cxn ang="0">
                  <a:pos x="T8" y="T9"/>
                </a:cxn>
              </a:cxnLst>
              <a:rect l="0" t="0" r="r" b="b"/>
              <a:pathLst>
                <a:path w="47" h="47">
                  <a:moveTo>
                    <a:pt x="11" y="11"/>
                  </a:moveTo>
                  <a:cubicBezTo>
                    <a:pt x="2" y="19"/>
                    <a:pt x="0" y="32"/>
                    <a:pt x="7" y="40"/>
                  </a:cubicBezTo>
                  <a:cubicBezTo>
                    <a:pt x="14" y="47"/>
                    <a:pt x="27" y="46"/>
                    <a:pt x="36" y="37"/>
                  </a:cubicBezTo>
                  <a:cubicBezTo>
                    <a:pt x="45" y="28"/>
                    <a:pt x="47" y="15"/>
                    <a:pt x="40" y="8"/>
                  </a:cubicBezTo>
                  <a:cubicBezTo>
                    <a:pt x="33" y="0"/>
                    <a:pt x="20" y="2"/>
                    <a:pt x="11" y="11"/>
                  </a:cubicBezTo>
                  <a:close/>
                </a:path>
              </a:pathLst>
            </a:custGeom>
            <a:solidFill>
              <a:schemeClr val="bg1"/>
            </a:solidFill>
            <a:ln>
              <a:noFill/>
            </a:ln>
          </p:spPr>
          <p:txBody>
            <a:bodyPr vert="horz" wrap="square" lIns="91440" tIns="45720" rIns="91440" bIns="45720" numCol="1" anchor="t" anchorCtr="0" compatLnSpc="1"/>
            <a:lstStyle/>
            <a:p>
              <a:endParaRPr lang="vi-VN"/>
            </a:p>
          </p:txBody>
        </p:sp>
        <p:sp>
          <p:nvSpPr>
            <p:cNvPr id="25" name="Hình tự do 32"/>
            <p:cNvSpPr/>
            <p:nvPr/>
          </p:nvSpPr>
          <p:spPr bwMode="auto">
            <a:xfrm flipH="1">
              <a:off x="2051052" y="5522596"/>
              <a:ext cx="892175" cy="895542"/>
            </a:xfrm>
            <a:custGeom>
              <a:avLst/>
              <a:gdLst>
                <a:gd name="T0" fmla="*/ 242 w 264"/>
                <a:gd name="T1" fmla="*/ 157 h 264"/>
                <a:gd name="T2" fmla="*/ 259 w 264"/>
                <a:gd name="T3" fmla="*/ 128 h 264"/>
                <a:gd name="T4" fmla="*/ 238 w 264"/>
                <a:gd name="T5" fmla="*/ 66 h 264"/>
                <a:gd name="T6" fmla="*/ 192 w 264"/>
                <a:gd name="T7" fmla="*/ 20 h 264"/>
                <a:gd name="T8" fmla="*/ 158 w 264"/>
                <a:gd name="T9" fmla="*/ 23 h 264"/>
                <a:gd name="T10" fmla="*/ 157 w 264"/>
                <a:gd name="T11" fmla="*/ 23 h 264"/>
                <a:gd name="T12" fmla="*/ 156 w 264"/>
                <a:gd name="T13" fmla="*/ 23 h 264"/>
                <a:gd name="T14" fmla="*/ 128 w 264"/>
                <a:gd name="T15" fmla="*/ 5 h 264"/>
                <a:gd name="T16" fmla="*/ 66 w 264"/>
                <a:gd name="T17" fmla="*/ 26 h 264"/>
                <a:gd name="T18" fmla="*/ 20 w 264"/>
                <a:gd name="T19" fmla="*/ 72 h 264"/>
                <a:gd name="T20" fmla="*/ 23 w 264"/>
                <a:gd name="T21" fmla="*/ 106 h 264"/>
                <a:gd name="T22" fmla="*/ 23 w 264"/>
                <a:gd name="T23" fmla="*/ 107 h 264"/>
                <a:gd name="T24" fmla="*/ 22 w 264"/>
                <a:gd name="T25" fmla="*/ 108 h 264"/>
                <a:gd name="T26" fmla="*/ 5 w 264"/>
                <a:gd name="T27" fmla="*/ 136 h 264"/>
                <a:gd name="T28" fmla="*/ 26 w 264"/>
                <a:gd name="T29" fmla="*/ 198 h 264"/>
                <a:gd name="T30" fmla="*/ 72 w 264"/>
                <a:gd name="T31" fmla="*/ 244 h 264"/>
                <a:gd name="T32" fmla="*/ 106 w 264"/>
                <a:gd name="T33" fmla="*/ 241 h 264"/>
                <a:gd name="T34" fmla="*/ 107 w 264"/>
                <a:gd name="T35" fmla="*/ 242 h 264"/>
                <a:gd name="T36" fmla="*/ 108 w 264"/>
                <a:gd name="T37" fmla="*/ 242 h 264"/>
                <a:gd name="T38" fmla="*/ 136 w 264"/>
                <a:gd name="T39" fmla="*/ 259 h 264"/>
                <a:gd name="T40" fmla="*/ 198 w 264"/>
                <a:gd name="T41" fmla="*/ 238 h 264"/>
                <a:gd name="T42" fmla="*/ 244 w 264"/>
                <a:gd name="T43" fmla="*/ 192 h 264"/>
                <a:gd name="T44" fmla="*/ 241 w 264"/>
                <a:gd name="T45" fmla="*/ 159 h 264"/>
                <a:gd name="T46" fmla="*/ 241 w 264"/>
                <a:gd name="T47" fmla="*/ 158 h 264"/>
                <a:gd name="T48" fmla="*/ 242 w 264"/>
                <a:gd name="T49" fmla="*/ 157 h 2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64" h="264">
                  <a:moveTo>
                    <a:pt x="242" y="157"/>
                  </a:moveTo>
                  <a:cubicBezTo>
                    <a:pt x="250" y="149"/>
                    <a:pt x="256" y="139"/>
                    <a:pt x="259" y="128"/>
                  </a:cubicBezTo>
                  <a:cubicBezTo>
                    <a:pt x="264" y="107"/>
                    <a:pt x="255" y="85"/>
                    <a:pt x="238" y="66"/>
                  </a:cubicBezTo>
                  <a:cubicBezTo>
                    <a:pt x="229" y="42"/>
                    <a:pt x="213" y="25"/>
                    <a:pt x="192" y="20"/>
                  </a:cubicBezTo>
                  <a:cubicBezTo>
                    <a:pt x="181" y="18"/>
                    <a:pt x="170" y="19"/>
                    <a:pt x="158" y="23"/>
                  </a:cubicBezTo>
                  <a:cubicBezTo>
                    <a:pt x="157" y="23"/>
                    <a:pt x="157" y="23"/>
                    <a:pt x="157" y="23"/>
                  </a:cubicBezTo>
                  <a:cubicBezTo>
                    <a:pt x="156" y="23"/>
                    <a:pt x="156" y="23"/>
                    <a:pt x="156" y="23"/>
                  </a:cubicBezTo>
                  <a:cubicBezTo>
                    <a:pt x="148" y="14"/>
                    <a:pt x="139" y="8"/>
                    <a:pt x="128" y="5"/>
                  </a:cubicBezTo>
                  <a:cubicBezTo>
                    <a:pt x="107" y="0"/>
                    <a:pt x="85" y="9"/>
                    <a:pt x="66" y="26"/>
                  </a:cubicBezTo>
                  <a:cubicBezTo>
                    <a:pt x="42" y="35"/>
                    <a:pt x="25" y="51"/>
                    <a:pt x="20" y="72"/>
                  </a:cubicBezTo>
                  <a:cubicBezTo>
                    <a:pt x="17" y="83"/>
                    <a:pt x="19" y="95"/>
                    <a:pt x="23" y="106"/>
                  </a:cubicBezTo>
                  <a:cubicBezTo>
                    <a:pt x="23" y="107"/>
                    <a:pt x="23" y="107"/>
                    <a:pt x="23" y="107"/>
                  </a:cubicBezTo>
                  <a:cubicBezTo>
                    <a:pt x="22" y="108"/>
                    <a:pt x="22" y="108"/>
                    <a:pt x="22" y="108"/>
                  </a:cubicBezTo>
                  <a:cubicBezTo>
                    <a:pt x="14" y="116"/>
                    <a:pt x="8" y="125"/>
                    <a:pt x="5" y="136"/>
                  </a:cubicBezTo>
                  <a:cubicBezTo>
                    <a:pt x="0" y="157"/>
                    <a:pt x="9" y="179"/>
                    <a:pt x="26" y="198"/>
                  </a:cubicBezTo>
                  <a:cubicBezTo>
                    <a:pt x="35" y="222"/>
                    <a:pt x="51" y="239"/>
                    <a:pt x="72" y="244"/>
                  </a:cubicBezTo>
                  <a:cubicBezTo>
                    <a:pt x="83" y="247"/>
                    <a:pt x="94" y="246"/>
                    <a:pt x="106" y="241"/>
                  </a:cubicBezTo>
                  <a:cubicBezTo>
                    <a:pt x="107" y="242"/>
                    <a:pt x="107" y="242"/>
                    <a:pt x="107" y="242"/>
                  </a:cubicBezTo>
                  <a:cubicBezTo>
                    <a:pt x="108" y="242"/>
                    <a:pt x="108" y="242"/>
                    <a:pt x="108" y="242"/>
                  </a:cubicBezTo>
                  <a:cubicBezTo>
                    <a:pt x="116" y="250"/>
                    <a:pt x="125" y="257"/>
                    <a:pt x="136" y="259"/>
                  </a:cubicBezTo>
                  <a:cubicBezTo>
                    <a:pt x="157" y="264"/>
                    <a:pt x="179" y="256"/>
                    <a:pt x="198" y="238"/>
                  </a:cubicBezTo>
                  <a:cubicBezTo>
                    <a:pt x="222" y="229"/>
                    <a:pt x="239" y="213"/>
                    <a:pt x="244" y="192"/>
                  </a:cubicBezTo>
                  <a:cubicBezTo>
                    <a:pt x="247" y="181"/>
                    <a:pt x="245" y="170"/>
                    <a:pt x="241" y="159"/>
                  </a:cubicBezTo>
                  <a:cubicBezTo>
                    <a:pt x="241" y="158"/>
                    <a:pt x="241" y="158"/>
                    <a:pt x="241" y="158"/>
                  </a:cubicBezTo>
                  <a:lnTo>
                    <a:pt x="242" y="157"/>
                  </a:lnTo>
                  <a:close/>
                </a:path>
              </a:pathLst>
            </a:custGeom>
            <a:gradFill flip="none" rotWithShape="1">
              <a:gsLst>
                <a:gs pos="0">
                  <a:schemeClr val="accent1">
                    <a:lumMod val="75000"/>
                  </a:schemeClr>
                </a:gs>
                <a:gs pos="100000">
                  <a:schemeClr val="accent1">
                    <a:lumMod val="60000"/>
                    <a:lumOff val="40000"/>
                  </a:schemeClr>
                </a:gs>
              </a:gsLst>
              <a:path path="circle">
                <a:fillToRect l="50000" t="50000" r="50000" b="50000"/>
              </a:path>
              <a:tileRect/>
            </a:gra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vi-VN"/>
            </a:p>
          </p:txBody>
        </p:sp>
        <p:sp>
          <p:nvSpPr>
            <p:cNvPr id="26" name="Hình tự do 33"/>
            <p:cNvSpPr/>
            <p:nvPr/>
          </p:nvSpPr>
          <p:spPr bwMode="auto">
            <a:xfrm flipH="1">
              <a:off x="2216501" y="5688259"/>
              <a:ext cx="561276" cy="564216"/>
            </a:xfrm>
            <a:custGeom>
              <a:avLst/>
              <a:gdLst>
                <a:gd name="T0" fmla="*/ 93 w 95"/>
                <a:gd name="T1" fmla="*/ 45 h 95"/>
                <a:gd name="T2" fmla="*/ 92 w 95"/>
                <a:gd name="T3" fmla="*/ 32 h 95"/>
                <a:gd name="T4" fmla="*/ 75 w 95"/>
                <a:gd name="T5" fmla="*/ 17 h 95"/>
                <a:gd name="T6" fmla="*/ 58 w 95"/>
                <a:gd name="T7" fmla="*/ 1 h 95"/>
                <a:gd name="T8" fmla="*/ 45 w 95"/>
                <a:gd name="T9" fmla="*/ 2 h 95"/>
                <a:gd name="T10" fmla="*/ 32 w 95"/>
                <a:gd name="T11" fmla="*/ 3 h 95"/>
                <a:gd name="T12" fmla="*/ 16 w 95"/>
                <a:gd name="T13" fmla="*/ 20 h 95"/>
                <a:gd name="T14" fmla="*/ 1 w 95"/>
                <a:gd name="T15" fmla="*/ 37 h 95"/>
                <a:gd name="T16" fmla="*/ 2 w 95"/>
                <a:gd name="T17" fmla="*/ 50 h 95"/>
                <a:gd name="T18" fmla="*/ 2 w 95"/>
                <a:gd name="T19" fmla="*/ 63 h 95"/>
                <a:gd name="T20" fmla="*/ 19 w 95"/>
                <a:gd name="T21" fmla="*/ 79 h 95"/>
                <a:gd name="T22" fmla="*/ 36 w 95"/>
                <a:gd name="T23" fmla="*/ 94 h 95"/>
                <a:gd name="T24" fmla="*/ 50 w 95"/>
                <a:gd name="T25" fmla="*/ 93 h 95"/>
                <a:gd name="T26" fmla="*/ 63 w 95"/>
                <a:gd name="T27" fmla="*/ 93 h 95"/>
                <a:gd name="T28" fmla="*/ 78 w 95"/>
                <a:gd name="T29" fmla="*/ 76 h 95"/>
                <a:gd name="T30" fmla="*/ 94 w 95"/>
                <a:gd name="T31" fmla="*/ 59 h 95"/>
                <a:gd name="T32" fmla="*/ 93 w 95"/>
                <a:gd name="T33" fmla="*/ 45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95" h="95">
                  <a:moveTo>
                    <a:pt x="93" y="45"/>
                  </a:moveTo>
                  <a:cubicBezTo>
                    <a:pt x="94" y="41"/>
                    <a:pt x="94" y="36"/>
                    <a:pt x="92" y="32"/>
                  </a:cubicBezTo>
                  <a:cubicBezTo>
                    <a:pt x="90" y="25"/>
                    <a:pt x="83" y="20"/>
                    <a:pt x="75" y="17"/>
                  </a:cubicBezTo>
                  <a:cubicBezTo>
                    <a:pt x="71" y="9"/>
                    <a:pt x="66" y="3"/>
                    <a:pt x="58" y="1"/>
                  </a:cubicBezTo>
                  <a:cubicBezTo>
                    <a:pt x="54" y="0"/>
                    <a:pt x="49" y="1"/>
                    <a:pt x="45" y="2"/>
                  </a:cubicBezTo>
                  <a:cubicBezTo>
                    <a:pt x="40" y="1"/>
                    <a:pt x="36" y="1"/>
                    <a:pt x="32" y="3"/>
                  </a:cubicBezTo>
                  <a:cubicBezTo>
                    <a:pt x="24" y="5"/>
                    <a:pt x="19" y="11"/>
                    <a:pt x="16" y="20"/>
                  </a:cubicBezTo>
                  <a:cubicBezTo>
                    <a:pt x="8" y="24"/>
                    <a:pt x="3" y="29"/>
                    <a:pt x="1" y="37"/>
                  </a:cubicBezTo>
                  <a:cubicBezTo>
                    <a:pt x="0" y="41"/>
                    <a:pt x="0" y="46"/>
                    <a:pt x="2" y="50"/>
                  </a:cubicBezTo>
                  <a:cubicBezTo>
                    <a:pt x="1" y="55"/>
                    <a:pt x="1" y="59"/>
                    <a:pt x="2" y="63"/>
                  </a:cubicBezTo>
                  <a:cubicBezTo>
                    <a:pt x="5" y="71"/>
                    <a:pt x="11" y="76"/>
                    <a:pt x="19" y="79"/>
                  </a:cubicBezTo>
                  <a:cubicBezTo>
                    <a:pt x="23" y="87"/>
                    <a:pt x="29" y="92"/>
                    <a:pt x="36" y="94"/>
                  </a:cubicBezTo>
                  <a:cubicBezTo>
                    <a:pt x="41" y="95"/>
                    <a:pt x="45" y="95"/>
                    <a:pt x="50" y="93"/>
                  </a:cubicBezTo>
                  <a:cubicBezTo>
                    <a:pt x="54" y="94"/>
                    <a:pt x="59" y="94"/>
                    <a:pt x="63" y="93"/>
                  </a:cubicBezTo>
                  <a:cubicBezTo>
                    <a:pt x="70" y="90"/>
                    <a:pt x="75" y="84"/>
                    <a:pt x="78" y="76"/>
                  </a:cubicBezTo>
                  <a:cubicBezTo>
                    <a:pt x="86" y="72"/>
                    <a:pt x="92" y="66"/>
                    <a:pt x="94" y="59"/>
                  </a:cubicBezTo>
                  <a:cubicBezTo>
                    <a:pt x="95" y="54"/>
                    <a:pt x="94" y="50"/>
                    <a:pt x="93" y="45"/>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vi-VN"/>
            </a:p>
          </p:txBody>
        </p:sp>
        <p:sp>
          <p:nvSpPr>
            <p:cNvPr id="27" name="Hình tự do 34"/>
            <p:cNvSpPr/>
            <p:nvPr/>
          </p:nvSpPr>
          <p:spPr bwMode="auto">
            <a:xfrm flipH="1">
              <a:off x="690563" y="4988370"/>
              <a:ext cx="96838" cy="88900"/>
            </a:xfrm>
            <a:custGeom>
              <a:avLst/>
              <a:gdLst>
                <a:gd name="T0" fmla="*/ 7 w 30"/>
                <a:gd name="T1" fmla="*/ 5 h 28"/>
                <a:gd name="T2" fmla="*/ 5 w 30"/>
                <a:gd name="T3" fmla="*/ 23 h 28"/>
                <a:gd name="T4" fmla="*/ 23 w 30"/>
                <a:gd name="T5" fmla="*/ 23 h 28"/>
                <a:gd name="T6" fmla="*/ 26 w 30"/>
                <a:gd name="T7" fmla="*/ 5 h 28"/>
                <a:gd name="T8" fmla="*/ 7 w 30"/>
                <a:gd name="T9" fmla="*/ 5 h 28"/>
              </a:gdLst>
              <a:ahLst/>
              <a:cxnLst>
                <a:cxn ang="0">
                  <a:pos x="T0" y="T1"/>
                </a:cxn>
                <a:cxn ang="0">
                  <a:pos x="T2" y="T3"/>
                </a:cxn>
                <a:cxn ang="0">
                  <a:pos x="T4" y="T5"/>
                </a:cxn>
                <a:cxn ang="0">
                  <a:pos x="T6" y="T7"/>
                </a:cxn>
                <a:cxn ang="0">
                  <a:pos x="T8" y="T9"/>
                </a:cxn>
              </a:cxnLst>
              <a:rect l="0" t="0" r="r" b="b"/>
              <a:pathLst>
                <a:path w="30" h="28">
                  <a:moveTo>
                    <a:pt x="7" y="5"/>
                  </a:moveTo>
                  <a:cubicBezTo>
                    <a:pt x="1" y="10"/>
                    <a:pt x="0" y="18"/>
                    <a:pt x="5" y="23"/>
                  </a:cubicBezTo>
                  <a:cubicBezTo>
                    <a:pt x="9" y="28"/>
                    <a:pt x="17" y="28"/>
                    <a:pt x="23" y="23"/>
                  </a:cubicBezTo>
                  <a:cubicBezTo>
                    <a:pt x="29" y="18"/>
                    <a:pt x="30" y="10"/>
                    <a:pt x="26" y="5"/>
                  </a:cubicBezTo>
                  <a:cubicBezTo>
                    <a:pt x="21" y="0"/>
                    <a:pt x="13" y="0"/>
                    <a:pt x="7" y="5"/>
                  </a:cubicBezTo>
                  <a:close/>
                </a:path>
              </a:pathLst>
            </a:custGeom>
            <a:solidFill>
              <a:schemeClr val="tx1"/>
            </a:solidFill>
            <a:ln>
              <a:noFill/>
            </a:ln>
          </p:spPr>
          <p:txBody>
            <a:bodyPr vert="horz" wrap="square" lIns="91440" tIns="45720" rIns="91440" bIns="45720" numCol="1" anchor="t" anchorCtr="0" compatLnSpc="1"/>
            <a:lstStyle/>
            <a:p>
              <a:endParaRPr lang="vi-VN"/>
            </a:p>
          </p:txBody>
        </p:sp>
        <p:sp>
          <p:nvSpPr>
            <p:cNvPr id="28" name="Hình tự do 73"/>
            <p:cNvSpPr/>
            <p:nvPr/>
          </p:nvSpPr>
          <p:spPr bwMode="auto">
            <a:xfrm flipH="1">
              <a:off x="3957638" y="5064570"/>
              <a:ext cx="161925" cy="160338"/>
            </a:xfrm>
            <a:custGeom>
              <a:avLst/>
              <a:gdLst>
                <a:gd name="T0" fmla="*/ 50 w 51"/>
                <a:gd name="T1" fmla="*/ 21 h 50"/>
                <a:gd name="T2" fmla="*/ 46 w 51"/>
                <a:gd name="T3" fmla="*/ 18 h 50"/>
                <a:gd name="T4" fmla="*/ 48 w 51"/>
                <a:gd name="T5" fmla="*/ 13 h 50"/>
                <a:gd name="T6" fmla="*/ 39 w 51"/>
                <a:gd name="T7" fmla="*/ 12 h 50"/>
                <a:gd name="T8" fmla="*/ 40 w 51"/>
                <a:gd name="T9" fmla="*/ 4 h 50"/>
                <a:gd name="T10" fmla="*/ 32 w 51"/>
                <a:gd name="T11" fmla="*/ 7 h 50"/>
                <a:gd name="T12" fmla="*/ 29 w 51"/>
                <a:gd name="T13" fmla="*/ 0 h 50"/>
                <a:gd name="T14" fmla="*/ 24 w 51"/>
                <a:gd name="T15" fmla="*/ 4 h 50"/>
                <a:gd name="T16" fmla="*/ 19 w 51"/>
                <a:gd name="T17" fmla="*/ 0 h 50"/>
                <a:gd name="T18" fmla="*/ 17 w 51"/>
                <a:gd name="T19" fmla="*/ 7 h 50"/>
                <a:gd name="T20" fmla="*/ 9 w 51"/>
                <a:gd name="T21" fmla="*/ 5 h 50"/>
                <a:gd name="T22" fmla="*/ 10 w 51"/>
                <a:gd name="T23" fmla="*/ 12 h 50"/>
                <a:gd name="T24" fmla="*/ 3 w 51"/>
                <a:gd name="T25" fmla="*/ 14 h 50"/>
                <a:gd name="T26" fmla="*/ 9 w 51"/>
                <a:gd name="T27" fmla="*/ 22 h 50"/>
                <a:gd name="T28" fmla="*/ 1 w 51"/>
                <a:gd name="T29" fmla="*/ 28 h 50"/>
                <a:gd name="T30" fmla="*/ 5 w 51"/>
                <a:gd name="T31" fmla="*/ 31 h 50"/>
                <a:gd name="T32" fmla="*/ 3 w 51"/>
                <a:gd name="T33" fmla="*/ 36 h 50"/>
                <a:gd name="T34" fmla="*/ 12 w 51"/>
                <a:gd name="T35" fmla="*/ 37 h 50"/>
                <a:gd name="T36" fmla="*/ 11 w 51"/>
                <a:gd name="T37" fmla="*/ 45 h 50"/>
                <a:gd name="T38" fmla="*/ 19 w 51"/>
                <a:gd name="T39" fmla="*/ 42 h 50"/>
                <a:gd name="T40" fmla="*/ 22 w 51"/>
                <a:gd name="T41" fmla="*/ 49 h 50"/>
                <a:gd name="T42" fmla="*/ 27 w 51"/>
                <a:gd name="T43" fmla="*/ 45 h 50"/>
                <a:gd name="T44" fmla="*/ 32 w 51"/>
                <a:gd name="T45" fmla="*/ 49 h 50"/>
                <a:gd name="T46" fmla="*/ 35 w 51"/>
                <a:gd name="T47" fmla="*/ 42 h 50"/>
                <a:gd name="T48" fmla="*/ 42 w 51"/>
                <a:gd name="T49" fmla="*/ 44 h 50"/>
                <a:gd name="T50" fmla="*/ 41 w 51"/>
                <a:gd name="T51" fmla="*/ 37 h 50"/>
                <a:gd name="T52" fmla="*/ 48 w 51"/>
                <a:gd name="T53" fmla="*/ 36 h 50"/>
                <a:gd name="T54" fmla="*/ 42 w 51"/>
                <a:gd name="T55" fmla="*/ 27 h 50"/>
                <a:gd name="T56" fmla="*/ 50 w 51"/>
                <a:gd name="T57" fmla="*/ 21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1" h="50">
                  <a:moveTo>
                    <a:pt x="50" y="21"/>
                  </a:moveTo>
                  <a:cubicBezTo>
                    <a:pt x="50" y="20"/>
                    <a:pt x="49" y="19"/>
                    <a:pt x="46" y="18"/>
                  </a:cubicBezTo>
                  <a:cubicBezTo>
                    <a:pt x="48" y="16"/>
                    <a:pt x="48" y="14"/>
                    <a:pt x="48" y="13"/>
                  </a:cubicBezTo>
                  <a:cubicBezTo>
                    <a:pt x="47" y="12"/>
                    <a:pt x="44" y="11"/>
                    <a:pt x="39" y="12"/>
                  </a:cubicBezTo>
                  <a:cubicBezTo>
                    <a:pt x="41" y="8"/>
                    <a:pt x="41" y="5"/>
                    <a:pt x="40" y="4"/>
                  </a:cubicBezTo>
                  <a:cubicBezTo>
                    <a:pt x="38" y="3"/>
                    <a:pt x="36" y="4"/>
                    <a:pt x="32" y="7"/>
                  </a:cubicBezTo>
                  <a:cubicBezTo>
                    <a:pt x="32" y="3"/>
                    <a:pt x="31" y="0"/>
                    <a:pt x="29" y="0"/>
                  </a:cubicBezTo>
                  <a:cubicBezTo>
                    <a:pt x="27" y="0"/>
                    <a:pt x="26" y="1"/>
                    <a:pt x="24" y="4"/>
                  </a:cubicBezTo>
                  <a:cubicBezTo>
                    <a:pt x="22" y="2"/>
                    <a:pt x="20" y="0"/>
                    <a:pt x="19" y="0"/>
                  </a:cubicBezTo>
                  <a:cubicBezTo>
                    <a:pt x="18" y="1"/>
                    <a:pt x="17" y="3"/>
                    <a:pt x="17" y="7"/>
                  </a:cubicBezTo>
                  <a:cubicBezTo>
                    <a:pt x="13" y="5"/>
                    <a:pt x="11" y="4"/>
                    <a:pt x="9" y="5"/>
                  </a:cubicBezTo>
                  <a:cubicBezTo>
                    <a:pt x="8" y="6"/>
                    <a:pt x="9" y="9"/>
                    <a:pt x="10" y="12"/>
                  </a:cubicBezTo>
                  <a:cubicBezTo>
                    <a:pt x="6" y="12"/>
                    <a:pt x="4" y="12"/>
                    <a:pt x="3" y="14"/>
                  </a:cubicBezTo>
                  <a:cubicBezTo>
                    <a:pt x="2" y="15"/>
                    <a:pt x="4" y="18"/>
                    <a:pt x="9" y="22"/>
                  </a:cubicBezTo>
                  <a:cubicBezTo>
                    <a:pt x="4" y="24"/>
                    <a:pt x="0" y="26"/>
                    <a:pt x="1" y="28"/>
                  </a:cubicBezTo>
                  <a:cubicBezTo>
                    <a:pt x="1" y="29"/>
                    <a:pt x="3" y="30"/>
                    <a:pt x="5" y="31"/>
                  </a:cubicBezTo>
                  <a:cubicBezTo>
                    <a:pt x="3" y="33"/>
                    <a:pt x="3" y="35"/>
                    <a:pt x="3" y="36"/>
                  </a:cubicBezTo>
                  <a:cubicBezTo>
                    <a:pt x="4" y="38"/>
                    <a:pt x="7" y="38"/>
                    <a:pt x="12" y="37"/>
                  </a:cubicBezTo>
                  <a:cubicBezTo>
                    <a:pt x="10" y="41"/>
                    <a:pt x="10" y="44"/>
                    <a:pt x="11" y="45"/>
                  </a:cubicBezTo>
                  <a:cubicBezTo>
                    <a:pt x="13" y="46"/>
                    <a:pt x="16" y="45"/>
                    <a:pt x="19" y="42"/>
                  </a:cubicBezTo>
                  <a:cubicBezTo>
                    <a:pt x="19" y="47"/>
                    <a:pt x="21" y="49"/>
                    <a:pt x="22" y="49"/>
                  </a:cubicBezTo>
                  <a:cubicBezTo>
                    <a:pt x="24" y="50"/>
                    <a:pt x="25" y="48"/>
                    <a:pt x="27" y="45"/>
                  </a:cubicBezTo>
                  <a:cubicBezTo>
                    <a:pt x="29" y="48"/>
                    <a:pt x="31" y="49"/>
                    <a:pt x="32" y="49"/>
                  </a:cubicBezTo>
                  <a:cubicBezTo>
                    <a:pt x="34" y="48"/>
                    <a:pt x="34" y="46"/>
                    <a:pt x="35" y="42"/>
                  </a:cubicBezTo>
                  <a:cubicBezTo>
                    <a:pt x="38" y="44"/>
                    <a:pt x="40" y="45"/>
                    <a:pt x="42" y="44"/>
                  </a:cubicBezTo>
                  <a:cubicBezTo>
                    <a:pt x="43" y="43"/>
                    <a:pt x="43" y="40"/>
                    <a:pt x="41" y="37"/>
                  </a:cubicBezTo>
                  <a:cubicBezTo>
                    <a:pt x="45" y="37"/>
                    <a:pt x="47" y="37"/>
                    <a:pt x="48" y="36"/>
                  </a:cubicBezTo>
                  <a:cubicBezTo>
                    <a:pt x="49" y="34"/>
                    <a:pt x="47" y="31"/>
                    <a:pt x="42" y="27"/>
                  </a:cubicBezTo>
                  <a:cubicBezTo>
                    <a:pt x="48" y="25"/>
                    <a:pt x="51" y="23"/>
                    <a:pt x="50" y="21"/>
                  </a:cubicBezTo>
                  <a:close/>
                </a:path>
              </a:pathLst>
            </a:custGeom>
            <a:solidFill>
              <a:schemeClr val="tx1"/>
            </a:solidFill>
            <a:ln>
              <a:noFill/>
            </a:ln>
          </p:spPr>
          <p:txBody>
            <a:bodyPr vert="horz" wrap="square" lIns="91440" tIns="45720" rIns="91440" bIns="45720" numCol="1" anchor="t" anchorCtr="0" compatLnSpc="1"/>
            <a:lstStyle/>
            <a:p>
              <a:endParaRPr lang="vi-VN"/>
            </a:p>
          </p:txBody>
        </p:sp>
        <p:sp>
          <p:nvSpPr>
            <p:cNvPr id="29" name="Hình tự do 74"/>
            <p:cNvSpPr/>
            <p:nvPr/>
          </p:nvSpPr>
          <p:spPr bwMode="auto">
            <a:xfrm flipH="1">
              <a:off x="3616524" y="6129448"/>
              <a:ext cx="282179" cy="283379"/>
            </a:xfrm>
            <a:custGeom>
              <a:avLst/>
              <a:gdLst>
                <a:gd name="T0" fmla="*/ 117 w 117"/>
                <a:gd name="T1" fmla="*/ 67 h 117"/>
                <a:gd name="T2" fmla="*/ 103 w 117"/>
                <a:gd name="T3" fmla="*/ 54 h 117"/>
                <a:gd name="T4" fmla="*/ 114 w 117"/>
                <a:gd name="T5" fmla="*/ 40 h 117"/>
                <a:gd name="T6" fmla="*/ 100 w 117"/>
                <a:gd name="T7" fmla="*/ 35 h 117"/>
                <a:gd name="T8" fmla="*/ 103 w 117"/>
                <a:gd name="T9" fmla="*/ 20 h 117"/>
                <a:gd name="T10" fmla="*/ 86 w 117"/>
                <a:gd name="T11" fmla="*/ 22 h 117"/>
                <a:gd name="T12" fmla="*/ 83 w 117"/>
                <a:gd name="T13" fmla="*/ 5 h 117"/>
                <a:gd name="T14" fmla="*/ 68 w 117"/>
                <a:gd name="T15" fmla="*/ 13 h 117"/>
                <a:gd name="T16" fmla="*/ 59 w 117"/>
                <a:gd name="T17" fmla="*/ 0 h 117"/>
                <a:gd name="T18" fmla="*/ 47 w 117"/>
                <a:gd name="T19" fmla="*/ 20 h 117"/>
                <a:gd name="T20" fmla="*/ 26 w 117"/>
                <a:gd name="T21" fmla="*/ 9 h 117"/>
                <a:gd name="T22" fmla="*/ 25 w 117"/>
                <a:gd name="T23" fmla="*/ 22 h 117"/>
                <a:gd name="T24" fmla="*/ 12 w 117"/>
                <a:gd name="T25" fmla="*/ 23 h 117"/>
                <a:gd name="T26" fmla="*/ 19 w 117"/>
                <a:gd name="T27" fmla="*/ 42 h 117"/>
                <a:gd name="T28" fmla="*/ 1 w 117"/>
                <a:gd name="T29" fmla="*/ 50 h 117"/>
                <a:gd name="T30" fmla="*/ 15 w 117"/>
                <a:gd name="T31" fmla="*/ 62 h 117"/>
                <a:gd name="T32" fmla="*/ 3 w 117"/>
                <a:gd name="T33" fmla="*/ 77 h 117"/>
                <a:gd name="T34" fmla="*/ 18 w 117"/>
                <a:gd name="T35" fmla="*/ 81 h 117"/>
                <a:gd name="T36" fmla="*/ 14 w 117"/>
                <a:gd name="T37" fmla="*/ 97 h 117"/>
                <a:gd name="T38" fmla="*/ 32 w 117"/>
                <a:gd name="T39" fmla="*/ 95 h 117"/>
                <a:gd name="T40" fmla="*/ 35 w 117"/>
                <a:gd name="T41" fmla="*/ 112 h 117"/>
                <a:gd name="T42" fmla="*/ 49 w 117"/>
                <a:gd name="T43" fmla="*/ 103 h 117"/>
                <a:gd name="T44" fmla="*/ 59 w 117"/>
                <a:gd name="T45" fmla="*/ 117 h 117"/>
                <a:gd name="T46" fmla="*/ 70 w 117"/>
                <a:gd name="T47" fmla="*/ 96 h 117"/>
                <a:gd name="T48" fmla="*/ 91 w 117"/>
                <a:gd name="T49" fmla="*/ 107 h 117"/>
                <a:gd name="T50" fmla="*/ 93 w 117"/>
                <a:gd name="T51" fmla="*/ 94 h 117"/>
                <a:gd name="T52" fmla="*/ 105 w 117"/>
                <a:gd name="T53" fmla="*/ 93 h 117"/>
                <a:gd name="T54" fmla="*/ 98 w 117"/>
                <a:gd name="T55" fmla="*/ 75 h 117"/>
                <a:gd name="T56" fmla="*/ 117 w 117"/>
                <a:gd name="T57" fmla="*/ 67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17" h="117">
                  <a:moveTo>
                    <a:pt x="117" y="67"/>
                  </a:moveTo>
                  <a:cubicBezTo>
                    <a:pt x="117" y="63"/>
                    <a:pt x="112" y="58"/>
                    <a:pt x="103" y="54"/>
                  </a:cubicBezTo>
                  <a:cubicBezTo>
                    <a:pt x="111" y="49"/>
                    <a:pt x="116" y="43"/>
                    <a:pt x="114" y="40"/>
                  </a:cubicBezTo>
                  <a:cubicBezTo>
                    <a:pt x="113" y="36"/>
                    <a:pt x="108" y="35"/>
                    <a:pt x="100" y="35"/>
                  </a:cubicBezTo>
                  <a:cubicBezTo>
                    <a:pt x="104" y="28"/>
                    <a:pt x="105" y="22"/>
                    <a:pt x="103" y="20"/>
                  </a:cubicBezTo>
                  <a:cubicBezTo>
                    <a:pt x="100" y="17"/>
                    <a:pt x="94" y="18"/>
                    <a:pt x="86" y="22"/>
                  </a:cubicBezTo>
                  <a:cubicBezTo>
                    <a:pt x="87" y="12"/>
                    <a:pt x="86" y="6"/>
                    <a:pt x="83" y="5"/>
                  </a:cubicBezTo>
                  <a:cubicBezTo>
                    <a:pt x="79" y="3"/>
                    <a:pt x="74" y="6"/>
                    <a:pt x="68" y="13"/>
                  </a:cubicBezTo>
                  <a:cubicBezTo>
                    <a:pt x="66" y="5"/>
                    <a:pt x="62" y="0"/>
                    <a:pt x="59" y="0"/>
                  </a:cubicBezTo>
                  <a:cubicBezTo>
                    <a:pt x="54" y="0"/>
                    <a:pt x="50" y="8"/>
                    <a:pt x="47" y="20"/>
                  </a:cubicBezTo>
                  <a:cubicBezTo>
                    <a:pt x="38" y="11"/>
                    <a:pt x="30" y="7"/>
                    <a:pt x="26" y="9"/>
                  </a:cubicBezTo>
                  <a:cubicBezTo>
                    <a:pt x="24" y="11"/>
                    <a:pt x="23" y="16"/>
                    <a:pt x="25" y="22"/>
                  </a:cubicBezTo>
                  <a:cubicBezTo>
                    <a:pt x="18" y="20"/>
                    <a:pt x="14" y="20"/>
                    <a:pt x="12" y="23"/>
                  </a:cubicBezTo>
                  <a:cubicBezTo>
                    <a:pt x="9" y="26"/>
                    <a:pt x="12" y="33"/>
                    <a:pt x="19" y="42"/>
                  </a:cubicBezTo>
                  <a:cubicBezTo>
                    <a:pt x="8" y="43"/>
                    <a:pt x="1" y="45"/>
                    <a:pt x="1" y="50"/>
                  </a:cubicBezTo>
                  <a:cubicBezTo>
                    <a:pt x="0" y="54"/>
                    <a:pt x="6" y="58"/>
                    <a:pt x="15" y="62"/>
                  </a:cubicBezTo>
                  <a:cubicBezTo>
                    <a:pt x="6" y="68"/>
                    <a:pt x="2" y="73"/>
                    <a:pt x="3" y="77"/>
                  </a:cubicBezTo>
                  <a:cubicBezTo>
                    <a:pt x="4" y="80"/>
                    <a:pt x="10" y="82"/>
                    <a:pt x="18" y="81"/>
                  </a:cubicBezTo>
                  <a:cubicBezTo>
                    <a:pt x="14" y="88"/>
                    <a:pt x="12" y="94"/>
                    <a:pt x="14" y="97"/>
                  </a:cubicBezTo>
                  <a:cubicBezTo>
                    <a:pt x="17" y="99"/>
                    <a:pt x="23" y="98"/>
                    <a:pt x="32" y="95"/>
                  </a:cubicBezTo>
                  <a:cubicBezTo>
                    <a:pt x="30" y="104"/>
                    <a:pt x="31" y="110"/>
                    <a:pt x="35" y="112"/>
                  </a:cubicBezTo>
                  <a:cubicBezTo>
                    <a:pt x="38" y="113"/>
                    <a:pt x="43" y="110"/>
                    <a:pt x="49" y="103"/>
                  </a:cubicBezTo>
                  <a:cubicBezTo>
                    <a:pt x="52" y="112"/>
                    <a:pt x="55" y="117"/>
                    <a:pt x="59" y="117"/>
                  </a:cubicBezTo>
                  <a:cubicBezTo>
                    <a:pt x="63" y="117"/>
                    <a:pt x="67" y="109"/>
                    <a:pt x="70" y="96"/>
                  </a:cubicBezTo>
                  <a:cubicBezTo>
                    <a:pt x="79" y="105"/>
                    <a:pt x="87" y="109"/>
                    <a:pt x="91" y="107"/>
                  </a:cubicBezTo>
                  <a:cubicBezTo>
                    <a:pt x="94" y="105"/>
                    <a:pt x="94" y="101"/>
                    <a:pt x="93" y="94"/>
                  </a:cubicBezTo>
                  <a:cubicBezTo>
                    <a:pt x="99" y="96"/>
                    <a:pt x="104" y="96"/>
                    <a:pt x="105" y="93"/>
                  </a:cubicBezTo>
                  <a:cubicBezTo>
                    <a:pt x="108" y="90"/>
                    <a:pt x="105" y="83"/>
                    <a:pt x="98" y="75"/>
                  </a:cubicBezTo>
                  <a:cubicBezTo>
                    <a:pt x="109" y="74"/>
                    <a:pt x="116" y="71"/>
                    <a:pt x="117" y="67"/>
                  </a:cubicBezTo>
                  <a:close/>
                </a:path>
              </a:pathLst>
            </a:custGeom>
            <a:solidFill>
              <a:schemeClr val="accent2"/>
            </a:solidFill>
            <a:ln>
              <a:noFill/>
            </a:ln>
          </p:spPr>
          <p:txBody>
            <a:bodyPr vert="horz" wrap="square" lIns="91440" tIns="45720" rIns="91440" bIns="45720" numCol="1" anchor="t" anchorCtr="0" compatLnSpc="1"/>
            <a:lstStyle/>
            <a:p>
              <a:endParaRPr lang="vi-VN"/>
            </a:p>
          </p:txBody>
        </p:sp>
        <p:sp>
          <p:nvSpPr>
            <p:cNvPr id="30" name="Hình tự do 75"/>
            <p:cNvSpPr/>
            <p:nvPr/>
          </p:nvSpPr>
          <p:spPr bwMode="auto">
            <a:xfrm flipH="1">
              <a:off x="4164013" y="6440932"/>
              <a:ext cx="12700" cy="0"/>
            </a:xfrm>
            <a:custGeom>
              <a:avLst/>
              <a:gdLst>
                <a:gd name="T0" fmla="*/ 8 w 8"/>
                <a:gd name="T1" fmla="*/ 0 w 8"/>
                <a:gd name="T2" fmla="*/ 8 w 8"/>
              </a:gdLst>
              <a:ahLst/>
              <a:cxnLst>
                <a:cxn ang="0">
                  <a:pos x="T0" y="0"/>
                </a:cxn>
                <a:cxn ang="0">
                  <a:pos x="T1" y="0"/>
                </a:cxn>
                <a:cxn ang="0">
                  <a:pos x="T2" y="0"/>
                </a:cxn>
              </a:cxnLst>
              <a:rect l="0" t="0" r="r" b="b"/>
              <a:pathLst>
                <a:path w="8">
                  <a:moveTo>
                    <a:pt x="8" y="0"/>
                  </a:moveTo>
                  <a:lnTo>
                    <a:pt x="0" y="0"/>
                  </a:lnTo>
                  <a:lnTo>
                    <a:pt x="8" y="0"/>
                  </a:lnTo>
                  <a:close/>
                </a:path>
              </a:pathLst>
            </a:custGeom>
            <a:solidFill>
              <a:srgbClr val="00A99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vi-VN"/>
            </a:p>
          </p:txBody>
        </p:sp>
        <p:sp>
          <p:nvSpPr>
            <p:cNvPr id="31" name="Dòng 76"/>
            <p:cNvSpPr>
              <a:spLocks noChangeShapeType="1"/>
            </p:cNvSpPr>
            <p:nvPr/>
          </p:nvSpPr>
          <p:spPr bwMode="auto">
            <a:xfrm>
              <a:off x="4164013" y="6440932"/>
              <a:ext cx="12700"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vi-VN"/>
            </a:p>
          </p:txBody>
        </p:sp>
        <p:sp>
          <p:nvSpPr>
            <p:cNvPr id="32" name="Hình tự do 78"/>
            <p:cNvSpPr/>
            <p:nvPr/>
          </p:nvSpPr>
          <p:spPr bwMode="auto">
            <a:xfrm flipH="1">
              <a:off x="3670301" y="5452753"/>
              <a:ext cx="719138" cy="723900"/>
            </a:xfrm>
            <a:custGeom>
              <a:avLst/>
              <a:gdLst>
                <a:gd name="T0" fmla="*/ 216 w 226"/>
                <a:gd name="T1" fmla="*/ 84 h 226"/>
                <a:gd name="T2" fmla="*/ 195 w 226"/>
                <a:gd name="T3" fmla="*/ 65 h 226"/>
                <a:gd name="T4" fmla="*/ 194 w 226"/>
                <a:gd name="T5" fmla="*/ 64 h 226"/>
                <a:gd name="T6" fmla="*/ 194 w 226"/>
                <a:gd name="T7" fmla="*/ 63 h 226"/>
                <a:gd name="T8" fmla="*/ 188 w 226"/>
                <a:gd name="T9" fmla="*/ 35 h 226"/>
                <a:gd name="T10" fmla="*/ 139 w 226"/>
                <a:gd name="T11" fmla="*/ 10 h 226"/>
                <a:gd name="T12" fmla="*/ 83 w 226"/>
                <a:gd name="T13" fmla="*/ 9 h 226"/>
                <a:gd name="T14" fmla="*/ 65 w 226"/>
                <a:gd name="T15" fmla="*/ 30 h 226"/>
                <a:gd name="T16" fmla="*/ 64 w 226"/>
                <a:gd name="T17" fmla="*/ 31 h 226"/>
                <a:gd name="T18" fmla="*/ 63 w 226"/>
                <a:gd name="T19" fmla="*/ 31 h 226"/>
                <a:gd name="T20" fmla="*/ 35 w 226"/>
                <a:gd name="T21" fmla="*/ 38 h 226"/>
                <a:gd name="T22" fmla="*/ 10 w 226"/>
                <a:gd name="T23" fmla="*/ 87 h 226"/>
                <a:gd name="T24" fmla="*/ 9 w 226"/>
                <a:gd name="T25" fmla="*/ 142 h 226"/>
                <a:gd name="T26" fmla="*/ 30 w 226"/>
                <a:gd name="T27" fmla="*/ 161 h 226"/>
                <a:gd name="T28" fmla="*/ 31 w 226"/>
                <a:gd name="T29" fmla="*/ 161 h 226"/>
                <a:gd name="T30" fmla="*/ 31 w 226"/>
                <a:gd name="T31" fmla="*/ 162 h 226"/>
                <a:gd name="T32" fmla="*/ 37 w 226"/>
                <a:gd name="T33" fmla="*/ 190 h 226"/>
                <a:gd name="T34" fmla="*/ 87 w 226"/>
                <a:gd name="T35" fmla="*/ 215 h 226"/>
                <a:gd name="T36" fmla="*/ 142 w 226"/>
                <a:gd name="T37" fmla="*/ 216 h 226"/>
                <a:gd name="T38" fmla="*/ 161 w 226"/>
                <a:gd name="T39" fmla="*/ 195 h 226"/>
                <a:gd name="T40" fmla="*/ 161 w 226"/>
                <a:gd name="T41" fmla="*/ 195 h 226"/>
                <a:gd name="T42" fmla="*/ 162 w 226"/>
                <a:gd name="T43" fmla="*/ 194 h 226"/>
                <a:gd name="T44" fmla="*/ 190 w 226"/>
                <a:gd name="T45" fmla="*/ 188 h 226"/>
                <a:gd name="T46" fmla="*/ 215 w 226"/>
                <a:gd name="T47" fmla="*/ 139 h 226"/>
                <a:gd name="T48" fmla="*/ 216 w 226"/>
                <a:gd name="T49" fmla="*/ 84 h 2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26" h="226">
                  <a:moveTo>
                    <a:pt x="216" y="84"/>
                  </a:moveTo>
                  <a:cubicBezTo>
                    <a:pt x="211" y="75"/>
                    <a:pt x="204" y="69"/>
                    <a:pt x="195" y="65"/>
                  </a:cubicBezTo>
                  <a:cubicBezTo>
                    <a:pt x="194" y="64"/>
                    <a:pt x="194" y="64"/>
                    <a:pt x="194" y="64"/>
                  </a:cubicBezTo>
                  <a:cubicBezTo>
                    <a:pt x="194" y="63"/>
                    <a:pt x="194" y="63"/>
                    <a:pt x="194" y="63"/>
                  </a:cubicBezTo>
                  <a:cubicBezTo>
                    <a:pt x="195" y="53"/>
                    <a:pt x="193" y="44"/>
                    <a:pt x="188" y="35"/>
                  </a:cubicBezTo>
                  <a:cubicBezTo>
                    <a:pt x="178" y="20"/>
                    <a:pt x="160" y="11"/>
                    <a:pt x="139" y="10"/>
                  </a:cubicBezTo>
                  <a:cubicBezTo>
                    <a:pt x="119" y="1"/>
                    <a:pt x="99" y="0"/>
                    <a:pt x="83" y="9"/>
                  </a:cubicBezTo>
                  <a:cubicBezTo>
                    <a:pt x="75" y="14"/>
                    <a:pt x="69" y="21"/>
                    <a:pt x="65" y="30"/>
                  </a:cubicBezTo>
                  <a:cubicBezTo>
                    <a:pt x="64" y="31"/>
                    <a:pt x="64" y="31"/>
                    <a:pt x="64" y="31"/>
                  </a:cubicBezTo>
                  <a:cubicBezTo>
                    <a:pt x="63" y="31"/>
                    <a:pt x="63" y="31"/>
                    <a:pt x="63" y="31"/>
                  </a:cubicBezTo>
                  <a:cubicBezTo>
                    <a:pt x="53" y="31"/>
                    <a:pt x="44" y="33"/>
                    <a:pt x="35" y="38"/>
                  </a:cubicBezTo>
                  <a:cubicBezTo>
                    <a:pt x="20" y="47"/>
                    <a:pt x="11" y="65"/>
                    <a:pt x="10" y="87"/>
                  </a:cubicBezTo>
                  <a:cubicBezTo>
                    <a:pt x="1" y="106"/>
                    <a:pt x="0" y="126"/>
                    <a:pt x="9" y="142"/>
                  </a:cubicBezTo>
                  <a:cubicBezTo>
                    <a:pt x="14" y="150"/>
                    <a:pt x="21" y="156"/>
                    <a:pt x="30" y="161"/>
                  </a:cubicBezTo>
                  <a:cubicBezTo>
                    <a:pt x="31" y="161"/>
                    <a:pt x="31" y="161"/>
                    <a:pt x="31" y="161"/>
                  </a:cubicBezTo>
                  <a:cubicBezTo>
                    <a:pt x="31" y="162"/>
                    <a:pt x="31" y="162"/>
                    <a:pt x="31" y="162"/>
                  </a:cubicBezTo>
                  <a:cubicBezTo>
                    <a:pt x="31" y="172"/>
                    <a:pt x="33" y="182"/>
                    <a:pt x="37" y="190"/>
                  </a:cubicBezTo>
                  <a:cubicBezTo>
                    <a:pt x="47" y="206"/>
                    <a:pt x="65" y="214"/>
                    <a:pt x="87" y="215"/>
                  </a:cubicBezTo>
                  <a:cubicBezTo>
                    <a:pt x="106" y="225"/>
                    <a:pt x="126" y="226"/>
                    <a:pt x="142" y="216"/>
                  </a:cubicBezTo>
                  <a:cubicBezTo>
                    <a:pt x="150" y="212"/>
                    <a:pt x="156" y="204"/>
                    <a:pt x="161" y="195"/>
                  </a:cubicBezTo>
                  <a:cubicBezTo>
                    <a:pt x="161" y="195"/>
                    <a:pt x="161" y="195"/>
                    <a:pt x="161" y="195"/>
                  </a:cubicBezTo>
                  <a:cubicBezTo>
                    <a:pt x="162" y="194"/>
                    <a:pt x="162" y="194"/>
                    <a:pt x="162" y="194"/>
                  </a:cubicBezTo>
                  <a:cubicBezTo>
                    <a:pt x="172" y="195"/>
                    <a:pt x="182" y="193"/>
                    <a:pt x="190" y="188"/>
                  </a:cubicBezTo>
                  <a:cubicBezTo>
                    <a:pt x="205" y="179"/>
                    <a:pt x="214" y="161"/>
                    <a:pt x="215" y="139"/>
                  </a:cubicBezTo>
                  <a:cubicBezTo>
                    <a:pt x="224" y="119"/>
                    <a:pt x="226" y="99"/>
                    <a:pt x="216" y="84"/>
                  </a:cubicBezTo>
                  <a:close/>
                </a:path>
              </a:pathLst>
            </a:custGeom>
            <a:solidFill>
              <a:schemeClr val="accent1"/>
            </a:solidFill>
            <a:ln>
              <a:noFill/>
            </a:ln>
          </p:spPr>
          <p:txBody>
            <a:bodyPr vert="horz" wrap="square" lIns="91440" tIns="45720" rIns="91440" bIns="45720" numCol="1" anchor="t" anchorCtr="0" compatLnSpc="1"/>
            <a:lstStyle/>
            <a:p>
              <a:endParaRPr lang="vi-VN"/>
            </a:p>
          </p:txBody>
        </p:sp>
        <p:sp>
          <p:nvSpPr>
            <p:cNvPr id="33" name="Hình tự do 79"/>
            <p:cNvSpPr/>
            <p:nvPr/>
          </p:nvSpPr>
          <p:spPr bwMode="auto">
            <a:xfrm flipH="1">
              <a:off x="3841751" y="5624203"/>
              <a:ext cx="376238" cy="381000"/>
            </a:xfrm>
            <a:custGeom>
              <a:avLst/>
              <a:gdLst>
                <a:gd name="T0" fmla="*/ 102 w 118"/>
                <a:gd name="T1" fmla="*/ 62 h 119"/>
                <a:gd name="T2" fmla="*/ 117 w 118"/>
                <a:gd name="T3" fmla="*/ 48 h 119"/>
                <a:gd name="T4" fmla="*/ 105 w 118"/>
                <a:gd name="T5" fmla="*/ 42 h 119"/>
                <a:gd name="T6" fmla="*/ 110 w 118"/>
                <a:gd name="T7" fmla="*/ 29 h 119"/>
                <a:gd name="T8" fmla="*/ 86 w 118"/>
                <a:gd name="T9" fmla="*/ 30 h 119"/>
                <a:gd name="T10" fmla="*/ 84 w 118"/>
                <a:gd name="T11" fmla="*/ 6 h 119"/>
                <a:gd name="T12" fmla="*/ 70 w 118"/>
                <a:gd name="T13" fmla="*/ 14 h 119"/>
                <a:gd name="T14" fmla="*/ 60 w 118"/>
                <a:gd name="T15" fmla="*/ 1 h 119"/>
                <a:gd name="T16" fmla="*/ 50 w 118"/>
                <a:gd name="T17" fmla="*/ 15 h 119"/>
                <a:gd name="T18" fmla="*/ 35 w 118"/>
                <a:gd name="T19" fmla="*/ 5 h 119"/>
                <a:gd name="T20" fmla="*/ 31 w 118"/>
                <a:gd name="T21" fmla="*/ 20 h 119"/>
                <a:gd name="T22" fmla="*/ 16 w 118"/>
                <a:gd name="T23" fmla="*/ 19 h 119"/>
                <a:gd name="T24" fmla="*/ 20 w 118"/>
                <a:gd name="T25" fmla="*/ 37 h 119"/>
                <a:gd name="T26" fmla="*/ 2 w 118"/>
                <a:gd name="T27" fmla="*/ 42 h 119"/>
                <a:gd name="T28" fmla="*/ 15 w 118"/>
                <a:gd name="T29" fmla="*/ 58 h 119"/>
                <a:gd name="T30" fmla="*/ 1 w 118"/>
                <a:gd name="T31" fmla="*/ 71 h 119"/>
                <a:gd name="T32" fmla="*/ 12 w 118"/>
                <a:gd name="T33" fmla="*/ 78 h 119"/>
                <a:gd name="T34" fmla="*/ 8 w 118"/>
                <a:gd name="T35" fmla="*/ 90 h 119"/>
                <a:gd name="T36" fmla="*/ 31 w 118"/>
                <a:gd name="T37" fmla="*/ 89 h 119"/>
                <a:gd name="T38" fmla="*/ 33 w 118"/>
                <a:gd name="T39" fmla="*/ 113 h 119"/>
                <a:gd name="T40" fmla="*/ 48 w 118"/>
                <a:gd name="T41" fmla="*/ 105 h 119"/>
                <a:gd name="T42" fmla="*/ 57 w 118"/>
                <a:gd name="T43" fmla="*/ 119 h 119"/>
                <a:gd name="T44" fmla="*/ 67 w 118"/>
                <a:gd name="T45" fmla="*/ 105 h 119"/>
                <a:gd name="T46" fmla="*/ 82 w 118"/>
                <a:gd name="T47" fmla="*/ 114 h 119"/>
                <a:gd name="T48" fmla="*/ 86 w 118"/>
                <a:gd name="T49" fmla="*/ 99 h 119"/>
                <a:gd name="T50" fmla="*/ 101 w 118"/>
                <a:gd name="T51" fmla="*/ 101 h 119"/>
                <a:gd name="T52" fmla="*/ 97 w 118"/>
                <a:gd name="T53" fmla="*/ 83 h 119"/>
                <a:gd name="T54" fmla="*/ 115 w 118"/>
                <a:gd name="T55" fmla="*/ 77 h 119"/>
                <a:gd name="T56" fmla="*/ 102 w 118"/>
                <a:gd name="T57" fmla="*/ 62 h 1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18" h="119">
                  <a:moveTo>
                    <a:pt x="102" y="62"/>
                  </a:moveTo>
                  <a:cubicBezTo>
                    <a:pt x="112" y="57"/>
                    <a:pt x="118" y="52"/>
                    <a:pt x="117" y="48"/>
                  </a:cubicBezTo>
                  <a:cubicBezTo>
                    <a:pt x="116" y="45"/>
                    <a:pt x="112" y="43"/>
                    <a:pt x="105" y="42"/>
                  </a:cubicBezTo>
                  <a:cubicBezTo>
                    <a:pt x="109" y="36"/>
                    <a:pt x="111" y="32"/>
                    <a:pt x="110" y="29"/>
                  </a:cubicBezTo>
                  <a:cubicBezTo>
                    <a:pt x="107" y="25"/>
                    <a:pt x="98" y="26"/>
                    <a:pt x="86" y="30"/>
                  </a:cubicBezTo>
                  <a:cubicBezTo>
                    <a:pt x="89" y="17"/>
                    <a:pt x="88" y="8"/>
                    <a:pt x="84" y="6"/>
                  </a:cubicBezTo>
                  <a:cubicBezTo>
                    <a:pt x="81" y="5"/>
                    <a:pt x="76" y="8"/>
                    <a:pt x="70" y="14"/>
                  </a:cubicBezTo>
                  <a:cubicBezTo>
                    <a:pt x="67" y="6"/>
                    <a:pt x="64" y="1"/>
                    <a:pt x="60" y="1"/>
                  </a:cubicBezTo>
                  <a:cubicBezTo>
                    <a:pt x="56" y="0"/>
                    <a:pt x="53" y="6"/>
                    <a:pt x="50" y="15"/>
                  </a:cubicBezTo>
                  <a:cubicBezTo>
                    <a:pt x="44" y="7"/>
                    <a:pt x="39" y="4"/>
                    <a:pt x="35" y="5"/>
                  </a:cubicBezTo>
                  <a:cubicBezTo>
                    <a:pt x="32" y="7"/>
                    <a:pt x="31" y="12"/>
                    <a:pt x="31" y="20"/>
                  </a:cubicBezTo>
                  <a:cubicBezTo>
                    <a:pt x="24" y="17"/>
                    <a:pt x="18" y="16"/>
                    <a:pt x="16" y="19"/>
                  </a:cubicBezTo>
                  <a:cubicBezTo>
                    <a:pt x="13" y="21"/>
                    <a:pt x="15" y="28"/>
                    <a:pt x="20" y="37"/>
                  </a:cubicBezTo>
                  <a:cubicBezTo>
                    <a:pt x="10" y="37"/>
                    <a:pt x="3" y="38"/>
                    <a:pt x="2" y="42"/>
                  </a:cubicBezTo>
                  <a:cubicBezTo>
                    <a:pt x="1" y="46"/>
                    <a:pt x="6" y="52"/>
                    <a:pt x="15" y="58"/>
                  </a:cubicBezTo>
                  <a:cubicBezTo>
                    <a:pt x="5" y="62"/>
                    <a:pt x="0" y="67"/>
                    <a:pt x="1" y="71"/>
                  </a:cubicBezTo>
                  <a:cubicBezTo>
                    <a:pt x="1" y="75"/>
                    <a:pt x="5" y="77"/>
                    <a:pt x="12" y="78"/>
                  </a:cubicBezTo>
                  <a:cubicBezTo>
                    <a:pt x="8" y="83"/>
                    <a:pt x="6" y="87"/>
                    <a:pt x="8" y="90"/>
                  </a:cubicBezTo>
                  <a:cubicBezTo>
                    <a:pt x="10" y="94"/>
                    <a:pt x="19" y="93"/>
                    <a:pt x="31" y="89"/>
                  </a:cubicBezTo>
                  <a:cubicBezTo>
                    <a:pt x="29" y="102"/>
                    <a:pt x="29" y="111"/>
                    <a:pt x="33" y="113"/>
                  </a:cubicBezTo>
                  <a:cubicBezTo>
                    <a:pt x="36" y="115"/>
                    <a:pt x="42" y="112"/>
                    <a:pt x="48" y="105"/>
                  </a:cubicBezTo>
                  <a:cubicBezTo>
                    <a:pt x="50" y="114"/>
                    <a:pt x="53" y="119"/>
                    <a:pt x="57" y="119"/>
                  </a:cubicBezTo>
                  <a:cubicBezTo>
                    <a:pt x="61" y="119"/>
                    <a:pt x="64" y="114"/>
                    <a:pt x="67" y="105"/>
                  </a:cubicBezTo>
                  <a:cubicBezTo>
                    <a:pt x="73" y="112"/>
                    <a:pt x="79" y="116"/>
                    <a:pt x="82" y="114"/>
                  </a:cubicBezTo>
                  <a:cubicBezTo>
                    <a:pt x="85" y="113"/>
                    <a:pt x="86" y="107"/>
                    <a:pt x="86" y="99"/>
                  </a:cubicBezTo>
                  <a:cubicBezTo>
                    <a:pt x="93" y="103"/>
                    <a:pt x="99" y="103"/>
                    <a:pt x="101" y="101"/>
                  </a:cubicBezTo>
                  <a:cubicBezTo>
                    <a:pt x="104" y="98"/>
                    <a:pt x="102" y="91"/>
                    <a:pt x="97" y="83"/>
                  </a:cubicBezTo>
                  <a:cubicBezTo>
                    <a:pt x="107" y="83"/>
                    <a:pt x="114" y="81"/>
                    <a:pt x="115" y="77"/>
                  </a:cubicBezTo>
                  <a:cubicBezTo>
                    <a:pt x="116" y="73"/>
                    <a:pt x="111" y="68"/>
                    <a:pt x="102" y="62"/>
                  </a:cubicBezTo>
                  <a:close/>
                </a:path>
              </a:pathLst>
            </a:custGeom>
            <a:solidFill>
              <a:schemeClr val="accent1">
                <a:lumMod val="20000"/>
                <a:lumOff val="80000"/>
              </a:schemeClr>
            </a:solidFill>
            <a:ln>
              <a:noFill/>
            </a:ln>
          </p:spPr>
          <p:txBody>
            <a:bodyPr vert="horz" wrap="square" lIns="91440" tIns="45720" rIns="91440" bIns="45720" numCol="1" anchor="t" anchorCtr="0" compatLnSpc="1"/>
            <a:lstStyle/>
            <a:p>
              <a:endParaRPr lang="vi-VN"/>
            </a:p>
          </p:txBody>
        </p:sp>
        <p:sp>
          <p:nvSpPr>
            <p:cNvPr id="34" name="Hình tự do 82"/>
            <p:cNvSpPr/>
            <p:nvPr/>
          </p:nvSpPr>
          <p:spPr bwMode="auto">
            <a:xfrm flipH="1">
              <a:off x="4379878" y="5958857"/>
              <a:ext cx="95250" cy="104775"/>
            </a:xfrm>
            <a:custGeom>
              <a:avLst/>
              <a:gdLst>
                <a:gd name="T0" fmla="*/ 25 w 30"/>
                <a:gd name="T1" fmla="*/ 23 h 33"/>
                <a:gd name="T2" fmla="*/ 7 w 30"/>
                <a:gd name="T3" fmla="*/ 30 h 33"/>
                <a:gd name="T4" fmla="*/ 4 w 30"/>
                <a:gd name="T5" fmla="*/ 11 h 33"/>
                <a:gd name="T6" fmla="*/ 22 w 30"/>
                <a:gd name="T7" fmla="*/ 4 h 33"/>
                <a:gd name="T8" fmla="*/ 25 w 30"/>
                <a:gd name="T9" fmla="*/ 23 h 33"/>
              </a:gdLst>
              <a:ahLst/>
              <a:cxnLst>
                <a:cxn ang="0">
                  <a:pos x="T0" y="T1"/>
                </a:cxn>
                <a:cxn ang="0">
                  <a:pos x="T2" y="T3"/>
                </a:cxn>
                <a:cxn ang="0">
                  <a:pos x="T4" y="T5"/>
                </a:cxn>
                <a:cxn ang="0">
                  <a:pos x="T6" y="T7"/>
                </a:cxn>
                <a:cxn ang="0">
                  <a:pos x="T8" y="T9"/>
                </a:cxn>
              </a:cxnLst>
              <a:rect l="0" t="0" r="r" b="b"/>
              <a:pathLst>
                <a:path w="30" h="33">
                  <a:moveTo>
                    <a:pt x="25" y="23"/>
                  </a:moveTo>
                  <a:cubicBezTo>
                    <a:pt x="21" y="30"/>
                    <a:pt x="13" y="33"/>
                    <a:pt x="7" y="30"/>
                  </a:cubicBezTo>
                  <a:cubicBezTo>
                    <a:pt x="1" y="27"/>
                    <a:pt x="0" y="18"/>
                    <a:pt x="4" y="11"/>
                  </a:cubicBezTo>
                  <a:cubicBezTo>
                    <a:pt x="8" y="3"/>
                    <a:pt x="16" y="0"/>
                    <a:pt x="22" y="4"/>
                  </a:cubicBezTo>
                  <a:cubicBezTo>
                    <a:pt x="28" y="7"/>
                    <a:pt x="30" y="15"/>
                    <a:pt x="25" y="23"/>
                  </a:cubicBezTo>
                  <a:close/>
                </a:path>
              </a:pathLst>
            </a:custGeom>
            <a:solidFill>
              <a:schemeClr val="accent1">
                <a:lumMod val="60000"/>
                <a:lumOff val="40000"/>
              </a:schemeClr>
            </a:solidFill>
            <a:ln>
              <a:noFill/>
            </a:ln>
          </p:spPr>
          <p:txBody>
            <a:bodyPr vert="horz" wrap="square" lIns="91440" tIns="45720" rIns="91440" bIns="45720" numCol="1" anchor="t" anchorCtr="0" compatLnSpc="1"/>
            <a:lstStyle/>
            <a:p>
              <a:endParaRPr lang="vi-VN"/>
            </a:p>
          </p:txBody>
        </p:sp>
        <p:sp>
          <p:nvSpPr>
            <p:cNvPr id="35" name="Hình tự do 83"/>
            <p:cNvSpPr/>
            <p:nvPr/>
          </p:nvSpPr>
          <p:spPr bwMode="auto">
            <a:xfrm flipH="1">
              <a:off x="4529761" y="5694756"/>
              <a:ext cx="475102" cy="473402"/>
            </a:xfrm>
            <a:custGeom>
              <a:avLst/>
              <a:gdLst>
                <a:gd name="T0" fmla="*/ 133 w 139"/>
                <a:gd name="T1" fmla="*/ 54 h 138"/>
                <a:gd name="T2" fmla="*/ 121 w 139"/>
                <a:gd name="T3" fmla="*/ 42 h 138"/>
                <a:gd name="T4" fmla="*/ 120 w 139"/>
                <a:gd name="T5" fmla="*/ 41 h 138"/>
                <a:gd name="T6" fmla="*/ 120 w 139"/>
                <a:gd name="T7" fmla="*/ 41 h 138"/>
                <a:gd name="T8" fmla="*/ 117 w 139"/>
                <a:gd name="T9" fmla="*/ 24 h 138"/>
                <a:gd name="T10" fmla="*/ 88 w 139"/>
                <a:gd name="T11" fmla="*/ 7 h 138"/>
                <a:gd name="T12" fmla="*/ 54 w 139"/>
                <a:gd name="T13" fmla="*/ 5 h 138"/>
                <a:gd name="T14" fmla="*/ 42 w 139"/>
                <a:gd name="T15" fmla="*/ 18 h 138"/>
                <a:gd name="T16" fmla="*/ 42 w 139"/>
                <a:gd name="T17" fmla="*/ 18 h 138"/>
                <a:gd name="T18" fmla="*/ 41 w 139"/>
                <a:gd name="T19" fmla="*/ 18 h 138"/>
                <a:gd name="T20" fmla="*/ 24 w 139"/>
                <a:gd name="T21" fmla="*/ 21 h 138"/>
                <a:gd name="T22" fmla="*/ 8 w 139"/>
                <a:gd name="T23" fmla="*/ 50 h 138"/>
                <a:gd name="T24" fmla="*/ 5 w 139"/>
                <a:gd name="T25" fmla="*/ 84 h 138"/>
                <a:gd name="T26" fmla="*/ 18 w 139"/>
                <a:gd name="T27" fmla="*/ 96 h 138"/>
                <a:gd name="T28" fmla="*/ 18 w 139"/>
                <a:gd name="T29" fmla="*/ 96 h 138"/>
                <a:gd name="T30" fmla="*/ 19 w 139"/>
                <a:gd name="T31" fmla="*/ 97 h 138"/>
                <a:gd name="T32" fmla="*/ 22 w 139"/>
                <a:gd name="T33" fmla="*/ 114 h 138"/>
                <a:gd name="T34" fmla="*/ 51 w 139"/>
                <a:gd name="T35" fmla="*/ 131 h 138"/>
                <a:gd name="T36" fmla="*/ 84 w 139"/>
                <a:gd name="T37" fmla="*/ 133 h 138"/>
                <a:gd name="T38" fmla="*/ 96 w 139"/>
                <a:gd name="T39" fmla="*/ 120 h 138"/>
                <a:gd name="T40" fmla="*/ 97 w 139"/>
                <a:gd name="T41" fmla="*/ 120 h 138"/>
                <a:gd name="T42" fmla="*/ 97 w 139"/>
                <a:gd name="T43" fmla="*/ 120 h 138"/>
                <a:gd name="T44" fmla="*/ 114 w 139"/>
                <a:gd name="T45" fmla="*/ 117 h 138"/>
                <a:gd name="T46" fmla="*/ 131 w 139"/>
                <a:gd name="T47" fmla="*/ 87 h 138"/>
                <a:gd name="T48" fmla="*/ 133 w 139"/>
                <a:gd name="T49" fmla="*/ 54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9" h="138">
                  <a:moveTo>
                    <a:pt x="133" y="54"/>
                  </a:moveTo>
                  <a:cubicBezTo>
                    <a:pt x="130" y="49"/>
                    <a:pt x="126" y="45"/>
                    <a:pt x="121" y="42"/>
                  </a:cubicBezTo>
                  <a:cubicBezTo>
                    <a:pt x="120" y="41"/>
                    <a:pt x="120" y="41"/>
                    <a:pt x="120" y="41"/>
                  </a:cubicBezTo>
                  <a:cubicBezTo>
                    <a:pt x="120" y="41"/>
                    <a:pt x="120" y="41"/>
                    <a:pt x="120" y="41"/>
                  </a:cubicBezTo>
                  <a:cubicBezTo>
                    <a:pt x="121" y="35"/>
                    <a:pt x="120" y="29"/>
                    <a:pt x="117" y="24"/>
                  </a:cubicBezTo>
                  <a:cubicBezTo>
                    <a:pt x="112" y="14"/>
                    <a:pt x="101" y="9"/>
                    <a:pt x="88" y="7"/>
                  </a:cubicBezTo>
                  <a:cubicBezTo>
                    <a:pt x="76" y="1"/>
                    <a:pt x="64" y="0"/>
                    <a:pt x="54" y="5"/>
                  </a:cubicBezTo>
                  <a:cubicBezTo>
                    <a:pt x="49" y="8"/>
                    <a:pt x="45" y="12"/>
                    <a:pt x="42" y="18"/>
                  </a:cubicBezTo>
                  <a:cubicBezTo>
                    <a:pt x="42" y="18"/>
                    <a:pt x="42" y="18"/>
                    <a:pt x="42" y="18"/>
                  </a:cubicBezTo>
                  <a:cubicBezTo>
                    <a:pt x="41" y="18"/>
                    <a:pt x="41" y="18"/>
                    <a:pt x="41" y="18"/>
                  </a:cubicBezTo>
                  <a:cubicBezTo>
                    <a:pt x="35" y="17"/>
                    <a:pt x="30" y="18"/>
                    <a:pt x="24" y="21"/>
                  </a:cubicBezTo>
                  <a:cubicBezTo>
                    <a:pt x="15" y="26"/>
                    <a:pt x="9" y="37"/>
                    <a:pt x="8" y="50"/>
                  </a:cubicBezTo>
                  <a:cubicBezTo>
                    <a:pt x="1" y="62"/>
                    <a:pt x="0" y="74"/>
                    <a:pt x="5" y="84"/>
                  </a:cubicBezTo>
                  <a:cubicBezTo>
                    <a:pt x="8" y="89"/>
                    <a:pt x="13" y="93"/>
                    <a:pt x="18" y="96"/>
                  </a:cubicBezTo>
                  <a:cubicBezTo>
                    <a:pt x="18" y="96"/>
                    <a:pt x="18" y="96"/>
                    <a:pt x="18" y="96"/>
                  </a:cubicBezTo>
                  <a:cubicBezTo>
                    <a:pt x="19" y="97"/>
                    <a:pt x="19" y="97"/>
                    <a:pt x="19" y="97"/>
                  </a:cubicBezTo>
                  <a:cubicBezTo>
                    <a:pt x="18" y="103"/>
                    <a:pt x="19" y="109"/>
                    <a:pt x="22" y="114"/>
                  </a:cubicBezTo>
                  <a:cubicBezTo>
                    <a:pt x="27" y="124"/>
                    <a:pt x="38" y="129"/>
                    <a:pt x="51" y="131"/>
                  </a:cubicBezTo>
                  <a:cubicBezTo>
                    <a:pt x="63" y="137"/>
                    <a:pt x="75" y="138"/>
                    <a:pt x="84" y="133"/>
                  </a:cubicBezTo>
                  <a:cubicBezTo>
                    <a:pt x="90" y="130"/>
                    <a:pt x="94" y="126"/>
                    <a:pt x="96" y="120"/>
                  </a:cubicBezTo>
                  <a:cubicBezTo>
                    <a:pt x="97" y="120"/>
                    <a:pt x="97" y="120"/>
                    <a:pt x="97" y="120"/>
                  </a:cubicBezTo>
                  <a:cubicBezTo>
                    <a:pt x="97" y="120"/>
                    <a:pt x="97" y="120"/>
                    <a:pt x="97" y="120"/>
                  </a:cubicBezTo>
                  <a:cubicBezTo>
                    <a:pt x="103" y="120"/>
                    <a:pt x="109" y="120"/>
                    <a:pt x="114" y="117"/>
                  </a:cubicBezTo>
                  <a:cubicBezTo>
                    <a:pt x="124" y="111"/>
                    <a:pt x="130" y="101"/>
                    <a:pt x="131" y="87"/>
                  </a:cubicBezTo>
                  <a:cubicBezTo>
                    <a:pt x="137" y="76"/>
                    <a:pt x="139" y="64"/>
                    <a:pt x="133" y="54"/>
                  </a:cubicBezTo>
                  <a:close/>
                </a:path>
              </a:pathLst>
            </a:custGeom>
            <a:solidFill>
              <a:schemeClr val="tx1"/>
            </a:solidFill>
            <a:ln>
              <a:noFill/>
            </a:ln>
          </p:spPr>
          <p:txBody>
            <a:bodyPr vert="horz" wrap="square" lIns="91440" tIns="45720" rIns="91440" bIns="45720" numCol="1" anchor="t" anchorCtr="0" compatLnSpc="1"/>
            <a:lstStyle/>
            <a:p>
              <a:endParaRPr lang="vi-VN"/>
            </a:p>
          </p:txBody>
        </p:sp>
        <p:sp>
          <p:nvSpPr>
            <p:cNvPr id="36" name="Hình tự do 84"/>
            <p:cNvSpPr/>
            <p:nvPr/>
          </p:nvSpPr>
          <p:spPr bwMode="auto">
            <a:xfrm flipH="1">
              <a:off x="2731164" y="5297224"/>
              <a:ext cx="302060" cy="296022"/>
            </a:xfrm>
            <a:custGeom>
              <a:avLst/>
              <a:gdLst>
                <a:gd name="T0" fmla="*/ 49 w 50"/>
                <a:gd name="T1" fmla="*/ 26 h 49"/>
                <a:gd name="T2" fmla="*/ 48 w 50"/>
                <a:gd name="T3" fmla="*/ 20 h 49"/>
                <a:gd name="T4" fmla="*/ 47 w 50"/>
                <a:gd name="T5" fmla="*/ 13 h 49"/>
                <a:gd name="T6" fmla="*/ 37 w 50"/>
                <a:gd name="T7" fmla="*/ 7 h 49"/>
                <a:gd name="T8" fmla="*/ 27 w 50"/>
                <a:gd name="T9" fmla="*/ 0 h 49"/>
                <a:gd name="T10" fmla="*/ 20 w 50"/>
                <a:gd name="T11" fmla="*/ 2 h 49"/>
                <a:gd name="T12" fmla="*/ 13 w 50"/>
                <a:gd name="T13" fmla="*/ 3 h 49"/>
                <a:gd name="T14" fmla="*/ 7 w 50"/>
                <a:gd name="T15" fmla="*/ 13 h 49"/>
                <a:gd name="T16" fmla="*/ 0 w 50"/>
                <a:gd name="T17" fmla="*/ 23 h 49"/>
                <a:gd name="T18" fmla="*/ 2 w 50"/>
                <a:gd name="T19" fmla="*/ 30 h 49"/>
                <a:gd name="T20" fmla="*/ 3 w 50"/>
                <a:gd name="T21" fmla="*/ 36 h 49"/>
                <a:gd name="T22" fmla="*/ 13 w 50"/>
                <a:gd name="T23" fmla="*/ 43 h 49"/>
                <a:gd name="T24" fmla="*/ 23 w 50"/>
                <a:gd name="T25" fmla="*/ 49 h 49"/>
                <a:gd name="T26" fmla="*/ 30 w 50"/>
                <a:gd name="T27" fmla="*/ 48 h 49"/>
                <a:gd name="T28" fmla="*/ 37 w 50"/>
                <a:gd name="T29" fmla="*/ 46 h 49"/>
                <a:gd name="T30" fmla="*/ 43 w 50"/>
                <a:gd name="T31" fmla="*/ 37 h 49"/>
                <a:gd name="T32" fmla="*/ 49 w 50"/>
                <a:gd name="T33" fmla="*/ 26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0" h="49">
                  <a:moveTo>
                    <a:pt x="49" y="26"/>
                  </a:moveTo>
                  <a:cubicBezTo>
                    <a:pt x="50" y="24"/>
                    <a:pt x="49" y="22"/>
                    <a:pt x="48" y="20"/>
                  </a:cubicBezTo>
                  <a:cubicBezTo>
                    <a:pt x="48" y="17"/>
                    <a:pt x="48" y="15"/>
                    <a:pt x="47" y="13"/>
                  </a:cubicBezTo>
                  <a:cubicBezTo>
                    <a:pt x="45" y="10"/>
                    <a:pt x="41" y="7"/>
                    <a:pt x="37" y="7"/>
                  </a:cubicBezTo>
                  <a:cubicBezTo>
                    <a:pt x="34" y="3"/>
                    <a:pt x="31" y="0"/>
                    <a:pt x="27" y="0"/>
                  </a:cubicBezTo>
                  <a:cubicBezTo>
                    <a:pt x="24" y="0"/>
                    <a:pt x="22" y="1"/>
                    <a:pt x="20" y="2"/>
                  </a:cubicBezTo>
                  <a:cubicBezTo>
                    <a:pt x="18" y="2"/>
                    <a:pt x="15" y="2"/>
                    <a:pt x="13" y="3"/>
                  </a:cubicBezTo>
                  <a:cubicBezTo>
                    <a:pt x="10" y="5"/>
                    <a:pt x="7" y="9"/>
                    <a:pt x="7" y="13"/>
                  </a:cubicBezTo>
                  <a:cubicBezTo>
                    <a:pt x="3" y="16"/>
                    <a:pt x="1" y="19"/>
                    <a:pt x="0" y="23"/>
                  </a:cubicBezTo>
                  <a:cubicBezTo>
                    <a:pt x="0" y="25"/>
                    <a:pt x="1" y="28"/>
                    <a:pt x="2" y="30"/>
                  </a:cubicBezTo>
                  <a:cubicBezTo>
                    <a:pt x="2" y="32"/>
                    <a:pt x="2" y="34"/>
                    <a:pt x="3" y="36"/>
                  </a:cubicBezTo>
                  <a:cubicBezTo>
                    <a:pt x="5" y="40"/>
                    <a:pt x="9" y="42"/>
                    <a:pt x="13" y="43"/>
                  </a:cubicBezTo>
                  <a:cubicBezTo>
                    <a:pt x="16" y="47"/>
                    <a:pt x="19" y="49"/>
                    <a:pt x="23" y="49"/>
                  </a:cubicBezTo>
                  <a:cubicBezTo>
                    <a:pt x="25" y="49"/>
                    <a:pt x="28" y="49"/>
                    <a:pt x="30" y="48"/>
                  </a:cubicBezTo>
                  <a:cubicBezTo>
                    <a:pt x="32" y="48"/>
                    <a:pt x="34" y="48"/>
                    <a:pt x="37" y="46"/>
                  </a:cubicBezTo>
                  <a:cubicBezTo>
                    <a:pt x="40" y="45"/>
                    <a:pt x="42" y="41"/>
                    <a:pt x="43" y="37"/>
                  </a:cubicBezTo>
                  <a:cubicBezTo>
                    <a:pt x="47" y="34"/>
                    <a:pt x="49" y="30"/>
                    <a:pt x="49" y="26"/>
                  </a:cubicBezTo>
                  <a:close/>
                </a:path>
              </a:pathLst>
            </a:custGeom>
            <a:gradFill>
              <a:gsLst>
                <a:gs pos="0">
                  <a:schemeClr val="accent2">
                    <a:lumMod val="60000"/>
                    <a:lumOff val="40000"/>
                  </a:schemeClr>
                </a:gs>
                <a:gs pos="56000">
                  <a:schemeClr val="accent2">
                    <a:lumMod val="75000"/>
                  </a:schemeClr>
                </a:gs>
              </a:gsLst>
              <a:path path="circle">
                <a:fillToRect l="50000" t="50000" r="50000" b="50000"/>
              </a:path>
            </a:gradFill>
            <a:ln>
              <a:noFill/>
            </a:ln>
          </p:spPr>
          <p:txBody>
            <a:bodyPr vert="horz" wrap="square" lIns="91440" tIns="45720" rIns="91440" bIns="45720" numCol="1" anchor="t" anchorCtr="0" compatLnSpc="1"/>
            <a:lstStyle/>
            <a:p>
              <a:endParaRPr lang="vi-VN"/>
            </a:p>
          </p:txBody>
        </p:sp>
        <p:sp>
          <p:nvSpPr>
            <p:cNvPr id="37" name="Hình tự do 80"/>
            <p:cNvSpPr/>
            <p:nvPr/>
          </p:nvSpPr>
          <p:spPr bwMode="auto">
            <a:xfrm flipH="1" flipV="1">
              <a:off x="286013" y="4608615"/>
              <a:ext cx="95955" cy="95955"/>
            </a:xfrm>
            <a:custGeom>
              <a:avLst/>
              <a:gdLst>
                <a:gd name="T0" fmla="*/ 76 w 76"/>
                <a:gd name="T1" fmla="*/ 39 h 76"/>
                <a:gd name="T2" fmla="*/ 67 w 76"/>
                <a:gd name="T3" fmla="*/ 32 h 76"/>
                <a:gd name="T4" fmla="*/ 73 w 76"/>
                <a:gd name="T5" fmla="*/ 23 h 76"/>
                <a:gd name="T6" fmla="*/ 62 w 76"/>
                <a:gd name="T7" fmla="*/ 20 h 76"/>
                <a:gd name="T8" fmla="*/ 63 w 76"/>
                <a:gd name="T9" fmla="*/ 10 h 76"/>
                <a:gd name="T10" fmla="*/ 49 w 76"/>
                <a:gd name="T11" fmla="*/ 15 h 76"/>
                <a:gd name="T12" fmla="*/ 43 w 76"/>
                <a:gd name="T13" fmla="*/ 0 h 76"/>
                <a:gd name="T14" fmla="*/ 37 w 76"/>
                <a:gd name="T15" fmla="*/ 6 h 76"/>
                <a:gd name="T16" fmla="*/ 31 w 76"/>
                <a:gd name="T17" fmla="*/ 0 h 76"/>
                <a:gd name="T18" fmla="*/ 26 w 76"/>
                <a:gd name="T19" fmla="*/ 13 h 76"/>
                <a:gd name="T20" fmla="*/ 13 w 76"/>
                <a:gd name="T21" fmla="*/ 9 h 76"/>
                <a:gd name="T22" fmla="*/ 15 w 76"/>
                <a:gd name="T23" fmla="*/ 21 h 76"/>
                <a:gd name="T24" fmla="*/ 3 w 76"/>
                <a:gd name="T25" fmla="*/ 23 h 76"/>
                <a:gd name="T26" fmla="*/ 8 w 76"/>
                <a:gd name="T27" fmla="*/ 31 h 76"/>
                <a:gd name="T28" fmla="*/ 0 w 76"/>
                <a:gd name="T29" fmla="*/ 37 h 76"/>
                <a:gd name="T30" fmla="*/ 9 w 76"/>
                <a:gd name="T31" fmla="*/ 44 h 76"/>
                <a:gd name="T32" fmla="*/ 3 w 76"/>
                <a:gd name="T33" fmla="*/ 53 h 76"/>
                <a:gd name="T34" fmla="*/ 13 w 76"/>
                <a:gd name="T35" fmla="*/ 56 h 76"/>
                <a:gd name="T36" fmla="*/ 12 w 76"/>
                <a:gd name="T37" fmla="*/ 66 h 76"/>
                <a:gd name="T38" fmla="*/ 27 w 76"/>
                <a:gd name="T39" fmla="*/ 61 h 76"/>
                <a:gd name="T40" fmla="*/ 32 w 76"/>
                <a:gd name="T41" fmla="*/ 76 h 76"/>
                <a:gd name="T42" fmla="*/ 38 w 76"/>
                <a:gd name="T43" fmla="*/ 70 h 76"/>
                <a:gd name="T44" fmla="*/ 45 w 76"/>
                <a:gd name="T45" fmla="*/ 76 h 76"/>
                <a:gd name="T46" fmla="*/ 50 w 76"/>
                <a:gd name="T47" fmla="*/ 63 h 76"/>
                <a:gd name="T48" fmla="*/ 62 w 76"/>
                <a:gd name="T49" fmla="*/ 67 h 76"/>
                <a:gd name="T50" fmla="*/ 61 w 76"/>
                <a:gd name="T51" fmla="*/ 55 h 76"/>
                <a:gd name="T52" fmla="*/ 73 w 76"/>
                <a:gd name="T53" fmla="*/ 53 h 76"/>
                <a:gd name="T54" fmla="*/ 68 w 76"/>
                <a:gd name="T55" fmla="*/ 45 h 76"/>
                <a:gd name="T56" fmla="*/ 76 w 76"/>
                <a:gd name="T57" fmla="*/ 39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6" h="76">
                  <a:moveTo>
                    <a:pt x="76" y="39"/>
                  </a:moveTo>
                  <a:cubicBezTo>
                    <a:pt x="76" y="36"/>
                    <a:pt x="73" y="34"/>
                    <a:pt x="67" y="32"/>
                  </a:cubicBezTo>
                  <a:cubicBezTo>
                    <a:pt x="71" y="28"/>
                    <a:pt x="74" y="25"/>
                    <a:pt x="73" y="23"/>
                  </a:cubicBezTo>
                  <a:cubicBezTo>
                    <a:pt x="72" y="20"/>
                    <a:pt x="68" y="20"/>
                    <a:pt x="62" y="20"/>
                  </a:cubicBezTo>
                  <a:cubicBezTo>
                    <a:pt x="65" y="15"/>
                    <a:pt x="65" y="11"/>
                    <a:pt x="63" y="10"/>
                  </a:cubicBezTo>
                  <a:cubicBezTo>
                    <a:pt x="61" y="8"/>
                    <a:pt x="56" y="10"/>
                    <a:pt x="49" y="15"/>
                  </a:cubicBezTo>
                  <a:cubicBezTo>
                    <a:pt x="48" y="6"/>
                    <a:pt x="46" y="1"/>
                    <a:pt x="43" y="0"/>
                  </a:cubicBezTo>
                  <a:cubicBezTo>
                    <a:pt x="41" y="0"/>
                    <a:pt x="39" y="2"/>
                    <a:pt x="37" y="6"/>
                  </a:cubicBezTo>
                  <a:cubicBezTo>
                    <a:pt x="35" y="2"/>
                    <a:pt x="33" y="0"/>
                    <a:pt x="31" y="0"/>
                  </a:cubicBezTo>
                  <a:cubicBezTo>
                    <a:pt x="28" y="1"/>
                    <a:pt x="26" y="6"/>
                    <a:pt x="26" y="13"/>
                  </a:cubicBezTo>
                  <a:cubicBezTo>
                    <a:pt x="20" y="9"/>
                    <a:pt x="16" y="7"/>
                    <a:pt x="13" y="9"/>
                  </a:cubicBezTo>
                  <a:cubicBezTo>
                    <a:pt x="11" y="10"/>
                    <a:pt x="12" y="15"/>
                    <a:pt x="15" y="21"/>
                  </a:cubicBezTo>
                  <a:cubicBezTo>
                    <a:pt x="8" y="20"/>
                    <a:pt x="4" y="20"/>
                    <a:pt x="3" y="23"/>
                  </a:cubicBezTo>
                  <a:cubicBezTo>
                    <a:pt x="2" y="25"/>
                    <a:pt x="4" y="28"/>
                    <a:pt x="8" y="31"/>
                  </a:cubicBezTo>
                  <a:cubicBezTo>
                    <a:pt x="3" y="33"/>
                    <a:pt x="0" y="35"/>
                    <a:pt x="0" y="37"/>
                  </a:cubicBezTo>
                  <a:cubicBezTo>
                    <a:pt x="0" y="40"/>
                    <a:pt x="3" y="42"/>
                    <a:pt x="9" y="44"/>
                  </a:cubicBezTo>
                  <a:cubicBezTo>
                    <a:pt x="4" y="48"/>
                    <a:pt x="2" y="51"/>
                    <a:pt x="3" y="53"/>
                  </a:cubicBezTo>
                  <a:cubicBezTo>
                    <a:pt x="4" y="56"/>
                    <a:pt x="8" y="56"/>
                    <a:pt x="13" y="56"/>
                  </a:cubicBezTo>
                  <a:cubicBezTo>
                    <a:pt x="11" y="61"/>
                    <a:pt x="10" y="65"/>
                    <a:pt x="12" y="66"/>
                  </a:cubicBezTo>
                  <a:cubicBezTo>
                    <a:pt x="14" y="68"/>
                    <a:pt x="20" y="66"/>
                    <a:pt x="27" y="61"/>
                  </a:cubicBezTo>
                  <a:cubicBezTo>
                    <a:pt x="27" y="70"/>
                    <a:pt x="29" y="75"/>
                    <a:pt x="32" y="76"/>
                  </a:cubicBezTo>
                  <a:cubicBezTo>
                    <a:pt x="34" y="76"/>
                    <a:pt x="36" y="74"/>
                    <a:pt x="38" y="70"/>
                  </a:cubicBezTo>
                  <a:cubicBezTo>
                    <a:pt x="41" y="74"/>
                    <a:pt x="43" y="76"/>
                    <a:pt x="45" y="76"/>
                  </a:cubicBezTo>
                  <a:cubicBezTo>
                    <a:pt x="48" y="75"/>
                    <a:pt x="49" y="70"/>
                    <a:pt x="50" y="63"/>
                  </a:cubicBezTo>
                  <a:cubicBezTo>
                    <a:pt x="55" y="67"/>
                    <a:pt x="60" y="69"/>
                    <a:pt x="62" y="67"/>
                  </a:cubicBezTo>
                  <a:cubicBezTo>
                    <a:pt x="64" y="66"/>
                    <a:pt x="63" y="61"/>
                    <a:pt x="61" y="55"/>
                  </a:cubicBezTo>
                  <a:cubicBezTo>
                    <a:pt x="67" y="56"/>
                    <a:pt x="72" y="56"/>
                    <a:pt x="73" y="53"/>
                  </a:cubicBezTo>
                  <a:cubicBezTo>
                    <a:pt x="74" y="51"/>
                    <a:pt x="72" y="48"/>
                    <a:pt x="68" y="45"/>
                  </a:cubicBezTo>
                  <a:cubicBezTo>
                    <a:pt x="73" y="43"/>
                    <a:pt x="76" y="41"/>
                    <a:pt x="76" y="39"/>
                  </a:cubicBezTo>
                  <a:close/>
                </a:path>
              </a:pathLst>
            </a:custGeom>
            <a:solidFill>
              <a:schemeClr val="accent2">
                <a:lumMod val="75000"/>
              </a:schemeClr>
            </a:solidFill>
            <a:ln>
              <a:noFill/>
            </a:ln>
          </p:spPr>
          <p:txBody>
            <a:bodyPr vert="horz" wrap="square" lIns="91440" tIns="45720" rIns="91440" bIns="45720" numCol="1" anchor="t" anchorCtr="0" compatLnSpc="1"/>
            <a:lstStyle/>
            <a:p>
              <a:endParaRPr lang="vi-VN"/>
            </a:p>
          </p:txBody>
        </p:sp>
        <p:sp>
          <p:nvSpPr>
            <p:cNvPr id="38" name="Hình bầu dục 37"/>
            <p:cNvSpPr/>
            <p:nvPr/>
          </p:nvSpPr>
          <p:spPr>
            <a:xfrm>
              <a:off x="458072" y="4674864"/>
              <a:ext cx="76937" cy="76937"/>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39" name="Hình bầu dục 38"/>
            <p:cNvSpPr/>
            <p:nvPr/>
          </p:nvSpPr>
          <p:spPr>
            <a:xfrm>
              <a:off x="533688" y="4191000"/>
              <a:ext cx="36576" cy="36576"/>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40" name="Hình bầu dục 39"/>
            <p:cNvSpPr/>
            <p:nvPr/>
          </p:nvSpPr>
          <p:spPr>
            <a:xfrm>
              <a:off x="367000" y="4849812"/>
              <a:ext cx="36576" cy="36576"/>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grpSp>
          <p:nvGrpSpPr>
            <p:cNvPr id="41" name="Nhóm 40"/>
            <p:cNvGrpSpPr/>
            <p:nvPr/>
          </p:nvGrpSpPr>
          <p:grpSpPr>
            <a:xfrm>
              <a:off x="803704" y="4858573"/>
              <a:ext cx="1154448" cy="1149586"/>
              <a:chOff x="4277517" y="3752400"/>
              <a:chExt cx="1154448" cy="1149586"/>
            </a:xfrm>
          </p:grpSpPr>
          <p:sp>
            <p:nvSpPr>
              <p:cNvPr id="42" name="Hình tự do 41"/>
              <p:cNvSpPr/>
              <p:nvPr/>
            </p:nvSpPr>
            <p:spPr bwMode="auto">
              <a:xfrm rot="21259688" flipH="1">
                <a:off x="4277517" y="3752400"/>
                <a:ext cx="1154448" cy="1149586"/>
              </a:xfrm>
              <a:custGeom>
                <a:avLst/>
                <a:gdLst>
                  <a:gd name="T0" fmla="*/ 272 w 355"/>
                  <a:gd name="T1" fmla="*/ 16 h 352"/>
                  <a:gd name="T2" fmla="*/ 178 w 355"/>
                  <a:gd name="T3" fmla="*/ 41 h 352"/>
                  <a:gd name="T4" fmla="*/ 137 w 355"/>
                  <a:gd name="T5" fmla="*/ 36 h 352"/>
                  <a:gd name="T6" fmla="*/ 66 w 355"/>
                  <a:gd name="T7" fmla="*/ 51 h 352"/>
                  <a:gd name="T8" fmla="*/ 62 w 355"/>
                  <a:gd name="T9" fmla="*/ 142 h 352"/>
                  <a:gd name="T10" fmla="*/ 32 w 355"/>
                  <a:gd name="T11" fmla="*/ 251 h 352"/>
                  <a:gd name="T12" fmla="*/ 129 w 355"/>
                  <a:gd name="T13" fmla="*/ 291 h 352"/>
                  <a:gd name="T14" fmla="*/ 226 w 355"/>
                  <a:gd name="T15" fmla="*/ 350 h 352"/>
                  <a:gd name="T16" fmla="*/ 291 w 355"/>
                  <a:gd name="T17" fmla="*/ 262 h 352"/>
                  <a:gd name="T18" fmla="*/ 352 w 355"/>
                  <a:gd name="T19" fmla="*/ 207 h 352"/>
                  <a:gd name="T20" fmla="*/ 317 w 355"/>
                  <a:gd name="T21" fmla="*/ 117 h 352"/>
                  <a:gd name="T22" fmla="*/ 272 w 355"/>
                  <a:gd name="T23" fmla="*/ 16 h 3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55" h="352">
                    <a:moveTo>
                      <a:pt x="272" y="16"/>
                    </a:moveTo>
                    <a:cubicBezTo>
                      <a:pt x="230" y="0"/>
                      <a:pt x="208" y="40"/>
                      <a:pt x="178" y="41"/>
                    </a:cubicBezTo>
                    <a:cubicBezTo>
                      <a:pt x="163" y="42"/>
                      <a:pt x="150" y="39"/>
                      <a:pt x="137" y="36"/>
                    </a:cubicBezTo>
                    <a:cubicBezTo>
                      <a:pt x="110" y="30"/>
                      <a:pt x="86" y="24"/>
                      <a:pt x="66" y="51"/>
                    </a:cubicBezTo>
                    <a:cubicBezTo>
                      <a:pt x="40" y="89"/>
                      <a:pt x="77" y="121"/>
                      <a:pt x="62" y="142"/>
                    </a:cubicBezTo>
                    <a:cubicBezTo>
                      <a:pt x="47" y="163"/>
                      <a:pt x="0" y="212"/>
                      <a:pt x="32" y="251"/>
                    </a:cubicBezTo>
                    <a:cubicBezTo>
                      <a:pt x="63" y="289"/>
                      <a:pt x="102" y="274"/>
                      <a:pt x="129" y="291"/>
                    </a:cubicBezTo>
                    <a:cubicBezTo>
                      <a:pt x="156" y="308"/>
                      <a:pt x="180" y="352"/>
                      <a:pt x="226" y="350"/>
                    </a:cubicBezTo>
                    <a:cubicBezTo>
                      <a:pt x="269" y="348"/>
                      <a:pt x="253" y="270"/>
                      <a:pt x="291" y="262"/>
                    </a:cubicBezTo>
                    <a:cubicBezTo>
                      <a:pt x="321" y="255"/>
                      <a:pt x="349" y="233"/>
                      <a:pt x="352" y="207"/>
                    </a:cubicBezTo>
                    <a:cubicBezTo>
                      <a:pt x="355" y="182"/>
                      <a:pt x="322" y="150"/>
                      <a:pt x="317" y="117"/>
                    </a:cubicBezTo>
                    <a:cubicBezTo>
                      <a:pt x="314" y="94"/>
                      <a:pt x="301" y="27"/>
                      <a:pt x="272" y="16"/>
                    </a:cubicBezTo>
                  </a:path>
                </a:pathLst>
              </a:custGeom>
              <a:solidFill>
                <a:schemeClr val="accent1"/>
              </a:solidFill>
              <a:ln>
                <a:noFill/>
              </a:ln>
            </p:spPr>
            <p:txBody>
              <a:bodyPr vert="horz" wrap="square" lIns="91440" tIns="45720" rIns="91440" bIns="45720" numCol="1" anchor="t" anchorCtr="0" compatLnSpc="1"/>
              <a:lstStyle/>
              <a:p>
                <a:endParaRPr lang="vi-VN"/>
              </a:p>
            </p:txBody>
          </p:sp>
          <p:sp>
            <p:nvSpPr>
              <p:cNvPr id="43" name="Hình tự do 35"/>
              <p:cNvSpPr/>
              <p:nvPr/>
            </p:nvSpPr>
            <p:spPr bwMode="auto">
              <a:xfrm rot="18790958" flipH="1">
                <a:off x="4338999" y="3813623"/>
                <a:ext cx="1031484" cy="1027140"/>
              </a:xfrm>
              <a:custGeom>
                <a:avLst/>
                <a:gdLst>
                  <a:gd name="T0" fmla="*/ 272 w 355"/>
                  <a:gd name="T1" fmla="*/ 16 h 352"/>
                  <a:gd name="T2" fmla="*/ 178 w 355"/>
                  <a:gd name="T3" fmla="*/ 41 h 352"/>
                  <a:gd name="T4" fmla="*/ 137 w 355"/>
                  <a:gd name="T5" fmla="*/ 36 h 352"/>
                  <a:gd name="T6" fmla="*/ 66 w 355"/>
                  <a:gd name="T7" fmla="*/ 51 h 352"/>
                  <a:gd name="T8" fmla="*/ 62 w 355"/>
                  <a:gd name="T9" fmla="*/ 142 h 352"/>
                  <a:gd name="T10" fmla="*/ 32 w 355"/>
                  <a:gd name="T11" fmla="*/ 251 h 352"/>
                  <a:gd name="T12" fmla="*/ 129 w 355"/>
                  <a:gd name="T13" fmla="*/ 291 h 352"/>
                  <a:gd name="T14" fmla="*/ 226 w 355"/>
                  <a:gd name="T15" fmla="*/ 350 h 352"/>
                  <a:gd name="T16" fmla="*/ 291 w 355"/>
                  <a:gd name="T17" fmla="*/ 262 h 352"/>
                  <a:gd name="T18" fmla="*/ 352 w 355"/>
                  <a:gd name="T19" fmla="*/ 207 h 352"/>
                  <a:gd name="T20" fmla="*/ 317 w 355"/>
                  <a:gd name="T21" fmla="*/ 117 h 352"/>
                  <a:gd name="T22" fmla="*/ 272 w 355"/>
                  <a:gd name="T23" fmla="*/ 16 h 3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55" h="352">
                    <a:moveTo>
                      <a:pt x="272" y="16"/>
                    </a:moveTo>
                    <a:cubicBezTo>
                      <a:pt x="230" y="0"/>
                      <a:pt x="208" y="40"/>
                      <a:pt x="178" y="41"/>
                    </a:cubicBezTo>
                    <a:cubicBezTo>
                      <a:pt x="163" y="42"/>
                      <a:pt x="150" y="39"/>
                      <a:pt x="137" y="36"/>
                    </a:cubicBezTo>
                    <a:cubicBezTo>
                      <a:pt x="110" y="30"/>
                      <a:pt x="86" y="24"/>
                      <a:pt x="66" y="51"/>
                    </a:cubicBezTo>
                    <a:cubicBezTo>
                      <a:pt x="40" y="89"/>
                      <a:pt x="77" y="121"/>
                      <a:pt x="62" y="142"/>
                    </a:cubicBezTo>
                    <a:cubicBezTo>
                      <a:pt x="47" y="163"/>
                      <a:pt x="0" y="212"/>
                      <a:pt x="32" y="251"/>
                    </a:cubicBezTo>
                    <a:cubicBezTo>
                      <a:pt x="63" y="289"/>
                      <a:pt x="102" y="274"/>
                      <a:pt x="129" y="291"/>
                    </a:cubicBezTo>
                    <a:cubicBezTo>
                      <a:pt x="156" y="308"/>
                      <a:pt x="180" y="352"/>
                      <a:pt x="226" y="350"/>
                    </a:cubicBezTo>
                    <a:cubicBezTo>
                      <a:pt x="269" y="348"/>
                      <a:pt x="253" y="270"/>
                      <a:pt x="291" y="262"/>
                    </a:cubicBezTo>
                    <a:cubicBezTo>
                      <a:pt x="321" y="255"/>
                      <a:pt x="349" y="233"/>
                      <a:pt x="352" y="207"/>
                    </a:cubicBezTo>
                    <a:cubicBezTo>
                      <a:pt x="355" y="182"/>
                      <a:pt x="322" y="150"/>
                      <a:pt x="317" y="117"/>
                    </a:cubicBezTo>
                    <a:cubicBezTo>
                      <a:pt x="314" y="94"/>
                      <a:pt x="301" y="27"/>
                      <a:pt x="272" y="16"/>
                    </a:cubicBezTo>
                  </a:path>
                </a:pathLst>
              </a:custGeom>
              <a:gradFill flip="none" rotWithShape="1">
                <a:gsLst>
                  <a:gs pos="0">
                    <a:schemeClr val="accent1">
                      <a:lumMod val="20000"/>
                      <a:lumOff val="80000"/>
                    </a:schemeClr>
                  </a:gs>
                  <a:gs pos="46000">
                    <a:schemeClr val="accent1">
                      <a:lumMod val="60000"/>
                      <a:lumOff val="40000"/>
                    </a:schemeClr>
                  </a:gs>
                  <a:gs pos="100000">
                    <a:schemeClr val="accent1"/>
                  </a:gs>
                </a:gsLst>
                <a:path path="circle">
                  <a:fillToRect l="50000" t="50000" r="50000" b="50000"/>
                </a:path>
                <a:tileRect/>
              </a:gradFill>
              <a:ln>
                <a:noFill/>
              </a:ln>
            </p:spPr>
            <p:txBody>
              <a:bodyPr vert="horz" wrap="square" lIns="91440" tIns="45720" rIns="91440" bIns="45720" numCol="1" anchor="t" anchorCtr="0" compatLnSpc="1"/>
              <a:lstStyle/>
              <a:p>
                <a:endParaRPr lang="vi-VN"/>
              </a:p>
            </p:txBody>
          </p:sp>
          <p:sp>
            <p:nvSpPr>
              <p:cNvPr id="44" name="Hình tự do 41"/>
              <p:cNvSpPr/>
              <p:nvPr/>
            </p:nvSpPr>
            <p:spPr bwMode="auto">
              <a:xfrm rot="756312" flipH="1">
                <a:off x="4402943" y="3855259"/>
                <a:ext cx="903597" cy="943869"/>
              </a:xfrm>
              <a:custGeom>
                <a:avLst/>
                <a:gdLst>
                  <a:gd name="T0" fmla="*/ 167 w 179"/>
                  <a:gd name="T1" fmla="*/ 33 h 186"/>
                  <a:gd name="T2" fmla="*/ 132 w 179"/>
                  <a:gd name="T3" fmla="*/ 35 h 186"/>
                  <a:gd name="T4" fmla="*/ 107 w 179"/>
                  <a:gd name="T5" fmla="*/ 41 h 186"/>
                  <a:gd name="T6" fmla="*/ 60 w 179"/>
                  <a:gd name="T7" fmla="*/ 7 h 186"/>
                  <a:gd name="T8" fmla="*/ 51 w 179"/>
                  <a:gd name="T9" fmla="*/ 63 h 186"/>
                  <a:gd name="T10" fmla="*/ 8 w 179"/>
                  <a:gd name="T11" fmla="*/ 100 h 186"/>
                  <a:gd name="T12" fmla="*/ 53 w 179"/>
                  <a:gd name="T13" fmla="*/ 132 h 186"/>
                  <a:gd name="T14" fmla="*/ 60 w 179"/>
                  <a:gd name="T15" fmla="*/ 176 h 186"/>
                  <a:gd name="T16" fmla="*/ 89 w 179"/>
                  <a:gd name="T17" fmla="*/ 160 h 186"/>
                  <a:gd name="T18" fmla="*/ 113 w 179"/>
                  <a:gd name="T19" fmla="*/ 141 h 186"/>
                  <a:gd name="T20" fmla="*/ 166 w 179"/>
                  <a:gd name="T21" fmla="*/ 143 h 186"/>
                  <a:gd name="T22" fmla="*/ 140 w 179"/>
                  <a:gd name="T23" fmla="*/ 94 h 186"/>
                  <a:gd name="T24" fmla="*/ 167 w 179"/>
                  <a:gd name="T25" fmla="*/ 33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79" h="186">
                    <a:moveTo>
                      <a:pt x="167" y="33"/>
                    </a:moveTo>
                    <a:cubicBezTo>
                      <a:pt x="157" y="24"/>
                      <a:pt x="144" y="29"/>
                      <a:pt x="132" y="35"/>
                    </a:cubicBezTo>
                    <a:cubicBezTo>
                      <a:pt x="122" y="39"/>
                      <a:pt x="113" y="44"/>
                      <a:pt x="107" y="41"/>
                    </a:cubicBezTo>
                    <a:cubicBezTo>
                      <a:pt x="84" y="33"/>
                      <a:pt x="85" y="0"/>
                      <a:pt x="60" y="7"/>
                    </a:cubicBezTo>
                    <a:cubicBezTo>
                      <a:pt x="34" y="14"/>
                      <a:pt x="63" y="56"/>
                      <a:pt x="51" y="63"/>
                    </a:cubicBezTo>
                    <a:cubicBezTo>
                      <a:pt x="40" y="70"/>
                      <a:pt x="0" y="74"/>
                      <a:pt x="8" y="100"/>
                    </a:cubicBezTo>
                    <a:cubicBezTo>
                      <a:pt x="15" y="125"/>
                      <a:pt x="43" y="119"/>
                      <a:pt x="53" y="132"/>
                    </a:cubicBezTo>
                    <a:cubicBezTo>
                      <a:pt x="62" y="146"/>
                      <a:pt x="46" y="158"/>
                      <a:pt x="60" y="176"/>
                    </a:cubicBezTo>
                    <a:cubicBezTo>
                      <a:pt x="68" y="186"/>
                      <a:pt x="78" y="173"/>
                      <a:pt x="89" y="160"/>
                    </a:cubicBezTo>
                    <a:cubicBezTo>
                      <a:pt x="98" y="148"/>
                      <a:pt x="106" y="136"/>
                      <a:pt x="113" y="141"/>
                    </a:cubicBezTo>
                    <a:cubicBezTo>
                      <a:pt x="127" y="150"/>
                      <a:pt x="159" y="154"/>
                      <a:pt x="166" y="143"/>
                    </a:cubicBezTo>
                    <a:cubicBezTo>
                      <a:pt x="173" y="131"/>
                      <a:pt x="147" y="110"/>
                      <a:pt x="140" y="94"/>
                    </a:cubicBezTo>
                    <a:cubicBezTo>
                      <a:pt x="133" y="78"/>
                      <a:pt x="179" y="44"/>
                      <a:pt x="167" y="33"/>
                    </a:cubicBezTo>
                  </a:path>
                </a:pathLst>
              </a:custGeom>
              <a:solidFill>
                <a:schemeClr val="accent1">
                  <a:lumMod val="20000"/>
                  <a:lumOff val="80000"/>
                  <a:alpha val="60000"/>
                </a:schemeClr>
              </a:solidFill>
              <a:ln>
                <a:noFill/>
              </a:ln>
            </p:spPr>
            <p:txBody>
              <a:bodyPr vert="horz" wrap="square" lIns="91440" tIns="45720" rIns="91440" bIns="45720" numCol="1" anchor="t" anchorCtr="0" compatLnSpc="1"/>
              <a:lstStyle/>
              <a:p>
                <a:endParaRPr lang="vi-VN"/>
              </a:p>
            </p:txBody>
          </p:sp>
          <p:sp>
            <p:nvSpPr>
              <p:cNvPr id="45" name="Hình tự do 41"/>
              <p:cNvSpPr/>
              <p:nvPr/>
            </p:nvSpPr>
            <p:spPr bwMode="auto">
              <a:xfrm rot="19656312" flipH="1">
                <a:off x="4620471" y="4082482"/>
                <a:ext cx="468541" cy="489422"/>
              </a:xfrm>
              <a:custGeom>
                <a:avLst/>
                <a:gdLst>
                  <a:gd name="T0" fmla="*/ 167 w 179"/>
                  <a:gd name="T1" fmla="*/ 33 h 186"/>
                  <a:gd name="T2" fmla="*/ 132 w 179"/>
                  <a:gd name="T3" fmla="*/ 35 h 186"/>
                  <a:gd name="T4" fmla="*/ 107 w 179"/>
                  <a:gd name="T5" fmla="*/ 41 h 186"/>
                  <a:gd name="T6" fmla="*/ 60 w 179"/>
                  <a:gd name="T7" fmla="*/ 7 h 186"/>
                  <a:gd name="T8" fmla="*/ 51 w 179"/>
                  <a:gd name="T9" fmla="*/ 63 h 186"/>
                  <a:gd name="T10" fmla="*/ 8 w 179"/>
                  <a:gd name="T11" fmla="*/ 100 h 186"/>
                  <a:gd name="T12" fmla="*/ 53 w 179"/>
                  <a:gd name="T13" fmla="*/ 132 h 186"/>
                  <a:gd name="T14" fmla="*/ 60 w 179"/>
                  <a:gd name="T15" fmla="*/ 176 h 186"/>
                  <a:gd name="T16" fmla="*/ 89 w 179"/>
                  <a:gd name="T17" fmla="*/ 160 h 186"/>
                  <a:gd name="T18" fmla="*/ 113 w 179"/>
                  <a:gd name="T19" fmla="*/ 141 h 186"/>
                  <a:gd name="T20" fmla="*/ 166 w 179"/>
                  <a:gd name="T21" fmla="*/ 143 h 186"/>
                  <a:gd name="T22" fmla="*/ 140 w 179"/>
                  <a:gd name="T23" fmla="*/ 94 h 186"/>
                  <a:gd name="T24" fmla="*/ 167 w 179"/>
                  <a:gd name="T25" fmla="*/ 33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79" h="186">
                    <a:moveTo>
                      <a:pt x="167" y="33"/>
                    </a:moveTo>
                    <a:cubicBezTo>
                      <a:pt x="157" y="24"/>
                      <a:pt x="144" y="29"/>
                      <a:pt x="132" y="35"/>
                    </a:cubicBezTo>
                    <a:cubicBezTo>
                      <a:pt x="122" y="39"/>
                      <a:pt x="113" y="44"/>
                      <a:pt x="107" y="41"/>
                    </a:cubicBezTo>
                    <a:cubicBezTo>
                      <a:pt x="84" y="33"/>
                      <a:pt x="85" y="0"/>
                      <a:pt x="60" y="7"/>
                    </a:cubicBezTo>
                    <a:cubicBezTo>
                      <a:pt x="34" y="14"/>
                      <a:pt x="63" y="56"/>
                      <a:pt x="51" y="63"/>
                    </a:cubicBezTo>
                    <a:cubicBezTo>
                      <a:pt x="40" y="70"/>
                      <a:pt x="0" y="74"/>
                      <a:pt x="8" y="100"/>
                    </a:cubicBezTo>
                    <a:cubicBezTo>
                      <a:pt x="15" y="125"/>
                      <a:pt x="43" y="119"/>
                      <a:pt x="53" y="132"/>
                    </a:cubicBezTo>
                    <a:cubicBezTo>
                      <a:pt x="62" y="146"/>
                      <a:pt x="46" y="158"/>
                      <a:pt x="60" y="176"/>
                    </a:cubicBezTo>
                    <a:cubicBezTo>
                      <a:pt x="68" y="186"/>
                      <a:pt x="78" y="173"/>
                      <a:pt x="89" y="160"/>
                    </a:cubicBezTo>
                    <a:cubicBezTo>
                      <a:pt x="98" y="148"/>
                      <a:pt x="106" y="136"/>
                      <a:pt x="113" y="141"/>
                    </a:cubicBezTo>
                    <a:cubicBezTo>
                      <a:pt x="127" y="150"/>
                      <a:pt x="159" y="154"/>
                      <a:pt x="166" y="143"/>
                    </a:cubicBezTo>
                    <a:cubicBezTo>
                      <a:pt x="173" y="131"/>
                      <a:pt x="147" y="110"/>
                      <a:pt x="140" y="94"/>
                    </a:cubicBezTo>
                    <a:cubicBezTo>
                      <a:pt x="133" y="78"/>
                      <a:pt x="179" y="44"/>
                      <a:pt x="167" y="33"/>
                    </a:cubicBezTo>
                  </a:path>
                </a:pathLst>
              </a:custGeom>
              <a:solidFill>
                <a:schemeClr val="tx1"/>
              </a:solidFill>
              <a:ln>
                <a:noFill/>
              </a:ln>
            </p:spPr>
            <p:txBody>
              <a:bodyPr vert="horz" wrap="square" lIns="91440" tIns="45720" rIns="91440" bIns="45720" numCol="1" anchor="t" anchorCtr="0" compatLnSpc="1"/>
              <a:lstStyle/>
              <a:p>
                <a:endParaRPr lang="vi-VN"/>
              </a:p>
            </p:txBody>
          </p:sp>
          <p:sp>
            <p:nvSpPr>
              <p:cNvPr id="46" name="Hình tự do 42"/>
              <p:cNvSpPr/>
              <p:nvPr/>
            </p:nvSpPr>
            <p:spPr bwMode="auto">
              <a:xfrm rot="19656312" flipH="1">
                <a:off x="4765993" y="4239097"/>
                <a:ext cx="177497" cy="176192"/>
              </a:xfrm>
              <a:custGeom>
                <a:avLst/>
                <a:gdLst>
                  <a:gd name="T0" fmla="*/ 68 w 68"/>
                  <a:gd name="T1" fmla="*/ 31 h 67"/>
                  <a:gd name="T2" fmla="*/ 59 w 68"/>
                  <a:gd name="T3" fmla="*/ 26 h 67"/>
                  <a:gd name="T4" fmla="*/ 63 w 68"/>
                  <a:gd name="T5" fmla="*/ 17 h 67"/>
                  <a:gd name="T6" fmla="*/ 55 w 68"/>
                  <a:gd name="T7" fmla="*/ 16 h 67"/>
                  <a:gd name="T8" fmla="*/ 55 w 68"/>
                  <a:gd name="T9" fmla="*/ 7 h 67"/>
                  <a:gd name="T10" fmla="*/ 45 w 68"/>
                  <a:gd name="T11" fmla="*/ 10 h 67"/>
                  <a:gd name="T12" fmla="*/ 41 w 68"/>
                  <a:gd name="T13" fmla="*/ 0 h 67"/>
                  <a:gd name="T14" fmla="*/ 33 w 68"/>
                  <a:gd name="T15" fmla="*/ 9 h 67"/>
                  <a:gd name="T16" fmla="*/ 24 w 68"/>
                  <a:gd name="T17" fmla="*/ 1 h 67"/>
                  <a:gd name="T18" fmla="*/ 21 w 68"/>
                  <a:gd name="T19" fmla="*/ 8 h 67"/>
                  <a:gd name="T20" fmla="*/ 14 w 68"/>
                  <a:gd name="T21" fmla="*/ 6 h 67"/>
                  <a:gd name="T22" fmla="*/ 15 w 68"/>
                  <a:gd name="T23" fmla="*/ 20 h 67"/>
                  <a:gd name="T24" fmla="*/ 2 w 68"/>
                  <a:gd name="T25" fmla="*/ 22 h 67"/>
                  <a:gd name="T26" fmla="*/ 7 w 68"/>
                  <a:gd name="T27" fmla="*/ 30 h 67"/>
                  <a:gd name="T28" fmla="*/ 0 w 68"/>
                  <a:gd name="T29" fmla="*/ 36 h 67"/>
                  <a:gd name="T30" fmla="*/ 9 w 68"/>
                  <a:gd name="T31" fmla="*/ 41 h 67"/>
                  <a:gd name="T32" fmla="*/ 4 w 68"/>
                  <a:gd name="T33" fmla="*/ 50 h 67"/>
                  <a:gd name="T34" fmla="*/ 13 w 68"/>
                  <a:gd name="T35" fmla="*/ 51 h 67"/>
                  <a:gd name="T36" fmla="*/ 13 w 68"/>
                  <a:gd name="T37" fmla="*/ 60 h 67"/>
                  <a:gd name="T38" fmla="*/ 23 w 68"/>
                  <a:gd name="T39" fmla="*/ 56 h 67"/>
                  <a:gd name="T40" fmla="*/ 27 w 68"/>
                  <a:gd name="T41" fmla="*/ 67 h 67"/>
                  <a:gd name="T42" fmla="*/ 35 w 68"/>
                  <a:gd name="T43" fmla="*/ 58 h 67"/>
                  <a:gd name="T44" fmla="*/ 44 w 68"/>
                  <a:gd name="T45" fmla="*/ 66 h 67"/>
                  <a:gd name="T46" fmla="*/ 47 w 68"/>
                  <a:gd name="T47" fmla="*/ 59 h 67"/>
                  <a:gd name="T48" fmla="*/ 54 w 68"/>
                  <a:gd name="T49" fmla="*/ 61 h 67"/>
                  <a:gd name="T50" fmla="*/ 52 w 68"/>
                  <a:gd name="T51" fmla="*/ 47 h 67"/>
                  <a:gd name="T52" fmla="*/ 66 w 68"/>
                  <a:gd name="T53" fmla="*/ 45 h 67"/>
                  <a:gd name="T54" fmla="*/ 60 w 68"/>
                  <a:gd name="T55" fmla="*/ 37 h 67"/>
                  <a:gd name="T56" fmla="*/ 68 w 68"/>
                  <a:gd name="T57" fmla="*/ 31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8" h="67">
                    <a:moveTo>
                      <a:pt x="68" y="31"/>
                    </a:moveTo>
                    <a:cubicBezTo>
                      <a:pt x="67" y="29"/>
                      <a:pt x="64" y="27"/>
                      <a:pt x="59" y="26"/>
                    </a:cubicBezTo>
                    <a:cubicBezTo>
                      <a:pt x="63" y="22"/>
                      <a:pt x="64" y="19"/>
                      <a:pt x="63" y="17"/>
                    </a:cubicBezTo>
                    <a:cubicBezTo>
                      <a:pt x="62" y="15"/>
                      <a:pt x="59" y="15"/>
                      <a:pt x="55" y="16"/>
                    </a:cubicBezTo>
                    <a:cubicBezTo>
                      <a:pt x="56" y="11"/>
                      <a:pt x="56" y="8"/>
                      <a:pt x="55" y="7"/>
                    </a:cubicBezTo>
                    <a:cubicBezTo>
                      <a:pt x="53" y="5"/>
                      <a:pt x="49" y="7"/>
                      <a:pt x="45" y="10"/>
                    </a:cubicBezTo>
                    <a:cubicBezTo>
                      <a:pt x="44" y="4"/>
                      <a:pt x="43" y="1"/>
                      <a:pt x="41" y="0"/>
                    </a:cubicBezTo>
                    <a:cubicBezTo>
                      <a:pt x="38" y="0"/>
                      <a:pt x="35" y="3"/>
                      <a:pt x="33" y="9"/>
                    </a:cubicBezTo>
                    <a:cubicBezTo>
                      <a:pt x="29" y="3"/>
                      <a:pt x="26" y="0"/>
                      <a:pt x="24" y="1"/>
                    </a:cubicBezTo>
                    <a:cubicBezTo>
                      <a:pt x="22" y="1"/>
                      <a:pt x="21" y="4"/>
                      <a:pt x="21" y="8"/>
                    </a:cubicBezTo>
                    <a:cubicBezTo>
                      <a:pt x="18" y="6"/>
                      <a:pt x="15" y="5"/>
                      <a:pt x="14" y="6"/>
                    </a:cubicBezTo>
                    <a:cubicBezTo>
                      <a:pt x="12" y="8"/>
                      <a:pt x="12" y="13"/>
                      <a:pt x="15" y="20"/>
                    </a:cubicBezTo>
                    <a:cubicBezTo>
                      <a:pt x="8" y="19"/>
                      <a:pt x="3" y="19"/>
                      <a:pt x="2" y="22"/>
                    </a:cubicBezTo>
                    <a:cubicBezTo>
                      <a:pt x="1" y="24"/>
                      <a:pt x="3" y="27"/>
                      <a:pt x="7" y="30"/>
                    </a:cubicBezTo>
                    <a:cubicBezTo>
                      <a:pt x="3" y="32"/>
                      <a:pt x="0" y="34"/>
                      <a:pt x="0" y="36"/>
                    </a:cubicBezTo>
                    <a:cubicBezTo>
                      <a:pt x="0" y="38"/>
                      <a:pt x="3" y="40"/>
                      <a:pt x="9" y="41"/>
                    </a:cubicBezTo>
                    <a:cubicBezTo>
                      <a:pt x="5" y="45"/>
                      <a:pt x="3" y="48"/>
                      <a:pt x="4" y="50"/>
                    </a:cubicBezTo>
                    <a:cubicBezTo>
                      <a:pt x="5" y="52"/>
                      <a:pt x="8" y="52"/>
                      <a:pt x="13" y="51"/>
                    </a:cubicBezTo>
                    <a:cubicBezTo>
                      <a:pt x="11" y="55"/>
                      <a:pt x="11" y="59"/>
                      <a:pt x="13" y="60"/>
                    </a:cubicBezTo>
                    <a:cubicBezTo>
                      <a:pt x="15" y="61"/>
                      <a:pt x="18" y="60"/>
                      <a:pt x="23" y="56"/>
                    </a:cubicBezTo>
                    <a:cubicBezTo>
                      <a:pt x="23" y="62"/>
                      <a:pt x="25" y="66"/>
                      <a:pt x="27" y="67"/>
                    </a:cubicBezTo>
                    <a:cubicBezTo>
                      <a:pt x="29" y="67"/>
                      <a:pt x="32" y="64"/>
                      <a:pt x="35" y="58"/>
                    </a:cubicBezTo>
                    <a:cubicBezTo>
                      <a:pt x="38" y="64"/>
                      <a:pt x="41" y="66"/>
                      <a:pt x="44" y="66"/>
                    </a:cubicBezTo>
                    <a:cubicBezTo>
                      <a:pt x="45" y="65"/>
                      <a:pt x="46" y="63"/>
                      <a:pt x="47" y="59"/>
                    </a:cubicBezTo>
                    <a:cubicBezTo>
                      <a:pt x="50" y="61"/>
                      <a:pt x="52" y="62"/>
                      <a:pt x="54" y="61"/>
                    </a:cubicBezTo>
                    <a:cubicBezTo>
                      <a:pt x="56" y="59"/>
                      <a:pt x="55" y="54"/>
                      <a:pt x="52" y="47"/>
                    </a:cubicBezTo>
                    <a:cubicBezTo>
                      <a:pt x="59" y="48"/>
                      <a:pt x="65" y="47"/>
                      <a:pt x="66" y="45"/>
                    </a:cubicBezTo>
                    <a:cubicBezTo>
                      <a:pt x="66" y="43"/>
                      <a:pt x="64" y="40"/>
                      <a:pt x="60" y="37"/>
                    </a:cubicBezTo>
                    <a:cubicBezTo>
                      <a:pt x="65" y="35"/>
                      <a:pt x="68" y="33"/>
                      <a:pt x="68" y="31"/>
                    </a:cubicBezTo>
                  </a:path>
                </a:pathLst>
              </a:custGeom>
              <a:gradFill flip="none" rotWithShape="1">
                <a:gsLst>
                  <a:gs pos="0">
                    <a:schemeClr val="accent1">
                      <a:lumMod val="75000"/>
                    </a:schemeClr>
                  </a:gs>
                  <a:gs pos="100000">
                    <a:schemeClr val="accent1">
                      <a:lumMod val="60000"/>
                      <a:lumOff val="40000"/>
                    </a:schemeClr>
                  </a:gs>
                </a:gsLst>
                <a:path path="circle">
                  <a:fillToRect l="50000" t="50000" r="50000" b="50000"/>
                </a:path>
                <a:tileRect/>
              </a:gradFill>
              <a:ln>
                <a:noFill/>
              </a:ln>
            </p:spPr>
            <p:txBody>
              <a:bodyPr vert="horz" wrap="square" lIns="91440" tIns="45720" rIns="91440" bIns="45720" numCol="1" anchor="t" anchorCtr="0" compatLnSpc="1"/>
              <a:lstStyle/>
              <a:p>
                <a:pPr lvl="0"/>
                <a:endParaRPr lang="vi-VN"/>
              </a:p>
            </p:txBody>
          </p:sp>
        </p:grpSp>
        <p:sp>
          <p:nvSpPr>
            <p:cNvPr id="47" name="Hình tự do 32"/>
            <p:cNvSpPr/>
            <p:nvPr/>
          </p:nvSpPr>
          <p:spPr bwMode="auto">
            <a:xfrm flipH="1">
              <a:off x="2304860" y="5777362"/>
              <a:ext cx="384558" cy="386010"/>
            </a:xfrm>
            <a:custGeom>
              <a:avLst/>
              <a:gdLst>
                <a:gd name="T0" fmla="*/ 242 w 264"/>
                <a:gd name="T1" fmla="*/ 157 h 264"/>
                <a:gd name="T2" fmla="*/ 259 w 264"/>
                <a:gd name="T3" fmla="*/ 128 h 264"/>
                <a:gd name="T4" fmla="*/ 238 w 264"/>
                <a:gd name="T5" fmla="*/ 66 h 264"/>
                <a:gd name="T6" fmla="*/ 192 w 264"/>
                <a:gd name="T7" fmla="*/ 20 h 264"/>
                <a:gd name="T8" fmla="*/ 158 w 264"/>
                <a:gd name="T9" fmla="*/ 23 h 264"/>
                <a:gd name="T10" fmla="*/ 157 w 264"/>
                <a:gd name="T11" fmla="*/ 23 h 264"/>
                <a:gd name="T12" fmla="*/ 156 w 264"/>
                <a:gd name="T13" fmla="*/ 23 h 264"/>
                <a:gd name="T14" fmla="*/ 128 w 264"/>
                <a:gd name="T15" fmla="*/ 5 h 264"/>
                <a:gd name="T16" fmla="*/ 66 w 264"/>
                <a:gd name="T17" fmla="*/ 26 h 264"/>
                <a:gd name="T18" fmla="*/ 20 w 264"/>
                <a:gd name="T19" fmla="*/ 72 h 264"/>
                <a:gd name="T20" fmla="*/ 23 w 264"/>
                <a:gd name="T21" fmla="*/ 106 h 264"/>
                <a:gd name="T22" fmla="*/ 23 w 264"/>
                <a:gd name="T23" fmla="*/ 107 h 264"/>
                <a:gd name="T24" fmla="*/ 22 w 264"/>
                <a:gd name="T25" fmla="*/ 108 h 264"/>
                <a:gd name="T26" fmla="*/ 5 w 264"/>
                <a:gd name="T27" fmla="*/ 136 h 264"/>
                <a:gd name="T28" fmla="*/ 26 w 264"/>
                <a:gd name="T29" fmla="*/ 198 h 264"/>
                <a:gd name="T30" fmla="*/ 72 w 264"/>
                <a:gd name="T31" fmla="*/ 244 h 264"/>
                <a:gd name="T32" fmla="*/ 106 w 264"/>
                <a:gd name="T33" fmla="*/ 241 h 264"/>
                <a:gd name="T34" fmla="*/ 107 w 264"/>
                <a:gd name="T35" fmla="*/ 242 h 264"/>
                <a:gd name="T36" fmla="*/ 108 w 264"/>
                <a:gd name="T37" fmla="*/ 242 h 264"/>
                <a:gd name="T38" fmla="*/ 136 w 264"/>
                <a:gd name="T39" fmla="*/ 259 h 264"/>
                <a:gd name="T40" fmla="*/ 198 w 264"/>
                <a:gd name="T41" fmla="*/ 238 h 264"/>
                <a:gd name="T42" fmla="*/ 244 w 264"/>
                <a:gd name="T43" fmla="*/ 192 h 264"/>
                <a:gd name="T44" fmla="*/ 241 w 264"/>
                <a:gd name="T45" fmla="*/ 159 h 264"/>
                <a:gd name="T46" fmla="*/ 241 w 264"/>
                <a:gd name="T47" fmla="*/ 158 h 264"/>
                <a:gd name="T48" fmla="*/ 242 w 264"/>
                <a:gd name="T49" fmla="*/ 157 h 2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64" h="264">
                  <a:moveTo>
                    <a:pt x="242" y="157"/>
                  </a:moveTo>
                  <a:cubicBezTo>
                    <a:pt x="250" y="149"/>
                    <a:pt x="256" y="139"/>
                    <a:pt x="259" y="128"/>
                  </a:cubicBezTo>
                  <a:cubicBezTo>
                    <a:pt x="264" y="107"/>
                    <a:pt x="255" y="85"/>
                    <a:pt x="238" y="66"/>
                  </a:cubicBezTo>
                  <a:cubicBezTo>
                    <a:pt x="229" y="42"/>
                    <a:pt x="213" y="25"/>
                    <a:pt x="192" y="20"/>
                  </a:cubicBezTo>
                  <a:cubicBezTo>
                    <a:pt x="181" y="18"/>
                    <a:pt x="170" y="19"/>
                    <a:pt x="158" y="23"/>
                  </a:cubicBezTo>
                  <a:cubicBezTo>
                    <a:pt x="157" y="23"/>
                    <a:pt x="157" y="23"/>
                    <a:pt x="157" y="23"/>
                  </a:cubicBezTo>
                  <a:cubicBezTo>
                    <a:pt x="156" y="23"/>
                    <a:pt x="156" y="23"/>
                    <a:pt x="156" y="23"/>
                  </a:cubicBezTo>
                  <a:cubicBezTo>
                    <a:pt x="148" y="14"/>
                    <a:pt x="139" y="8"/>
                    <a:pt x="128" y="5"/>
                  </a:cubicBezTo>
                  <a:cubicBezTo>
                    <a:pt x="107" y="0"/>
                    <a:pt x="85" y="9"/>
                    <a:pt x="66" y="26"/>
                  </a:cubicBezTo>
                  <a:cubicBezTo>
                    <a:pt x="42" y="35"/>
                    <a:pt x="25" y="51"/>
                    <a:pt x="20" y="72"/>
                  </a:cubicBezTo>
                  <a:cubicBezTo>
                    <a:pt x="17" y="83"/>
                    <a:pt x="19" y="95"/>
                    <a:pt x="23" y="106"/>
                  </a:cubicBezTo>
                  <a:cubicBezTo>
                    <a:pt x="23" y="107"/>
                    <a:pt x="23" y="107"/>
                    <a:pt x="23" y="107"/>
                  </a:cubicBezTo>
                  <a:cubicBezTo>
                    <a:pt x="22" y="108"/>
                    <a:pt x="22" y="108"/>
                    <a:pt x="22" y="108"/>
                  </a:cubicBezTo>
                  <a:cubicBezTo>
                    <a:pt x="14" y="116"/>
                    <a:pt x="8" y="125"/>
                    <a:pt x="5" y="136"/>
                  </a:cubicBezTo>
                  <a:cubicBezTo>
                    <a:pt x="0" y="157"/>
                    <a:pt x="9" y="179"/>
                    <a:pt x="26" y="198"/>
                  </a:cubicBezTo>
                  <a:cubicBezTo>
                    <a:pt x="35" y="222"/>
                    <a:pt x="51" y="239"/>
                    <a:pt x="72" y="244"/>
                  </a:cubicBezTo>
                  <a:cubicBezTo>
                    <a:pt x="83" y="247"/>
                    <a:pt x="94" y="246"/>
                    <a:pt x="106" y="241"/>
                  </a:cubicBezTo>
                  <a:cubicBezTo>
                    <a:pt x="107" y="242"/>
                    <a:pt x="107" y="242"/>
                    <a:pt x="107" y="242"/>
                  </a:cubicBezTo>
                  <a:cubicBezTo>
                    <a:pt x="108" y="242"/>
                    <a:pt x="108" y="242"/>
                    <a:pt x="108" y="242"/>
                  </a:cubicBezTo>
                  <a:cubicBezTo>
                    <a:pt x="116" y="250"/>
                    <a:pt x="125" y="257"/>
                    <a:pt x="136" y="259"/>
                  </a:cubicBezTo>
                  <a:cubicBezTo>
                    <a:pt x="157" y="264"/>
                    <a:pt x="179" y="256"/>
                    <a:pt x="198" y="238"/>
                  </a:cubicBezTo>
                  <a:cubicBezTo>
                    <a:pt x="222" y="229"/>
                    <a:pt x="239" y="213"/>
                    <a:pt x="244" y="192"/>
                  </a:cubicBezTo>
                  <a:cubicBezTo>
                    <a:pt x="247" y="181"/>
                    <a:pt x="245" y="170"/>
                    <a:pt x="241" y="159"/>
                  </a:cubicBezTo>
                  <a:cubicBezTo>
                    <a:pt x="241" y="158"/>
                    <a:pt x="241" y="158"/>
                    <a:pt x="241" y="158"/>
                  </a:cubicBezTo>
                  <a:lnTo>
                    <a:pt x="242" y="157"/>
                  </a:lnTo>
                  <a:close/>
                </a:path>
              </a:pathLst>
            </a:custGeom>
            <a:solidFill>
              <a:schemeClr val="accent1">
                <a:lumMod val="75000"/>
              </a:schemeClr>
            </a:solidFill>
            <a:ln>
              <a:noFill/>
            </a:ln>
          </p:spPr>
          <p:txBody>
            <a:bodyPr vert="horz" wrap="square" lIns="91440" tIns="45720" rIns="91440" bIns="45720" numCol="1" anchor="t" anchorCtr="0" compatLnSpc="1"/>
            <a:lstStyle/>
            <a:p>
              <a:endParaRPr lang="vi-VN"/>
            </a:p>
          </p:txBody>
        </p:sp>
        <p:sp>
          <p:nvSpPr>
            <p:cNvPr id="48" name="Hình tự do 80"/>
            <p:cNvSpPr/>
            <p:nvPr/>
          </p:nvSpPr>
          <p:spPr bwMode="auto">
            <a:xfrm flipH="1" flipV="1">
              <a:off x="2834217" y="5397258"/>
              <a:ext cx="95955" cy="95955"/>
            </a:xfrm>
            <a:custGeom>
              <a:avLst/>
              <a:gdLst>
                <a:gd name="T0" fmla="*/ 76 w 76"/>
                <a:gd name="T1" fmla="*/ 39 h 76"/>
                <a:gd name="T2" fmla="*/ 67 w 76"/>
                <a:gd name="T3" fmla="*/ 32 h 76"/>
                <a:gd name="T4" fmla="*/ 73 w 76"/>
                <a:gd name="T5" fmla="*/ 23 h 76"/>
                <a:gd name="T6" fmla="*/ 62 w 76"/>
                <a:gd name="T7" fmla="*/ 20 h 76"/>
                <a:gd name="T8" fmla="*/ 63 w 76"/>
                <a:gd name="T9" fmla="*/ 10 h 76"/>
                <a:gd name="T10" fmla="*/ 49 w 76"/>
                <a:gd name="T11" fmla="*/ 15 h 76"/>
                <a:gd name="T12" fmla="*/ 43 w 76"/>
                <a:gd name="T13" fmla="*/ 0 h 76"/>
                <a:gd name="T14" fmla="*/ 37 w 76"/>
                <a:gd name="T15" fmla="*/ 6 h 76"/>
                <a:gd name="T16" fmla="*/ 31 w 76"/>
                <a:gd name="T17" fmla="*/ 0 h 76"/>
                <a:gd name="T18" fmla="*/ 26 w 76"/>
                <a:gd name="T19" fmla="*/ 13 h 76"/>
                <a:gd name="T20" fmla="*/ 13 w 76"/>
                <a:gd name="T21" fmla="*/ 9 h 76"/>
                <a:gd name="T22" fmla="*/ 15 w 76"/>
                <a:gd name="T23" fmla="*/ 21 h 76"/>
                <a:gd name="T24" fmla="*/ 3 w 76"/>
                <a:gd name="T25" fmla="*/ 23 h 76"/>
                <a:gd name="T26" fmla="*/ 8 w 76"/>
                <a:gd name="T27" fmla="*/ 31 h 76"/>
                <a:gd name="T28" fmla="*/ 0 w 76"/>
                <a:gd name="T29" fmla="*/ 37 h 76"/>
                <a:gd name="T30" fmla="*/ 9 w 76"/>
                <a:gd name="T31" fmla="*/ 44 h 76"/>
                <a:gd name="T32" fmla="*/ 3 w 76"/>
                <a:gd name="T33" fmla="*/ 53 h 76"/>
                <a:gd name="T34" fmla="*/ 13 w 76"/>
                <a:gd name="T35" fmla="*/ 56 h 76"/>
                <a:gd name="T36" fmla="*/ 12 w 76"/>
                <a:gd name="T37" fmla="*/ 66 h 76"/>
                <a:gd name="T38" fmla="*/ 27 w 76"/>
                <a:gd name="T39" fmla="*/ 61 h 76"/>
                <a:gd name="T40" fmla="*/ 32 w 76"/>
                <a:gd name="T41" fmla="*/ 76 h 76"/>
                <a:gd name="T42" fmla="*/ 38 w 76"/>
                <a:gd name="T43" fmla="*/ 70 h 76"/>
                <a:gd name="T44" fmla="*/ 45 w 76"/>
                <a:gd name="T45" fmla="*/ 76 h 76"/>
                <a:gd name="T46" fmla="*/ 50 w 76"/>
                <a:gd name="T47" fmla="*/ 63 h 76"/>
                <a:gd name="T48" fmla="*/ 62 w 76"/>
                <a:gd name="T49" fmla="*/ 67 h 76"/>
                <a:gd name="T50" fmla="*/ 61 w 76"/>
                <a:gd name="T51" fmla="*/ 55 h 76"/>
                <a:gd name="T52" fmla="*/ 73 w 76"/>
                <a:gd name="T53" fmla="*/ 53 h 76"/>
                <a:gd name="T54" fmla="*/ 68 w 76"/>
                <a:gd name="T55" fmla="*/ 45 h 76"/>
                <a:gd name="T56" fmla="*/ 76 w 76"/>
                <a:gd name="T57" fmla="*/ 39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6" h="76">
                  <a:moveTo>
                    <a:pt x="76" y="39"/>
                  </a:moveTo>
                  <a:cubicBezTo>
                    <a:pt x="76" y="36"/>
                    <a:pt x="73" y="34"/>
                    <a:pt x="67" y="32"/>
                  </a:cubicBezTo>
                  <a:cubicBezTo>
                    <a:pt x="71" y="28"/>
                    <a:pt x="74" y="25"/>
                    <a:pt x="73" y="23"/>
                  </a:cubicBezTo>
                  <a:cubicBezTo>
                    <a:pt x="72" y="20"/>
                    <a:pt x="68" y="20"/>
                    <a:pt x="62" y="20"/>
                  </a:cubicBezTo>
                  <a:cubicBezTo>
                    <a:pt x="65" y="15"/>
                    <a:pt x="65" y="11"/>
                    <a:pt x="63" y="10"/>
                  </a:cubicBezTo>
                  <a:cubicBezTo>
                    <a:pt x="61" y="8"/>
                    <a:pt x="56" y="10"/>
                    <a:pt x="49" y="15"/>
                  </a:cubicBezTo>
                  <a:cubicBezTo>
                    <a:pt x="48" y="6"/>
                    <a:pt x="46" y="1"/>
                    <a:pt x="43" y="0"/>
                  </a:cubicBezTo>
                  <a:cubicBezTo>
                    <a:pt x="41" y="0"/>
                    <a:pt x="39" y="2"/>
                    <a:pt x="37" y="6"/>
                  </a:cubicBezTo>
                  <a:cubicBezTo>
                    <a:pt x="35" y="2"/>
                    <a:pt x="33" y="0"/>
                    <a:pt x="31" y="0"/>
                  </a:cubicBezTo>
                  <a:cubicBezTo>
                    <a:pt x="28" y="1"/>
                    <a:pt x="26" y="6"/>
                    <a:pt x="26" y="13"/>
                  </a:cubicBezTo>
                  <a:cubicBezTo>
                    <a:pt x="20" y="9"/>
                    <a:pt x="16" y="7"/>
                    <a:pt x="13" y="9"/>
                  </a:cubicBezTo>
                  <a:cubicBezTo>
                    <a:pt x="11" y="10"/>
                    <a:pt x="12" y="15"/>
                    <a:pt x="15" y="21"/>
                  </a:cubicBezTo>
                  <a:cubicBezTo>
                    <a:pt x="8" y="20"/>
                    <a:pt x="4" y="20"/>
                    <a:pt x="3" y="23"/>
                  </a:cubicBezTo>
                  <a:cubicBezTo>
                    <a:pt x="2" y="25"/>
                    <a:pt x="4" y="28"/>
                    <a:pt x="8" y="31"/>
                  </a:cubicBezTo>
                  <a:cubicBezTo>
                    <a:pt x="3" y="33"/>
                    <a:pt x="0" y="35"/>
                    <a:pt x="0" y="37"/>
                  </a:cubicBezTo>
                  <a:cubicBezTo>
                    <a:pt x="0" y="40"/>
                    <a:pt x="3" y="42"/>
                    <a:pt x="9" y="44"/>
                  </a:cubicBezTo>
                  <a:cubicBezTo>
                    <a:pt x="4" y="48"/>
                    <a:pt x="2" y="51"/>
                    <a:pt x="3" y="53"/>
                  </a:cubicBezTo>
                  <a:cubicBezTo>
                    <a:pt x="4" y="56"/>
                    <a:pt x="8" y="56"/>
                    <a:pt x="13" y="56"/>
                  </a:cubicBezTo>
                  <a:cubicBezTo>
                    <a:pt x="11" y="61"/>
                    <a:pt x="10" y="65"/>
                    <a:pt x="12" y="66"/>
                  </a:cubicBezTo>
                  <a:cubicBezTo>
                    <a:pt x="14" y="68"/>
                    <a:pt x="20" y="66"/>
                    <a:pt x="27" y="61"/>
                  </a:cubicBezTo>
                  <a:cubicBezTo>
                    <a:pt x="27" y="70"/>
                    <a:pt x="29" y="75"/>
                    <a:pt x="32" y="76"/>
                  </a:cubicBezTo>
                  <a:cubicBezTo>
                    <a:pt x="34" y="76"/>
                    <a:pt x="36" y="74"/>
                    <a:pt x="38" y="70"/>
                  </a:cubicBezTo>
                  <a:cubicBezTo>
                    <a:pt x="41" y="74"/>
                    <a:pt x="43" y="76"/>
                    <a:pt x="45" y="76"/>
                  </a:cubicBezTo>
                  <a:cubicBezTo>
                    <a:pt x="48" y="75"/>
                    <a:pt x="49" y="70"/>
                    <a:pt x="50" y="63"/>
                  </a:cubicBezTo>
                  <a:cubicBezTo>
                    <a:pt x="55" y="67"/>
                    <a:pt x="60" y="69"/>
                    <a:pt x="62" y="67"/>
                  </a:cubicBezTo>
                  <a:cubicBezTo>
                    <a:pt x="64" y="66"/>
                    <a:pt x="63" y="61"/>
                    <a:pt x="61" y="55"/>
                  </a:cubicBezTo>
                  <a:cubicBezTo>
                    <a:pt x="67" y="56"/>
                    <a:pt x="72" y="56"/>
                    <a:pt x="73" y="53"/>
                  </a:cubicBezTo>
                  <a:cubicBezTo>
                    <a:pt x="74" y="51"/>
                    <a:pt x="72" y="48"/>
                    <a:pt x="68" y="45"/>
                  </a:cubicBezTo>
                  <a:cubicBezTo>
                    <a:pt x="73" y="43"/>
                    <a:pt x="76" y="41"/>
                    <a:pt x="76" y="39"/>
                  </a:cubicBezTo>
                  <a:close/>
                </a:path>
              </a:pathLst>
            </a:custGeom>
            <a:solidFill>
              <a:schemeClr val="tx1"/>
            </a:solidFill>
            <a:ln>
              <a:noFill/>
            </a:ln>
          </p:spPr>
          <p:txBody>
            <a:bodyPr vert="horz" wrap="square" lIns="91440" tIns="45720" rIns="91440" bIns="45720" numCol="1" anchor="t" anchorCtr="0" compatLnSpc="1"/>
            <a:lstStyle/>
            <a:p>
              <a:endParaRPr lang="vi-VN"/>
            </a:p>
          </p:txBody>
        </p:sp>
        <p:sp>
          <p:nvSpPr>
            <p:cNvPr id="49" name="Hình tự do 80"/>
            <p:cNvSpPr/>
            <p:nvPr/>
          </p:nvSpPr>
          <p:spPr bwMode="auto">
            <a:xfrm flipH="1">
              <a:off x="4645868" y="5810013"/>
              <a:ext cx="242888" cy="242888"/>
            </a:xfrm>
            <a:custGeom>
              <a:avLst/>
              <a:gdLst>
                <a:gd name="T0" fmla="*/ 76 w 76"/>
                <a:gd name="T1" fmla="*/ 39 h 76"/>
                <a:gd name="T2" fmla="*/ 67 w 76"/>
                <a:gd name="T3" fmla="*/ 32 h 76"/>
                <a:gd name="T4" fmla="*/ 73 w 76"/>
                <a:gd name="T5" fmla="*/ 23 h 76"/>
                <a:gd name="T6" fmla="*/ 62 w 76"/>
                <a:gd name="T7" fmla="*/ 20 h 76"/>
                <a:gd name="T8" fmla="*/ 63 w 76"/>
                <a:gd name="T9" fmla="*/ 10 h 76"/>
                <a:gd name="T10" fmla="*/ 49 w 76"/>
                <a:gd name="T11" fmla="*/ 15 h 76"/>
                <a:gd name="T12" fmla="*/ 43 w 76"/>
                <a:gd name="T13" fmla="*/ 0 h 76"/>
                <a:gd name="T14" fmla="*/ 37 w 76"/>
                <a:gd name="T15" fmla="*/ 6 h 76"/>
                <a:gd name="T16" fmla="*/ 31 w 76"/>
                <a:gd name="T17" fmla="*/ 0 h 76"/>
                <a:gd name="T18" fmla="*/ 26 w 76"/>
                <a:gd name="T19" fmla="*/ 13 h 76"/>
                <a:gd name="T20" fmla="*/ 13 w 76"/>
                <a:gd name="T21" fmla="*/ 9 h 76"/>
                <a:gd name="T22" fmla="*/ 15 w 76"/>
                <a:gd name="T23" fmla="*/ 21 h 76"/>
                <a:gd name="T24" fmla="*/ 3 w 76"/>
                <a:gd name="T25" fmla="*/ 23 h 76"/>
                <a:gd name="T26" fmla="*/ 8 w 76"/>
                <a:gd name="T27" fmla="*/ 31 h 76"/>
                <a:gd name="T28" fmla="*/ 0 w 76"/>
                <a:gd name="T29" fmla="*/ 37 h 76"/>
                <a:gd name="T30" fmla="*/ 9 w 76"/>
                <a:gd name="T31" fmla="*/ 44 h 76"/>
                <a:gd name="T32" fmla="*/ 3 w 76"/>
                <a:gd name="T33" fmla="*/ 53 h 76"/>
                <a:gd name="T34" fmla="*/ 13 w 76"/>
                <a:gd name="T35" fmla="*/ 56 h 76"/>
                <a:gd name="T36" fmla="*/ 12 w 76"/>
                <a:gd name="T37" fmla="*/ 66 h 76"/>
                <a:gd name="T38" fmla="*/ 27 w 76"/>
                <a:gd name="T39" fmla="*/ 61 h 76"/>
                <a:gd name="T40" fmla="*/ 32 w 76"/>
                <a:gd name="T41" fmla="*/ 76 h 76"/>
                <a:gd name="T42" fmla="*/ 38 w 76"/>
                <a:gd name="T43" fmla="*/ 70 h 76"/>
                <a:gd name="T44" fmla="*/ 45 w 76"/>
                <a:gd name="T45" fmla="*/ 76 h 76"/>
                <a:gd name="T46" fmla="*/ 50 w 76"/>
                <a:gd name="T47" fmla="*/ 63 h 76"/>
                <a:gd name="T48" fmla="*/ 62 w 76"/>
                <a:gd name="T49" fmla="*/ 67 h 76"/>
                <a:gd name="T50" fmla="*/ 61 w 76"/>
                <a:gd name="T51" fmla="*/ 55 h 76"/>
                <a:gd name="T52" fmla="*/ 73 w 76"/>
                <a:gd name="T53" fmla="*/ 53 h 76"/>
                <a:gd name="T54" fmla="*/ 68 w 76"/>
                <a:gd name="T55" fmla="*/ 45 h 76"/>
                <a:gd name="T56" fmla="*/ 76 w 76"/>
                <a:gd name="T57" fmla="*/ 39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6" h="76">
                  <a:moveTo>
                    <a:pt x="76" y="39"/>
                  </a:moveTo>
                  <a:cubicBezTo>
                    <a:pt x="76" y="36"/>
                    <a:pt x="73" y="34"/>
                    <a:pt x="67" y="32"/>
                  </a:cubicBezTo>
                  <a:cubicBezTo>
                    <a:pt x="71" y="28"/>
                    <a:pt x="74" y="25"/>
                    <a:pt x="73" y="23"/>
                  </a:cubicBezTo>
                  <a:cubicBezTo>
                    <a:pt x="72" y="20"/>
                    <a:pt x="68" y="20"/>
                    <a:pt x="62" y="20"/>
                  </a:cubicBezTo>
                  <a:cubicBezTo>
                    <a:pt x="65" y="15"/>
                    <a:pt x="65" y="11"/>
                    <a:pt x="63" y="10"/>
                  </a:cubicBezTo>
                  <a:cubicBezTo>
                    <a:pt x="61" y="8"/>
                    <a:pt x="56" y="10"/>
                    <a:pt x="49" y="15"/>
                  </a:cubicBezTo>
                  <a:cubicBezTo>
                    <a:pt x="48" y="6"/>
                    <a:pt x="46" y="1"/>
                    <a:pt x="43" y="0"/>
                  </a:cubicBezTo>
                  <a:cubicBezTo>
                    <a:pt x="41" y="0"/>
                    <a:pt x="39" y="2"/>
                    <a:pt x="37" y="6"/>
                  </a:cubicBezTo>
                  <a:cubicBezTo>
                    <a:pt x="35" y="2"/>
                    <a:pt x="33" y="0"/>
                    <a:pt x="31" y="0"/>
                  </a:cubicBezTo>
                  <a:cubicBezTo>
                    <a:pt x="28" y="1"/>
                    <a:pt x="26" y="6"/>
                    <a:pt x="26" y="13"/>
                  </a:cubicBezTo>
                  <a:cubicBezTo>
                    <a:pt x="20" y="9"/>
                    <a:pt x="16" y="7"/>
                    <a:pt x="13" y="9"/>
                  </a:cubicBezTo>
                  <a:cubicBezTo>
                    <a:pt x="11" y="10"/>
                    <a:pt x="12" y="15"/>
                    <a:pt x="15" y="21"/>
                  </a:cubicBezTo>
                  <a:cubicBezTo>
                    <a:pt x="8" y="20"/>
                    <a:pt x="4" y="20"/>
                    <a:pt x="3" y="23"/>
                  </a:cubicBezTo>
                  <a:cubicBezTo>
                    <a:pt x="2" y="25"/>
                    <a:pt x="4" y="28"/>
                    <a:pt x="8" y="31"/>
                  </a:cubicBezTo>
                  <a:cubicBezTo>
                    <a:pt x="3" y="33"/>
                    <a:pt x="0" y="35"/>
                    <a:pt x="0" y="37"/>
                  </a:cubicBezTo>
                  <a:cubicBezTo>
                    <a:pt x="0" y="40"/>
                    <a:pt x="3" y="42"/>
                    <a:pt x="9" y="44"/>
                  </a:cubicBezTo>
                  <a:cubicBezTo>
                    <a:pt x="4" y="48"/>
                    <a:pt x="2" y="51"/>
                    <a:pt x="3" y="53"/>
                  </a:cubicBezTo>
                  <a:cubicBezTo>
                    <a:pt x="4" y="56"/>
                    <a:pt x="8" y="56"/>
                    <a:pt x="13" y="56"/>
                  </a:cubicBezTo>
                  <a:cubicBezTo>
                    <a:pt x="11" y="61"/>
                    <a:pt x="10" y="65"/>
                    <a:pt x="12" y="66"/>
                  </a:cubicBezTo>
                  <a:cubicBezTo>
                    <a:pt x="14" y="68"/>
                    <a:pt x="20" y="66"/>
                    <a:pt x="27" y="61"/>
                  </a:cubicBezTo>
                  <a:cubicBezTo>
                    <a:pt x="27" y="70"/>
                    <a:pt x="29" y="75"/>
                    <a:pt x="32" y="76"/>
                  </a:cubicBezTo>
                  <a:cubicBezTo>
                    <a:pt x="34" y="76"/>
                    <a:pt x="36" y="74"/>
                    <a:pt x="38" y="70"/>
                  </a:cubicBezTo>
                  <a:cubicBezTo>
                    <a:pt x="41" y="74"/>
                    <a:pt x="43" y="76"/>
                    <a:pt x="45" y="76"/>
                  </a:cubicBezTo>
                  <a:cubicBezTo>
                    <a:pt x="48" y="75"/>
                    <a:pt x="49" y="70"/>
                    <a:pt x="50" y="63"/>
                  </a:cubicBezTo>
                  <a:cubicBezTo>
                    <a:pt x="55" y="67"/>
                    <a:pt x="60" y="69"/>
                    <a:pt x="62" y="67"/>
                  </a:cubicBezTo>
                  <a:cubicBezTo>
                    <a:pt x="64" y="66"/>
                    <a:pt x="63" y="61"/>
                    <a:pt x="61" y="55"/>
                  </a:cubicBezTo>
                  <a:cubicBezTo>
                    <a:pt x="67" y="56"/>
                    <a:pt x="72" y="56"/>
                    <a:pt x="73" y="53"/>
                  </a:cubicBezTo>
                  <a:cubicBezTo>
                    <a:pt x="74" y="51"/>
                    <a:pt x="72" y="48"/>
                    <a:pt x="68" y="45"/>
                  </a:cubicBezTo>
                  <a:cubicBezTo>
                    <a:pt x="73" y="43"/>
                    <a:pt x="76" y="41"/>
                    <a:pt x="76" y="39"/>
                  </a:cubicBezTo>
                  <a:close/>
                </a:path>
              </a:pathLst>
            </a:custGeom>
            <a:solidFill>
              <a:schemeClr val="accent2">
                <a:lumMod val="75000"/>
              </a:schemeClr>
            </a:solidFill>
            <a:ln>
              <a:noFill/>
            </a:ln>
          </p:spPr>
          <p:txBody>
            <a:bodyPr vert="horz" wrap="square" lIns="91440" tIns="45720" rIns="91440" bIns="45720" numCol="1" anchor="t" anchorCtr="0" compatLnSpc="1"/>
            <a:lstStyle/>
            <a:p>
              <a:endParaRPr lang="vi-VN"/>
            </a:p>
          </p:txBody>
        </p:sp>
        <p:sp>
          <p:nvSpPr>
            <p:cNvPr id="50" name="Hình tự do 84"/>
            <p:cNvSpPr/>
            <p:nvPr/>
          </p:nvSpPr>
          <p:spPr bwMode="auto">
            <a:xfrm flipH="1">
              <a:off x="3947595" y="5734073"/>
              <a:ext cx="164550" cy="161261"/>
            </a:xfrm>
            <a:custGeom>
              <a:avLst/>
              <a:gdLst>
                <a:gd name="T0" fmla="*/ 49 w 50"/>
                <a:gd name="T1" fmla="*/ 26 h 49"/>
                <a:gd name="T2" fmla="*/ 48 w 50"/>
                <a:gd name="T3" fmla="*/ 20 h 49"/>
                <a:gd name="T4" fmla="*/ 47 w 50"/>
                <a:gd name="T5" fmla="*/ 13 h 49"/>
                <a:gd name="T6" fmla="*/ 37 w 50"/>
                <a:gd name="T7" fmla="*/ 7 h 49"/>
                <a:gd name="T8" fmla="*/ 27 w 50"/>
                <a:gd name="T9" fmla="*/ 0 h 49"/>
                <a:gd name="T10" fmla="*/ 20 w 50"/>
                <a:gd name="T11" fmla="*/ 2 h 49"/>
                <a:gd name="T12" fmla="*/ 13 w 50"/>
                <a:gd name="T13" fmla="*/ 3 h 49"/>
                <a:gd name="T14" fmla="*/ 7 w 50"/>
                <a:gd name="T15" fmla="*/ 13 h 49"/>
                <a:gd name="T16" fmla="*/ 0 w 50"/>
                <a:gd name="T17" fmla="*/ 23 h 49"/>
                <a:gd name="T18" fmla="*/ 2 w 50"/>
                <a:gd name="T19" fmla="*/ 30 h 49"/>
                <a:gd name="T20" fmla="*/ 3 w 50"/>
                <a:gd name="T21" fmla="*/ 36 h 49"/>
                <a:gd name="T22" fmla="*/ 13 w 50"/>
                <a:gd name="T23" fmla="*/ 43 h 49"/>
                <a:gd name="T24" fmla="*/ 23 w 50"/>
                <a:gd name="T25" fmla="*/ 49 h 49"/>
                <a:gd name="T26" fmla="*/ 30 w 50"/>
                <a:gd name="T27" fmla="*/ 48 h 49"/>
                <a:gd name="T28" fmla="*/ 37 w 50"/>
                <a:gd name="T29" fmla="*/ 46 h 49"/>
                <a:gd name="T30" fmla="*/ 43 w 50"/>
                <a:gd name="T31" fmla="*/ 37 h 49"/>
                <a:gd name="T32" fmla="*/ 49 w 50"/>
                <a:gd name="T33" fmla="*/ 26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0" h="49">
                  <a:moveTo>
                    <a:pt x="49" y="26"/>
                  </a:moveTo>
                  <a:cubicBezTo>
                    <a:pt x="50" y="24"/>
                    <a:pt x="49" y="22"/>
                    <a:pt x="48" y="20"/>
                  </a:cubicBezTo>
                  <a:cubicBezTo>
                    <a:pt x="48" y="17"/>
                    <a:pt x="48" y="15"/>
                    <a:pt x="47" y="13"/>
                  </a:cubicBezTo>
                  <a:cubicBezTo>
                    <a:pt x="45" y="10"/>
                    <a:pt x="41" y="7"/>
                    <a:pt x="37" y="7"/>
                  </a:cubicBezTo>
                  <a:cubicBezTo>
                    <a:pt x="34" y="3"/>
                    <a:pt x="31" y="0"/>
                    <a:pt x="27" y="0"/>
                  </a:cubicBezTo>
                  <a:cubicBezTo>
                    <a:pt x="24" y="0"/>
                    <a:pt x="22" y="1"/>
                    <a:pt x="20" y="2"/>
                  </a:cubicBezTo>
                  <a:cubicBezTo>
                    <a:pt x="18" y="2"/>
                    <a:pt x="15" y="2"/>
                    <a:pt x="13" y="3"/>
                  </a:cubicBezTo>
                  <a:cubicBezTo>
                    <a:pt x="10" y="5"/>
                    <a:pt x="7" y="9"/>
                    <a:pt x="7" y="13"/>
                  </a:cubicBezTo>
                  <a:cubicBezTo>
                    <a:pt x="3" y="16"/>
                    <a:pt x="1" y="19"/>
                    <a:pt x="0" y="23"/>
                  </a:cubicBezTo>
                  <a:cubicBezTo>
                    <a:pt x="0" y="25"/>
                    <a:pt x="1" y="28"/>
                    <a:pt x="2" y="30"/>
                  </a:cubicBezTo>
                  <a:cubicBezTo>
                    <a:pt x="2" y="32"/>
                    <a:pt x="2" y="34"/>
                    <a:pt x="3" y="36"/>
                  </a:cubicBezTo>
                  <a:cubicBezTo>
                    <a:pt x="5" y="40"/>
                    <a:pt x="9" y="42"/>
                    <a:pt x="13" y="43"/>
                  </a:cubicBezTo>
                  <a:cubicBezTo>
                    <a:pt x="16" y="47"/>
                    <a:pt x="19" y="49"/>
                    <a:pt x="23" y="49"/>
                  </a:cubicBezTo>
                  <a:cubicBezTo>
                    <a:pt x="25" y="49"/>
                    <a:pt x="28" y="49"/>
                    <a:pt x="30" y="48"/>
                  </a:cubicBezTo>
                  <a:cubicBezTo>
                    <a:pt x="32" y="48"/>
                    <a:pt x="34" y="48"/>
                    <a:pt x="37" y="46"/>
                  </a:cubicBezTo>
                  <a:cubicBezTo>
                    <a:pt x="40" y="45"/>
                    <a:pt x="42" y="41"/>
                    <a:pt x="43" y="37"/>
                  </a:cubicBezTo>
                  <a:cubicBezTo>
                    <a:pt x="47" y="34"/>
                    <a:pt x="49" y="30"/>
                    <a:pt x="49" y="26"/>
                  </a:cubicBezTo>
                  <a:close/>
                </a:path>
              </a:pathLst>
            </a:custGeom>
            <a:solidFill>
              <a:schemeClr val="accent1">
                <a:lumMod val="75000"/>
              </a:schemeClr>
            </a:solidFill>
            <a:ln>
              <a:noFill/>
            </a:ln>
          </p:spPr>
          <p:txBody>
            <a:bodyPr vert="horz" wrap="square" lIns="91440" tIns="45720" rIns="91440" bIns="45720" numCol="1" anchor="t" anchorCtr="0" compatLnSpc="1"/>
            <a:lstStyle/>
            <a:p>
              <a:endParaRPr lang="vi-VN"/>
            </a:p>
          </p:txBody>
        </p:sp>
        <p:sp>
          <p:nvSpPr>
            <p:cNvPr id="51" name="Hình tự do 84"/>
            <p:cNvSpPr/>
            <p:nvPr/>
          </p:nvSpPr>
          <p:spPr bwMode="auto">
            <a:xfrm flipH="1">
              <a:off x="4714364" y="5884605"/>
              <a:ext cx="105896" cy="103780"/>
            </a:xfrm>
            <a:custGeom>
              <a:avLst/>
              <a:gdLst>
                <a:gd name="T0" fmla="*/ 49 w 50"/>
                <a:gd name="T1" fmla="*/ 26 h 49"/>
                <a:gd name="T2" fmla="*/ 48 w 50"/>
                <a:gd name="T3" fmla="*/ 20 h 49"/>
                <a:gd name="T4" fmla="*/ 47 w 50"/>
                <a:gd name="T5" fmla="*/ 13 h 49"/>
                <a:gd name="T6" fmla="*/ 37 w 50"/>
                <a:gd name="T7" fmla="*/ 7 h 49"/>
                <a:gd name="T8" fmla="*/ 27 w 50"/>
                <a:gd name="T9" fmla="*/ 0 h 49"/>
                <a:gd name="T10" fmla="*/ 20 w 50"/>
                <a:gd name="T11" fmla="*/ 2 h 49"/>
                <a:gd name="T12" fmla="*/ 13 w 50"/>
                <a:gd name="T13" fmla="*/ 3 h 49"/>
                <a:gd name="T14" fmla="*/ 7 w 50"/>
                <a:gd name="T15" fmla="*/ 13 h 49"/>
                <a:gd name="T16" fmla="*/ 0 w 50"/>
                <a:gd name="T17" fmla="*/ 23 h 49"/>
                <a:gd name="T18" fmla="*/ 2 w 50"/>
                <a:gd name="T19" fmla="*/ 30 h 49"/>
                <a:gd name="T20" fmla="*/ 3 w 50"/>
                <a:gd name="T21" fmla="*/ 36 h 49"/>
                <a:gd name="T22" fmla="*/ 13 w 50"/>
                <a:gd name="T23" fmla="*/ 43 h 49"/>
                <a:gd name="T24" fmla="*/ 23 w 50"/>
                <a:gd name="T25" fmla="*/ 49 h 49"/>
                <a:gd name="T26" fmla="*/ 30 w 50"/>
                <a:gd name="T27" fmla="*/ 48 h 49"/>
                <a:gd name="T28" fmla="*/ 37 w 50"/>
                <a:gd name="T29" fmla="*/ 46 h 49"/>
                <a:gd name="T30" fmla="*/ 43 w 50"/>
                <a:gd name="T31" fmla="*/ 37 h 49"/>
                <a:gd name="T32" fmla="*/ 49 w 50"/>
                <a:gd name="T33" fmla="*/ 26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0" h="49">
                  <a:moveTo>
                    <a:pt x="49" y="26"/>
                  </a:moveTo>
                  <a:cubicBezTo>
                    <a:pt x="50" y="24"/>
                    <a:pt x="49" y="22"/>
                    <a:pt x="48" y="20"/>
                  </a:cubicBezTo>
                  <a:cubicBezTo>
                    <a:pt x="48" y="17"/>
                    <a:pt x="48" y="15"/>
                    <a:pt x="47" y="13"/>
                  </a:cubicBezTo>
                  <a:cubicBezTo>
                    <a:pt x="45" y="10"/>
                    <a:pt x="41" y="7"/>
                    <a:pt x="37" y="7"/>
                  </a:cubicBezTo>
                  <a:cubicBezTo>
                    <a:pt x="34" y="3"/>
                    <a:pt x="31" y="0"/>
                    <a:pt x="27" y="0"/>
                  </a:cubicBezTo>
                  <a:cubicBezTo>
                    <a:pt x="24" y="0"/>
                    <a:pt x="22" y="1"/>
                    <a:pt x="20" y="2"/>
                  </a:cubicBezTo>
                  <a:cubicBezTo>
                    <a:pt x="18" y="2"/>
                    <a:pt x="15" y="2"/>
                    <a:pt x="13" y="3"/>
                  </a:cubicBezTo>
                  <a:cubicBezTo>
                    <a:pt x="10" y="5"/>
                    <a:pt x="7" y="9"/>
                    <a:pt x="7" y="13"/>
                  </a:cubicBezTo>
                  <a:cubicBezTo>
                    <a:pt x="3" y="16"/>
                    <a:pt x="1" y="19"/>
                    <a:pt x="0" y="23"/>
                  </a:cubicBezTo>
                  <a:cubicBezTo>
                    <a:pt x="0" y="25"/>
                    <a:pt x="1" y="28"/>
                    <a:pt x="2" y="30"/>
                  </a:cubicBezTo>
                  <a:cubicBezTo>
                    <a:pt x="2" y="32"/>
                    <a:pt x="2" y="34"/>
                    <a:pt x="3" y="36"/>
                  </a:cubicBezTo>
                  <a:cubicBezTo>
                    <a:pt x="5" y="40"/>
                    <a:pt x="9" y="42"/>
                    <a:pt x="13" y="43"/>
                  </a:cubicBezTo>
                  <a:cubicBezTo>
                    <a:pt x="16" y="47"/>
                    <a:pt x="19" y="49"/>
                    <a:pt x="23" y="49"/>
                  </a:cubicBezTo>
                  <a:cubicBezTo>
                    <a:pt x="25" y="49"/>
                    <a:pt x="28" y="49"/>
                    <a:pt x="30" y="48"/>
                  </a:cubicBezTo>
                  <a:cubicBezTo>
                    <a:pt x="32" y="48"/>
                    <a:pt x="34" y="48"/>
                    <a:pt x="37" y="46"/>
                  </a:cubicBezTo>
                  <a:cubicBezTo>
                    <a:pt x="40" y="45"/>
                    <a:pt x="42" y="41"/>
                    <a:pt x="43" y="37"/>
                  </a:cubicBezTo>
                  <a:cubicBezTo>
                    <a:pt x="47" y="34"/>
                    <a:pt x="49" y="30"/>
                    <a:pt x="49" y="26"/>
                  </a:cubicBezTo>
                  <a:close/>
                </a:path>
              </a:pathLst>
            </a:custGeom>
            <a:solidFill>
              <a:schemeClr val="accent2">
                <a:lumMod val="20000"/>
                <a:lumOff val="80000"/>
              </a:schemeClr>
            </a:solidFill>
            <a:ln>
              <a:noFill/>
            </a:ln>
          </p:spPr>
          <p:txBody>
            <a:bodyPr vert="horz" wrap="square" lIns="91440" tIns="45720" rIns="91440" bIns="45720" numCol="1" anchor="t" anchorCtr="0" compatLnSpc="1"/>
            <a:lstStyle/>
            <a:p>
              <a:endParaRPr lang="vi-VN"/>
            </a:p>
          </p:txBody>
        </p:sp>
        <p:sp>
          <p:nvSpPr>
            <p:cNvPr id="52" name="Hình bầu dục 51"/>
            <p:cNvSpPr/>
            <p:nvPr/>
          </p:nvSpPr>
          <p:spPr>
            <a:xfrm>
              <a:off x="2420939" y="5894167"/>
              <a:ext cx="152400" cy="152400"/>
            </a:xfrm>
            <a:prstGeom prst="ellipse">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53" name="Hình tự do 5"/>
            <p:cNvSpPr/>
            <p:nvPr/>
          </p:nvSpPr>
          <p:spPr bwMode="auto">
            <a:xfrm>
              <a:off x="9771061" y="6283770"/>
              <a:ext cx="6350" cy="12700"/>
            </a:xfrm>
            <a:custGeom>
              <a:avLst/>
              <a:gdLst>
                <a:gd name="T0" fmla="*/ 4 w 4"/>
                <a:gd name="T1" fmla="*/ 8 h 8"/>
                <a:gd name="T2" fmla="*/ 0 w 4"/>
                <a:gd name="T3" fmla="*/ 0 h 8"/>
                <a:gd name="T4" fmla="*/ 4 w 4"/>
                <a:gd name="T5" fmla="*/ 8 h 8"/>
              </a:gdLst>
              <a:ahLst/>
              <a:cxnLst>
                <a:cxn ang="0">
                  <a:pos x="T0" y="T1"/>
                </a:cxn>
                <a:cxn ang="0">
                  <a:pos x="T2" y="T3"/>
                </a:cxn>
                <a:cxn ang="0">
                  <a:pos x="T4" y="T5"/>
                </a:cxn>
              </a:cxnLst>
              <a:rect l="0" t="0" r="r" b="b"/>
              <a:pathLst>
                <a:path w="4" h="8">
                  <a:moveTo>
                    <a:pt x="4" y="8"/>
                  </a:moveTo>
                  <a:lnTo>
                    <a:pt x="0" y="0"/>
                  </a:lnTo>
                  <a:lnTo>
                    <a:pt x="4" y="8"/>
                  </a:lnTo>
                  <a:close/>
                </a:path>
              </a:pathLst>
            </a:custGeom>
            <a:solidFill>
              <a:srgbClr val="00A99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vi-VN"/>
            </a:p>
          </p:txBody>
        </p:sp>
        <p:sp>
          <p:nvSpPr>
            <p:cNvPr id="54" name="Dòng 6"/>
            <p:cNvSpPr>
              <a:spLocks noChangeShapeType="1"/>
            </p:cNvSpPr>
            <p:nvPr/>
          </p:nvSpPr>
          <p:spPr bwMode="auto">
            <a:xfrm flipH="1" flipV="1">
              <a:off x="9771061" y="6283770"/>
              <a:ext cx="6350" cy="1270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vi-VN"/>
            </a:p>
          </p:txBody>
        </p:sp>
        <p:sp>
          <p:nvSpPr>
            <p:cNvPr id="55" name="Hình tự do 7"/>
            <p:cNvSpPr/>
            <p:nvPr/>
          </p:nvSpPr>
          <p:spPr bwMode="auto">
            <a:xfrm rot="347535">
              <a:off x="9763724" y="5625565"/>
              <a:ext cx="1632875" cy="657409"/>
            </a:xfrm>
            <a:custGeom>
              <a:avLst/>
              <a:gdLst>
                <a:gd name="T0" fmla="*/ 0 w 594"/>
                <a:gd name="T1" fmla="*/ 251 h 255"/>
                <a:gd name="T2" fmla="*/ 592 w 594"/>
                <a:gd name="T3" fmla="*/ 0 h 255"/>
                <a:gd name="T4" fmla="*/ 594 w 594"/>
                <a:gd name="T5" fmla="*/ 4 h 255"/>
                <a:gd name="T6" fmla="*/ 2 w 594"/>
                <a:gd name="T7" fmla="*/ 255 h 255"/>
                <a:gd name="T8" fmla="*/ 0 w 594"/>
                <a:gd name="T9" fmla="*/ 251 h 255"/>
              </a:gdLst>
              <a:ahLst/>
              <a:cxnLst>
                <a:cxn ang="0">
                  <a:pos x="T0" y="T1"/>
                </a:cxn>
                <a:cxn ang="0">
                  <a:pos x="T2" y="T3"/>
                </a:cxn>
                <a:cxn ang="0">
                  <a:pos x="T4" y="T5"/>
                </a:cxn>
                <a:cxn ang="0">
                  <a:pos x="T6" y="T7"/>
                </a:cxn>
                <a:cxn ang="0">
                  <a:pos x="T8" y="T9"/>
                </a:cxn>
              </a:cxnLst>
              <a:rect l="0" t="0" r="r" b="b"/>
              <a:pathLst>
                <a:path w="594" h="255">
                  <a:moveTo>
                    <a:pt x="0" y="251"/>
                  </a:moveTo>
                  <a:cubicBezTo>
                    <a:pt x="141" y="201"/>
                    <a:pt x="442" y="91"/>
                    <a:pt x="592" y="0"/>
                  </a:cubicBezTo>
                  <a:cubicBezTo>
                    <a:pt x="594" y="4"/>
                    <a:pt x="594" y="4"/>
                    <a:pt x="594" y="4"/>
                  </a:cubicBezTo>
                  <a:cubicBezTo>
                    <a:pt x="445" y="95"/>
                    <a:pt x="143" y="205"/>
                    <a:pt x="2" y="255"/>
                  </a:cubicBezTo>
                  <a:cubicBezTo>
                    <a:pt x="0" y="251"/>
                    <a:pt x="0" y="251"/>
                    <a:pt x="0" y="251"/>
                  </a:cubicBezTo>
                </a:path>
              </a:pathLst>
            </a:custGeom>
            <a:solidFill>
              <a:srgbClr val="00A99D"/>
            </a:solidFill>
            <a:ln w="9525">
              <a:solidFill>
                <a:schemeClr val="accent2"/>
              </a:solidFill>
              <a:round/>
            </a:ln>
          </p:spPr>
          <p:txBody>
            <a:bodyPr vert="horz" wrap="square" lIns="91440" tIns="45720" rIns="91440" bIns="45720" numCol="1" anchor="t" anchorCtr="0" compatLnSpc="1"/>
            <a:lstStyle/>
            <a:p>
              <a:endParaRPr lang="vi-VN"/>
            </a:p>
          </p:txBody>
        </p:sp>
        <p:grpSp>
          <p:nvGrpSpPr>
            <p:cNvPr id="56" name="Nhóm 55"/>
            <p:cNvGrpSpPr/>
            <p:nvPr/>
          </p:nvGrpSpPr>
          <p:grpSpPr>
            <a:xfrm rot="806488" flipH="1">
              <a:off x="11377312" y="5452235"/>
              <a:ext cx="365582" cy="421970"/>
              <a:chOff x="1457010" y="1673260"/>
              <a:chExt cx="617538" cy="712788"/>
            </a:xfrm>
          </p:grpSpPr>
          <p:sp>
            <p:nvSpPr>
              <p:cNvPr id="57" name="Hình tự do 8"/>
              <p:cNvSpPr/>
              <p:nvPr/>
            </p:nvSpPr>
            <p:spPr bwMode="auto">
              <a:xfrm flipH="1">
                <a:off x="1457010" y="1673260"/>
                <a:ext cx="595313" cy="652463"/>
              </a:xfrm>
              <a:custGeom>
                <a:avLst/>
                <a:gdLst>
                  <a:gd name="T0" fmla="*/ 182 w 187"/>
                  <a:gd name="T1" fmla="*/ 130 h 204"/>
                  <a:gd name="T2" fmla="*/ 126 w 187"/>
                  <a:gd name="T3" fmla="*/ 88 h 204"/>
                  <a:gd name="T4" fmla="*/ 99 w 187"/>
                  <a:gd name="T5" fmla="*/ 29 h 204"/>
                  <a:gd name="T6" fmla="*/ 29 w 187"/>
                  <a:gd name="T7" fmla="*/ 166 h 204"/>
                  <a:gd name="T8" fmla="*/ 119 w 187"/>
                  <a:gd name="T9" fmla="*/ 198 h 204"/>
                  <a:gd name="T10" fmla="*/ 182 w 187"/>
                  <a:gd name="T11" fmla="*/ 130 h 204"/>
                </a:gdLst>
                <a:ahLst/>
                <a:cxnLst>
                  <a:cxn ang="0">
                    <a:pos x="T0" y="T1"/>
                  </a:cxn>
                  <a:cxn ang="0">
                    <a:pos x="T2" y="T3"/>
                  </a:cxn>
                  <a:cxn ang="0">
                    <a:pos x="T4" y="T5"/>
                  </a:cxn>
                  <a:cxn ang="0">
                    <a:pos x="T6" y="T7"/>
                  </a:cxn>
                  <a:cxn ang="0">
                    <a:pos x="T8" y="T9"/>
                  </a:cxn>
                  <a:cxn ang="0">
                    <a:pos x="T10" y="T11"/>
                  </a:cxn>
                </a:cxnLst>
                <a:rect l="0" t="0" r="r" b="b"/>
                <a:pathLst>
                  <a:path w="187" h="204">
                    <a:moveTo>
                      <a:pt x="182" y="130"/>
                    </a:moveTo>
                    <a:cubicBezTo>
                      <a:pt x="173" y="98"/>
                      <a:pt x="151" y="87"/>
                      <a:pt x="126" y="88"/>
                    </a:cubicBezTo>
                    <a:cubicBezTo>
                      <a:pt x="127" y="59"/>
                      <a:pt x="114" y="34"/>
                      <a:pt x="99" y="29"/>
                    </a:cubicBezTo>
                    <a:cubicBezTo>
                      <a:pt x="17" y="0"/>
                      <a:pt x="0" y="129"/>
                      <a:pt x="29" y="166"/>
                    </a:cubicBezTo>
                    <a:cubicBezTo>
                      <a:pt x="35" y="185"/>
                      <a:pt x="86" y="204"/>
                      <a:pt x="119" y="198"/>
                    </a:cubicBezTo>
                    <a:cubicBezTo>
                      <a:pt x="162" y="190"/>
                      <a:pt x="187" y="150"/>
                      <a:pt x="182" y="130"/>
                    </a:cubicBezTo>
                    <a:close/>
                  </a:path>
                </a:pathLst>
              </a:custGeom>
              <a:solidFill>
                <a:schemeClr val="accent1">
                  <a:lumMod val="60000"/>
                  <a:lumOff val="40000"/>
                </a:schemeClr>
              </a:solidFill>
              <a:ln>
                <a:noFill/>
              </a:ln>
            </p:spPr>
            <p:txBody>
              <a:bodyPr vert="horz" wrap="square" lIns="91440" tIns="45720" rIns="91440" bIns="45720" numCol="1" anchor="t" anchorCtr="0" compatLnSpc="1"/>
              <a:lstStyle/>
              <a:p>
                <a:pPr lvl="0"/>
                <a:endParaRPr lang="vi-VN"/>
              </a:p>
            </p:txBody>
          </p:sp>
          <p:sp>
            <p:nvSpPr>
              <p:cNvPr id="58" name="Hình tự do 9"/>
              <p:cNvSpPr/>
              <p:nvPr/>
            </p:nvSpPr>
            <p:spPr bwMode="auto">
              <a:xfrm flipH="1">
                <a:off x="1482410" y="1698660"/>
                <a:ext cx="592138" cy="687388"/>
              </a:xfrm>
              <a:custGeom>
                <a:avLst/>
                <a:gdLst>
                  <a:gd name="T0" fmla="*/ 178 w 186"/>
                  <a:gd name="T1" fmla="*/ 208 h 215"/>
                  <a:gd name="T2" fmla="*/ 53 w 186"/>
                  <a:gd name="T3" fmla="*/ 154 h 215"/>
                  <a:gd name="T4" fmla="*/ 102 w 186"/>
                  <a:gd name="T5" fmla="*/ 127 h 215"/>
                  <a:gd name="T6" fmla="*/ 153 w 186"/>
                  <a:gd name="T7" fmla="*/ 64 h 215"/>
                  <a:gd name="T8" fmla="*/ 40 w 186"/>
                  <a:gd name="T9" fmla="*/ 136 h 215"/>
                  <a:gd name="T10" fmla="*/ 50 w 186"/>
                  <a:gd name="T11" fmla="*/ 79 h 215"/>
                  <a:gd name="T12" fmla="*/ 32 w 186"/>
                  <a:gd name="T13" fmla="*/ 0 h 215"/>
                  <a:gd name="T14" fmla="*/ 28 w 186"/>
                  <a:gd name="T15" fmla="*/ 156 h 215"/>
                  <a:gd name="T16" fmla="*/ 28 w 186"/>
                  <a:gd name="T17" fmla="*/ 160 h 215"/>
                  <a:gd name="T18" fmla="*/ 31 w 186"/>
                  <a:gd name="T19" fmla="*/ 161 h 215"/>
                  <a:gd name="T20" fmla="*/ 98 w 186"/>
                  <a:gd name="T21" fmla="*/ 200 h 215"/>
                  <a:gd name="T22" fmla="*/ 178 w 186"/>
                  <a:gd name="T23" fmla="*/ 208 h 2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86" h="215">
                    <a:moveTo>
                      <a:pt x="178" y="208"/>
                    </a:moveTo>
                    <a:cubicBezTo>
                      <a:pt x="186" y="183"/>
                      <a:pt x="98" y="158"/>
                      <a:pt x="53" y="154"/>
                    </a:cubicBezTo>
                    <a:cubicBezTo>
                      <a:pt x="68" y="148"/>
                      <a:pt x="87" y="137"/>
                      <a:pt x="102" y="127"/>
                    </a:cubicBezTo>
                    <a:cubicBezTo>
                      <a:pt x="137" y="101"/>
                      <a:pt x="157" y="70"/>
                      <a:pt x="153" y="64"/>
                    </a:cubicBezTo>
                    <a:cubicBezTo>
                      <a:pt x="137" y="44"/>
                      <a:pt x="69" y="101"/>
                      <a:pt x="40" y="136"/>
                    </a:cubicBezTo>
                    <a:cubicBezTo>
                      <a:pt x="45" y="120"/>
                      <a:pt x="49" y="98"/>
                      <a:pt x="50" y="79"/>
                    </a:cubicBezTo>
                    <a:cubicBezTo>
                      <a:pt x="51" y="35"/>
                      <a:pt x="40" y="0"/>
                      <a:pt x="32" y="0"/>
                    </a:cubicBezTo>
                    <a:cubicBezTo>
                      <a:pt x="0" y="0"/>
                      <a:pt x="13" y="143"/>
                      <a:pt x="28" y="156"/>
                    </a:cubicBezTo>
                    <a:cubicBezTo>
                      <a:pt x="27" y="158"/>
                      <a:pt x="27" y="159"/>
                      <a:pt x="28" y="160"/>
                    </a:cubicBezTo>
                    <a:cubicBezTo>
                      <a:pt x="28" y="160"/>
                      <a:pt x="29" y="161"/>
                      <a:pt x="31" y="161"/>
                    </a:cubicBezTo>
                    <a:cubicBezTo>
                      <a:pt x="37" y="170"/>
                      <a:pt x="70" y="190"/>
                      <a:pt x="98" y="200"/>
                    </a:cubicBezTo>
                    <a:cubicBezTo>
                      <a:pt x="139" y="215"/>
                      <a:pt x="176" y="215"/>
                      <a:pt x="178" y="208"/>
                    </a:cubicBezTo>
                    <a:close/>
                  </a:path>
                </a:pathLst>
              </a:custGeom>
              <a:solidFill>
                <a:schemeClr val="accent1"/>
              </a:solidFill>
              <a:ln>
                <a:noFill/>
              </a:ln>
            </p:spPr>
            <p:txBody>
              <a:bodyPr vert="horz" wrap="square" lIns="91440" tIns="45720" rIns="91440" bIns="45720" numCol="1" anchor="t" anchorCtr="0" compatLnSpc="1"/>
              <a:lstStyle/>
              <a:p>
                <a:endParaRPr lang="vi-VN"/>
              </a:p>
            </p:txBody>
          </p:sp>
        </p:grpSp>
        <p:sp>
          <p:nvSpPr>
            <p:cNvPr id="59" name="Hình tự do 10"/>
            <p:cNvSpPr/>
            <p:nvPr/>
          </p:nvSpPr>
          <p:spPr bwMode="auto">
            <a:xfrm rot="1986842">
              <a:off x="10004233" y="5813019"/>
              <a:ext cx="502445" cy="552636"/>
            </a:xfrm>
            <a:custGeom>
              <a:avLst/>
              <a:gdLst>
                <a:gd name="T0" fmla="*/ 171 w 196"/>
                <a:gd name="T1" fmla="*/ 162 h 191"/>
                <a:gd name="T2" fmla="*/ 46 w 196"/>
                <a:gd name="T3" fmla="*/ 135 h 191"/>
                <a:gd name="T4" fmla="*/ 79 w 196"/>
                <a:gd name="T5" fmla="*/ 11 h 191"/>
                <a:gd name="T6" fmla="*/ 25 w 196"/>
                <a:gd name="T7" fmla="*/ 148 h 191"/>
                <a:gd name="T8" fmla="*/ 23 w 196"/>
                <a:gd name="T9" fmla="*/ 150 h 191"/>
                <a:gd name="T10" fmla="*/ 171 w 196"/>
                <a:gd name="T11" fmla="*/ 162 h 191"/>
                <a:gd name="connsiteX0" fmla="*/ 7753 w 7872"/>
                <a:gd name="connsiteY0" fmla="*/ 8159 h 8944"/>
                <a:gd name="connsiteX1" fmla="*/ 1376 w 7872"/>
                <a:gd name="connsiteY1" fmla="*/ 6745 h 8944"/>
                <a:gd name="connsiteX2" fmla="*/ 3060 w 7872"/>
                <a:gd name="connsiteY2" fmla="*/ 253 h 8944"/>
                <a:gd name="connsiteX3" fmla="*/ 305 w 7872"/>
                <a:gd name="connsiteY3" fmla="*/ 7426 h 8944"/>
                <a:gd name="connsiteX4" fmla="*/ 202 w 7872"/>
                <a:gd name="connsiteY4" fmla="*/ 7530 h 8944"/>
                <a:gd name="connsiteX5" fmla="*/ 7753 w 7872"/>
                <a:gd name="connsiteY5" fmla="*/ 8159 h 8944"/>
                <a:gd name="connsiteX0-1" fmla="*/ 9849 w 9849"/>
                <a:gd name="connsiteY0-2" fmla="*/ 9122 h 10251"/>
                <a:gd name="connsiteX1-3" fmla="*/ 1748 w 9849"/>
                <a:gd name="connsiteY1-4" fmla="*/ 7541 h 10251"/>
                <a:gd name="connsiteX2-5" fmla="*/ 3887 w 9849"/>
                <a:gd name="connsiteY2-6" fmla="*/ 283 h 10251"/>
                <a:gd name="connsiteX3-7" fmla="*/ 387 w 9849"/>
                <a:gd name="connsiteY3-8" fmla="*/ 8303 h 10251"/>
                <a:gd name="connsiteX4-9" fmla="*/ 257 w 9849"/>
                <a:gd name="connsiteY4-10" fmla="*/ 8419 h 10251"/>
                <a:gd name="connsiteX5-11" fmla="*/ 9849 w 9849"/>
                <a:gd name="connsiteY5-12" fmla="*/ 9122 h 10251"/>
                <a:gd name="connsiteX0-13" fmla="*/ 10000 w 10000"/>
                <a:gd name="connsiteY0-14" fmla="*/ 8899 h 10131"/>
                <a:gd name="connsiteX1-15" fmla="*/ 1775 w 10000"/>
                <a:gd name="connsiteY1-16" fmla="*/ 7356 h 10131"/>
                <a:gd name="connsiteX2-17" fmla="*/ 3947 w 10000"/>
                <a:gd name="connsiteY2-18" fmla="*/ 276 h 10131"/>
                <a:gd name="connsiteX3-19" fmla="*/ 393 w 10000"/>
                <a:gd name="connsiteY3-20" fmla="*/ 8100 h 10131"/>
                <a:gd name="connsiteX4-21" fmla="*/ 261 w 10000"/>
                <a:gd name="connsiteY4-22" fmla="*/ 8213 h 10131"/>
                <a:gd name="connsiteX5-23" fmla="*/ 10000 w 10000"/>
                <a:gd name="connsiteY5-24" fmla="*/ 8899 h 10131"/>
                <a:gd name="connsiteX0-25" fmla="*/ 10361 w 10361"/>
                <a:gd name="connsiteY0-26" fmla="*/ 8632 h 9864"/>
                <a:gd name="connsiteX1-27" fmla="*/ 2136 w 10361"/>
                <a:gd name="connsiteY1-28" fmla="*/ 7089 h 9864"/>
                <a:gd name="connsiteX2-29" fmla="*/ 4308 w 10361"/>
                <a:gd name="connsiteY2-30" fmla="*/ 9 h 9864"/>
                <a:gd name="connsiteX3-31" fmla="*/ 754 w 10361"/>
                <a:gd name="connsiteY3-32" fmla="*/ 7833 h 9864"/>
                <a:gd name="connsiteX4-33" fmla="*/ 622 w 10361"/>
                <a:gd name="connsiteY4-34" fmla="*/ 7946 h 9864"/>
                <a:gd name="connsiteX5-35" fmla="*/ 10361 w 10361"/>
                <a:gd name="connsiteY5-36" fmla="*/ 8632 h 9864"/>
                <a:gd name="connsiteX0-37" fmla="*/ 10000 w 10000"/>
                <a:gd name="connsiteY0-38" fmla="*/ 8749 h 9998"/>
                <a:gd name="connsiteX1-39" fmla="*/ 2062 w 10000"/>
                <a:gd name="connsiteY1-40" fmla="*/ 7185 h 9998"/>
                <a:gd name="connsiteX2-41" fmla="*/ 4158 w 10000"/>
                <a:gd name="connsiteY2-42" fmla="*/ 7 h 9998"/>
                <a:gd name="connsiteX3-43" fmla="*/ 728 w 10000"/>
                <a:gd name="connsiteY3-44" fmla="*/ 7939 h 9998"/>
                <a:gd name="connsiteX4-45" fmla="*/ 600 w 10000"/>
                <a:gd name="connsiteY4-46" fmla="*/ 8054 h 9998"/>
                <a:gd name="connsiteX5-47" fmla="*/ 10000 w 10000"/>
                <a:gd name="connsiteY5-48" fmla="*/ 8749 h 9998"/>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Lst>
              <a:rect l="l" t="t" r="r" b="b"/>
              <a:pathLst>
                <a:path w="10000" h="9998">
                  <a:moveTo>
                    <a:pt x="10000" y="8749"/>
                  </a:moveTo>
                  <a:cubicBezTo>
                    <a:pt x="8794" y="7359"/>
                    <a:pt x="4412" y="6548"/>
                    <a:pt x="2062" y="7185"/>
                  </a:cubicBezTo>
                  <a:cubicBezTo>
                    <a:pt x="3589" y="5882"/>
                    <a:pt x="5305" y="-234"/>
                    <a:pt x="4158" y="7"/>
                  </a:cubicBezTo>
                  <a:cubicBezTo>
                    <a:pt x="92" y="863"/>
                    <a:pt x="-860" y="6318"/>
                    <a:pt x="728" y="7939"/>
                  </a:cubicBezTo>
                  <a:cubicBezTo>
                    <a:pt x="663" y="7996"/>
                    <a:pt x="663" y="8054"/>
                    <a:pt x="600" y="8054"/>
                  </a:cubicBezTo>
                  <a:cubicBezTo>
                    <a:pt x="2036" y="9883"/>
                    <a:pt x="5687" y="10988"/>
                    <a:pt x="10000" y="8749"/>
                  </a:cubicBezTo>
                  <a:close/>
                </a:path>
              </a:pathLst>
            </a:custGeom>
            <a:solidFill>
              <a:schemeClr val="accent2"/>
            </a:solidFill>
            <a:ln>
              <a:noFill/>
            </a:ln>
          </p:spPr>
          <p:txBody>
            <a:bodyPr vert="horz" wrap="square" lIns="91440" tIns="45720" rIns="91440" bIns="45720" numCol="1" anchor="t" anchorCtr="0" compatLnSpc="1"/>
            <a:lstStyle/>
            <a:p>
              <a:pPr lvl="0"/>
              <a:endParaRPr lang="vi-VN"/>
            </a:p>
          </p:txBody>
        </p:sp>
        <p:sp>
          <p:nvSpPr>
            <p:cNvPr id="60" name="Hình tự do 23"/>
            <p:cNvSpPr/>
            <p:nvPr/>
          </p:nvSpPr>
          <p:spPr bwMode="auto">
            <a:xfrm>
              <a:off x="9539526" y="5031266"/>
              <a:ext cx="344488" cy="344488"/>
            </a:xfrm>
            <a:custGeom>
              <a:avLst/>
              <a:gdLst>
                <a:gd name="T0" fmla="*/ 108 w 108"/>
                <a:gd name="T1" fmla="*/ 48 h 108"/>
                <a:gd name="T2" fmla="*/ 98 w 108"/>
                <a:gd name="T3" fmla="*/ 41 h 108"/>
                <a:gd name="T4" fmla="*/ 102 w 108"/>
                <a:gd name="T5" fmla="*/ 30 h 108"/>
                <a:gd name="T6" fmla="*/ 84 w 108"/>
                <a:gd name="T7" fmla="*/ 28 h 108"/>
                <a:gd name="T8" fmla="*/ 85 w 108"/>
                <a:gd name="T9" fmla="*/ 10 h 108"/>
                <a:gd name="T10" fmla="*/ 69 w 108"/>
                <a:gd name="T11" fmla="*/ 16 h 108"/>
                <a:gd name="T12" fmla="*/ 62 w 108"/>
                <a:gd name="T13" fmla="*/ 0 h 108"/>
                <a:gd name="T14" fmla="*/ 52 w 108"/>
                <a:gd name="T15" fmla="*/ 10 h 108"/>
                <a:gd name="T16" fmla="*/ 41 w 108"/>
                <a:gd name="T17" fmla="*/ 1 h 108"/>
                <a:gd name="T18" fmla="*/ 35 w 108"/>
                <a:gd name="T19" fmla="*/ 16 h 108"/>
                <a:gd name="T20" fmla="*/ 20 w 108"/>
                <a:gd name="T21" fmla="*/ 12 h 108"/>
                <a:gd name="T22" fmla="*/ 21 w 108"/>
                <a:gd name="T23" fmla="*/ 27 h 108"/>
                <a:gd name="T24" fmla="*/ 6 w 108"/>
                <a:gd name="T25" fmla="*/ 29 h 108"/>
                <a:gd name="T26" fmla="*/ 18 w 108"/>
                <a:gd name="T27" fmla="*/ 47 h 108"/>
                <a:gd name="T28" fmla="*/ 0 w 108"/>
                <a:gd name="T29" fmla="*/ 60 h 108"/>
                <a:gd name="T30" fmla="*/ 10 w 108"/>
                <a:gd name="T31" fmla="*/ 67 h 108"/>
                <a:gd name="T32" fmla="*/ 5 w 108"/>
                <a:gd name="T33" fmla="*/ 78 h 108"/>
                <a:gd name="T34" fmla="*/ 24 w 108"/>
                <a:gd name="T35" fmla="*/ 80 h 108"/>
                <a:gd name="T36" fmla="*/ 23 w 108"/>
                <a:gd name="T37" fmla="*/ 98 h 108"/>
                <a:gd name="T38" fmla="*/ 39 w 108"/>
                <a:gd name="T39" fmla="*/ 92 h 108"/>
                <a:gd name="T40" fmla="*/ 46 w 108"/>
                <a:gd name="T41" fmla="*/ 107 h 108"/>
                <a:gd name="T42" fmla="*/ 56 w 108"/>
                <a:gd name="T43" fmla="*/ 97 h 108"/>
                <a:gd name="T44" fmla="*/ 67 w 108"/>
                <a:gd name="T45" fmla="*/ 106 h 108"/>
                <a:gd name="T46" fmla="*/ 73 w 108"/>
                <a:gd name="T47" fmla="*/ 91 h 108"/>
                <a:gd name="T48" fmla="*/ 88 w 108"/>
                <a:gd name="T49" fmla="*/ 96 h 108"/>
                <a:gd name="T50" fmla="*/ 87 w 108"/>
                <a:gd name="T51" fmla="*/ 81 h 108"/>
                <a:gd name="T52" fmla="*/ 102 w 108"/>
                <a:gd name="T53" fmla="*/ 78 h 108"/>
                <a:gd name="T54" fmla="*/ 90 w 108"/>
                <a:gd name="T55" fmla="*/ 60 h 108"/>
                <a:gd name="T56" fmla="*/ 108 w 108"/>
                <a:gd name="T57" fmla="*/ 48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08" h="108">
                  <a:moveTo>
                    <a:pt x="108" y="48"/>
                  </a:moveTo>
                  <a:cubicBezTo>
                    <a:pt x="107" y="45"/>
                    <a:pt x="104" y="43"/>
                    <a:pt x="98" y="41"/>
                  </a:cubicBezTo>
                  <a:cubicBezTo>
                    <a:pt x="102" y="37"/>
                    <a:pt x="104" y="33"/>
                    <a:pt x="102" y="30"/>
                  </a:cubicBezTo>
                  <a:cubicBezTo>
                    <a:pt x="101" y="27"/>
                    <a:pt x="94" y="26"/>
                    <a:pt x="84" y="28"/>
                  </a:cubicBezTo>
                  <a:cubicBezTo>
                    <a:pt x="88" y="19"/>
                    <a:pt x="88" y="12"/>
                    <a:pt x="85" y="10"/>
                  </a:cubicBezTo>
                  <a:cubicBezTo>
                    <a:pt x="82" y="8"/>
                    <a:pt x="76" y="10"/>
                    <a:pt x="69" y="16"/>
                  </a:cubicBezTo>
                  <a:cubicBezTo>
                    <a:pt x="68" y="7"/>
                    <a:pt x="65" y="1"/>
                    <a:pt x="62" y="0"/>
                  </a:cubicBezTo>
                  <a:cubicBezTo>
                    <a:pt x="59" y="0"/>
                    <a:pt x="55" y="4"/>
                    <a:pt x="52" y="10"/>
                  </a:cubicBezTo>
                  <a:cubicBezTo>
                    <a:pt x="48" y="4"/>
                    <a:pt x="44" y="1"/>
                    <a:pt x="41" y="1"/>
                  </a:cubicBezTo>
                  <a:cubicBezTo>
                    <a:pt x="37" y="2"/>
                    <a:pt x="35" y="8"/>
                    <a:pt x="35" y="16"/>
                  </a:cubicBezTo>
                  <a:cubicBezTo>
                    <a:pt x="28" y="12"/>
                    <a:pt x="22" y="10"/>
                    <a:pt x="20" y="12"/>
                  </a:cubicBezTo>
                  <a:cubicBezTo>
                    <a:pt x="17" y="14"/>
                    <a:pt x="18" y="20"/>
                    <a:pt x="21" y="27"/>
                  </a:cubicBezTo>
                  <a:cubicBezTo>
                    <a:pt x="13" y="26"/>
                    <a:pt x="7" y="26"/>
                    <a:pt x="6" y="29"/>
                  </a:cubicBezTo>
                  <a:cubicBezTo>
                    <a:pt x="4" y="33"/>
                    <a:pt x="9" y="40"/>
                    <a:pt x="18" y="47"/>
                  </a:cubicBezTo>
                  <a:cubicBezTo>
                    <a:pt x="6" y="51"/>
                    <a:pt x="0" y="56"/>
                    <a:pt x="0" y="60"/>
                  </a:cubicBezTo>
                  <a:cubicBezTo>
                    <a:pt x="0" y="63"/>
                    <a:pt x="4" y="65"/>
                    <a:pt x="10" y="67"/>
                  </a:cubicBezTo>
                  <a:cubicBezTo>
                    <a:pt x="6" y="71"/>
                    <a:pt x="4" y="75"/>
                    <a:pt x="5" y="78"/>
                  </a:cubicBezTo>
                  <a:cubicBezTo>
                    <a:pt x="7" y="81"/>
                    <a:pt x="14" y="82"/>
                    <a:pt x="24" y="80"/>
                  </a:cubicBezTo>
                  <a:cubicBezTo>
                    <a:pt x="20" y="89"/>
                    <a:pt x="19" y="96"/>
                    <a:pt x="23" y="98"/>
                  </a:cubicBezTo>
                  <a:cubicBezTo>
                    <a:pt x="26" y="100"/>
                    <a:pt x="31" y="98"/>
                    <a:pt x="39" y="92"/>
                  </a:cubicBezTo>
                  <a:cubicBezTo>
                    <a:pt x="40" y="101"/>
                    <a:pt x="42" y="107"/>
                    <a:pt x="46" y="107"/>
                  </a:cubicBezTo>
                  <a:cubicBezTo>
                    <a:pt x="49" y="108"/>
                    <a:pt x="53" y="104"/>
                    <a:pt x="56" y="97"/>
                  </a:cubicBezTo>
                  <a:cubicBezTo>
                    <a:pt x="60" y="104"/>
                    <a:pt x="64" y="107"/>
                    <a:pt x="67" y="106"/>
                  </a:cubicBezTo>
                  <a:cubicBezTo>
                    <a:pt x="70" y="106"/>
                    <a:pt x="72" y="100"/>
                    <a:pt x="73" y="91"/>
                  </a:cubicBezTo>
                  <a:cubicBezTo>
                    <a:pt x="80" y="96"/>
                    <a:pt x="85" y="98"/>
                    <a:pt x="88" y="96"/>
                  </a:cubicBezTo>
                  <a:cubicBezTo>
                    <a:pt x="91" y="94"/>
                    <a:pt x="90" y="88"/>
                    <a:pt x="87" y="81"/>
                  </a:cubicBezTo>
                  <a:cubicBezTo>
                    <a:pt x="95" y="82"/>
                    <a:pt x="101" y="81"/>
                    <a:pt x="102" y="78"/>
                  </a:cubicBezTo>
                  <a:cubicBezTo>
                    <a:pt x="104" y="75"/>
                    <a:pt x="99" y="68"/>
                    <a:pt x="90" y="60"/>
                  </a:cubicBezTo>
                  <a:cubicBezTo>
                    <a:pt x="101" y="56"/>
                    <a:pt x="108" y="52"/>
                    <a:pt x="108" y="48"/>
                  </a:cubicBezTo>
                  <a:close/>
                </a:path>
              </a:pathLst>
            </a:custGeom>
            <a:solidFill>
              <a:schemeClr val="accent2"/>
            </a:solidFill>
            <a:ln>
              <a:noFill/>
            </a:ln>
          </p:spPr>
          <p:txBody>
            <a:bodyPr vert="horz" wrap="square" lIns="91440" tIns="45720" rIns="91440" bIns="45720" numCol="1" anchor="t" anchorCtr="0" compatLnSpc="1"/>
            <a:lstStyle/>
            <a:p>
              <a:endParaRPr lang="vi-VN"/>
            </a:p>
          </p:txBody>
        </p:sp>
        <p:sp>
          <p:nvSpPr>
            <p:cNvPr id="61" name="Hình tự do 24"/>
            <p:cNvSpPr/>
            <p:nvPr/>
          </p:nvSpPr>
          <p:spPr bwMode="auto">
            <a:xfrm>
              <a:off x="8429578" y="5854375"/>
              <a:ext cx="608927" cy="327464"/>
            </a:xfrm>
            <a:custGeom>
              <a:avLst/>
              <a:gdLst>
                <a:gd name="T0" fmla="*/ 6 w 240"/>
                <a:gd name="T1" fmla="*/ 29 h 137"/>
                <a:gd name="T2" fmla="*/ 197 w 240"/>
                <a:gd name="T3" fmla="*/ 129 h 137"/>
                <a:gd name="T4" fmla="*/ 6 w 240"/>
                <a:gd name="T5" fmla="*/ 29 h 137"/>
                <a:gd name="connsiteX0" fmla="*/ 5 w 8178"/>
                <a:gd name="connsiteY0" fmla="*/ 330 h 7745"/>
                <a:gd name="connsiteX1" fmla="*/ 7963 w 8178"/>
                <a:gd name="connsiteY1" fmla="*/ 7629 h 7745"/>
                <a:gd name="connsiteX2" fmla="*/ 5 w 8178"/>
                <a:gd name="connsiteY2" fmla="*/ 330 h 7745"/>
                <a:gd name="connsiteX0-1" fmla="*/ 0 w 10093"/>
                <a:gd name="connsiteY0-2" fmla="*/ 477 h 10050"/>
                <a:gd name="connsiteX1-3" fmla="*/ 9731 w 10093"/>
                <a:gd name="connsiteY1-4" fmla="*/ 9901 h 10050"/>
                <a:gd name="connsiteX2-5" fmla="*/ 0 w 10093"/>
                <a:gd name="connsiteY2-6" fmla="*/ 477 h 10050"/>
                <a:gd name="connsiteX0-7" fmla="*/ 0 w 9731"/>
                <a:gd name="connsiteY0-8" fmla="*/ 636 h 10209"/>
                <a:gd name="connsiteX1-9" fmla="*/ 9731 w 9731"/>
                <a:gd name="connsiteY1-10" fmla="*/ 10060 h 10209"/>
                <a:gd name="connsiteX2-11" fmla="*/ 0 w 9731"/>
                <a:gd name="connsiteY2-12" fmla="*/ 636 h 10209"/>
                <a:gd name="connsiteX0-13" fmla="*/ 0 w 10000"/>
                <a:gd name="connsiteY0-14" fmla="*/ 97 h 9475"/>
                <a:gd name="connsiteX1-15" fmla="*/ 10000 w 10000"/>
                <a:gd name="connsiteY1-16" fmla="*/ 9328 h 9475"/>
                <a:gd name="connsiteX2-17" fmla="*/ 0 w 10000"/>
                <a:gd name="connsiteY2-18" fmla="*/ 97 h 9475"/>
                <a:gd name="connsiteX0-19" fmla="*/ 0 w 10000"/>
                <a:gd name="connsiteY0-20" fmla="*/ 102 h 9940"/>
                <a:gd name="connsiteX1-21" fmla="*/ 10000 w 10000"/>
                <a:gd name="connsiteY1-22" fmla="*/ 9845 h 9940"/>
                <a:gd name="connsiteX2-23" fmla="*/ 0 w 10000"/>
                <a:gd name="connsiteY2-24" fmla="*/ 102 h 9940"/>
              </a:gdLst>
              <a:ahLst/>
              <a:cxnLst>
                <a:cxn ang="0">
                  <a:pos x="connsiteX0-1" y="connsiteY0-2"/>
                </a:cxn>
                <a:cxn ang="0">
                  <a:pos x="connsiteX1-3" y="connsiteY1-4"/>
                </a:cxn>
                <a:cxn ang="0">
                  <a:pos x="connsiteX2-5" y="connsiteY2-6"/>
                </a:cxn>
              </a:cxnLst>
              <a:rect l="l" t="t" r="r" b="b"/>
              <a:pathLst>
                <a:path w="10000" h="9940">
                  <a:moveTo>
                    <a:pt x="0" y="102"/>
                  </a:moveTo>
                  <a:cubicBezTo>
                    <a:pt x="1254" y="6563"/>
                    <a:pt x="7749" y="10625"/>
                    <a:pt x="10000" y="9845"/>
                  </a:cubicBezTo>
                  <a:cubicBezTo>
                    <a:pt x="8788" y="5251"/>
                    <a:pt x="2814" y="-864"/>
                    <a:pt x="0" y="102"/>
                  </a:cubicBezTo>
                  <a:close/>
                </a:path>
              </a:pathLst>
            </a:custGeom>
            <a:solidFill>
              <a:schemeClr val="accent2"/>
            </a:solidFill>
            <a:ln>
              <a:noFill/>
            </a:ln>
          </p:spPr>
          <p:txBody>
            <a:bodyPr vert="horz" wrap="square" lIns="91440" tIns="45720" rIns="91440" bIns="45720" numCol="1" anchor="t" anchorCtr="0" compatLnSpc="1"/>
            <a:lstStyle/>
            <a:p>
              <a:endParaRPr lang="vi-VN"/>
            </a:p>
          </p:txBody>
        </p:sp>
        <p:sp>
          <p:nvSpPr>
            <p:cNvPr id="62" name="Hình tự do 25"/>
            <p:cNvSpPr/>
            <p:nvPr/>
          </p:nvSpPr>
          <p:spPr bwMode="auto">
            <a:xfrm>
              <a:off x="8718947" y="5377348"/>
              <a:ext cx="349680" cy="396781"/>
            </a:xfrm>
            <a:custGeom>
              <a:avLst/>
              <a:gdLst>
                <a:gd name="T0" fmla="*/ 133 w 149"/>
                <a:gd name="T1" fmla="*/ 26 h 151"/>
                <a:gd name="T2" fmla="*/ 8 w 149"/>
                <a:gd name="T3" fmla="*/ 107 h 151"/>
                <a:gd name="T4" fmla="*/ 17 w 149"/>
                <a:gd name="T5" fmla="*/ 111 h 151"/>
                <a:gd name="T6" fmla="*/ 80 w 149"/>
                <a:gd name="T7" fmla="*/ 137 h 151"/>
                <a:gd name="T8" fmla="*/ 23 w 149"/>
                <a:gd name="T9" fmla="*/ 108 h 151"/>
                <a:gd name="T10" fmla="*/ 133 w 149"/>
                <a:gd name="T11" fmla="*/ 26 h 151"/>
                <a:gd name="connsiteX0" fmla="*/ 8650 w 8781"/>
                <a:gd name="connsiteY0" fmla="*/ 295 h 7940"/>
                <a:gd name="connsiteX1" fmla="*/ 261 w 8781"/>
                <a:gd name="connsiteY1" fmla="*/ 5659 h 7940"/>
                <a:gd name="connsiteX2" fmla="*/ 865 w 8781"/>
                <a:gd name="connsiteY2" fmla="*/ 5924 h 7940"/>
                <a:gd name="connsiteX3" fmla="*/ 5093 w 8781"/>
                <a:gd name="connsiteY3" fmla="*/ 7646 h 7940"/>
                <a:gd name="connsiteX4" fmla="*/ 1268 w 8781"/>
                <a:gd name="connsiteY4" fmla="*/ 5725 h 7940"/>
                <a:gd name="connsiteX5" fmla="*/ 8650 w 8781"/>
                <a:gd name="connsiteY5" fmla="*/ 295 h 7940"/>
                <a:gd name="connsiteX0-1" fmla="*/ 9851 w 10000"/>
                <a:gd name="connsiteY0-2" fmla="*/ 525 h 10154"/>
                <a:gd name="connsiteX1-3" fmla="*/ 297 w 10000"/>
                <a:gd name="connsiteY1-4" fmla="*/ 7280 h 10154"/>
                <a:gd name="connsiteX2-5" fmla="*/ 985 w 10000"/>
                <a:gd name="connsiteY2-6" fmla="*/ 7614 h 10154"/>
                <a:gd name="connsiteX3-7" fmla="*/ 5800 w 10000"/>
                <a:gd name="connsiteY3-8" fmla="*/ 9783 h 10154"/>
                <a:gd name="connsiteX4-9" fmla="*/ 1444 w 10000"/>
                <a:gd name="connsiteY4-10" fmla="*/ 7363 h 10154"/>
                <a:gd name="connsiteX5-11" fmla="*/ 9851 w 10000"/>
                <a:gd name="connsiteY5-12" fmla="*/ 525 h 10154"/>
                <a:gd name="connsiteX0-13" fmla="*/ 9851 w 9851"/>
                <a:gd name="connsiteY0-14" fmla="*/ 525 h 10154"/>
                <a:gd name="connsiteX1-15" fmla="*/ 297 w 9851"/>
                <a:gd name="connsiteY1-16" fmla="*/ 7280 h 10154"/>
                <a:gd name="connsiteX2-17" fmla="*/ 985 w 9851"/>
                <a:gd name="connsiteY2-18" fmla="*/ 7614 h 10154"/>
                <a:gd name="connsiteX3-19" fmla="*/ 5800 w 9851"/>
                <a:gd name="connsiteY3-20" fmla="*/ 9783 h 10154"/>
                <a:gd name="connsiteX4-21" fmla="*/ 1444 w 9851"/>
                <a:gd name="connsiteY4-22" fmla="*/ 7363 h 10154"/>
                <a:gd name="connsiteX5-23" fmla="*/ 9851 w 9851"/>
                <a:gd name="connsiteY5-24" fmla="*/ 525 h 10154"/>
                <a:gd name="connsiteX0-25" fmla="*/ 10000 w 10602"/>
                <a:gd name="connsiteY0-26" fmla="*/ 517 h 10000"/>
                <a:gd name="connsiteX1-27" fmla="*/ 301 w 10602"/>
                <a:gd name="connsiteY1-28" fmla="*/ 7170 h 10000"/>
                <a:gd name="connsiteX2-29" fmla="*/ 1000 w 10602"/>
                <a:gd name="connsiteY2-30" fmla="*/ 7499 h 10000"/>
                <a:gd name="connsiteX3-31" fmla="*/ 5888 w 10602"/>
                <a:gd name="connsiteY3-32" fmla="*/ 9635 h 10000"/>
                <a:gd name="connsiteX4-33" fmla="*/ 1466 w 10602"/>
                <a:gd name="connsiteY4-34" fmla="*/ 7251 h 10000"/>
                <a:gd name="connsiteX5-35" fmla="*/ 10000 w 10602"/>
                <a:gd name="connsiteY5-36" fmla="*/ 517 h 10000"/>
                <a:gd name="connsiteX0-37" fmla="*/ 10000 w 10118"/>
                <a:gd name="connsiteY0-38" fmla="*/ 1687 h 11170"/>
                <a:gd name="connsiteX1-39" fmla="*/ 301 w 10118"/>
                <a:gd name="connsiteY1-40" fmla="*/ 8340 h 11170"/>
                <a:gd name="connsiteX2-41" fmla="*/ 1000 w 10118"/>
                <a:gd name="connsiteY2-42" fmla="*/ 8669 h 11170"/>
                <a:gd name="connsiteX3-43" fmla="*/ 5888 w 10118"/>
                <a:gd name="connsiteY3-44" fmla="*/ 10805 h 11170"/>
                <a:gd name="connsiteX4-45" fmla="*/ 1466 w 10118"/>
                <a:gd name="connsiteY4-46" fmla="*/ 8421 h 11170"/>
                <a:gd name="connsiteX5-47" fmla="*/ 10000 w 10118"/>
                <a:gd name="connsiteY5-48" fmla="*/ 1687 h 11170"/>
                <a:gd name="connsiteX0-49" fmla="*/ 10000 w 10038"/>
                <a:gd name="connsiteY0-50" fmla="*/ 1102 h 10585"/>
                <a:gd name="connsiteX1-51" fmla="*/ 301 w 10038"/>
                <a:gd name="connsiteY1-52" fmla="*/ 7755 h 10585"/>
                <a:gd name="connsiteX2-53" fmla="*/ 1000 w 10038"/>
                <a:gd name="connsiteY2-54" fmla="*/ 8084 h 10585"/>
                <a:gd name="connsiteX3-55" fmla="*/ 5888 w 10038"/>
                <a:gd name="connsiteY3-56" fmla="*/ 10220 h 10585"/>
                <a:gd name="connsiteX4-57" fmla="*/ 1466 w 10038"/>
                <a:gd name="connsiteY4-58" fmla="*/ 7836 h 10585"/>
                <a:gd name="connsiteX5-59" fmla="*/ 10000 w 10038"/>
                <a:gd name="connsiteY5-60" fmla="*/ 1102 h 10585"/>
                <a:gd name="connsiteX0-61" fmla="*/ 10000 w 10602"/>
                <a:gd name="connsiteY0-62" fmla="*/ 740 h 10223"/>
                <a:gd name="connsiteX1-63" fmla="*/ 301 w 10602"/>
                <a:gd name="connsiteY1-64" fmla="*/ 7393 h 10223"/>
                <a:gd name="connsiteX2-65" fmla="*/ 1000 w 10602"/>
                <a:gd name="connsiteY2-66" fmla="*/ 7722 h 10223"/>
                <a:gd name="connsiteX3-67" fmla="*/ 5888 w 10602"/>
                <a:gd name="connsiteY3-68" fmla="*/ 9858 h 10223"/>
                <a:gd name="connsiteX4-69" fmla="*/ 1466 w 10602"/>
                <a:gd name="connsiteY4-70" fmla="*/ 7474 h 10223"/>
                <a:gd name="connsiteX5-71" fmla="*/ 10000 w 10602"/>
                <a:gd name="connsiteY5-72" fmla="*/ 740 h 10223"/>
                <a:gd name="connsiteX0-73" fmla="*/ 6852 w 7703"/>
                <a:gd name="connsiteY0-74" fmla="*/ 687 h 11041"/>
                <a:gd name="connsiteX1-75" fmla="*/ 301 w 7703"/>
                <a:gd name="connsiteY1-76" fmla="*/ 8211 h 11041"/>
                <a:gd name="connsiteX2-77" fmla="*/ 1000 w 7703"/>
                <a:gd name="connsiteY2-78" fmla="*/ 8540 h 11041"/>
                <a:gd name="connsiteX3-79" fmla="*/ 5888 w 7703"/>
                <a:gd name="connsiteY3-80" fmla="*/ 10676 h 11041"/>
                <a:gd name="connsiteX4-81" fmla="*/ 1466 w 7703"/>
                <a:gd name="connsiteY4-82" fmla="*/ 8292 h 11041"/>
                <a:gd name="connsiteX5-83" fmla="*/ 6852 w 7703"/>
                <a:gd name="connsiteY5-84" fmla="*/ 687 h 11041"/>
                <a:gd name="connsiteX0-85" fmla="*/ 8895 w 9440"/>
                <a:gd name="connsiteY0-86" fmla="*/ 189 h 9567"/>
                <a:gd name="connsiteX1-87" fmla="*/ 391 w 9440"/>
                <a:gd name="connsiteY1-88" fmla="*/ 7004 h 9567"/>
                <a:gd name="connsiteX2-89" fmla="*/ 1298 w 9440"/>
                <a:gd name="connsiteY2-90" fmla="*/ 7302 h 9567"/>
                <a:gd name="connsiteX3-91" fmla="*/ 7644 w 9440"/>
                <a:gd name="connsiteY3-92" fmla="*/ 9236 h 9567"/>
                <a:gd name="connsiteX4-93" fmla="*/ 1903 w 9440"/>
                <a:gd name="connsiteY4-94" fmla="*/ 7077 h 9567"/>
                <a:gd name="connsiteX5-95" fmla="*/ 8895 w 9440"/>
                <a:gd name="connsiteY5-96" fmla="*/ 189 h 9567"/>
                <a:gd name="connsiteX0-97" fmla="*/ 11246 w 11712"/>
                <a:gd name="connsiteY0-98" fmla="*/ 214 h 9356"/>
                <a:gd name="connsiteX1-99" fmla="*/ 414 w 11712"/>
                <a:gd name="connsiteY1-100" fmla="*/ 6677 h 9356"/>
                <a:gd name="connsiteX2-101" fmla="*/ 1375 w 11712"/>
                <a:gd name="connsiteY2-102" fmla="*/ 6988 h 9356"/>
                <a:gd name="connsiteX3-103" fmla="*/ 8097 w 11712"/>
                <a:gd name="connsiteY3-104" fmla="*/ 9010 h 9356"/>
                <a:gd name="connsiteX4-105" fmla="*/ 2016 w 11712"/>
                <a:gd name="connsiteY4-106" fmla="*/ 6753 h 9356"/>
                <a:gd name="connsiteX5-107" fmla="*/ 11246 w 11712"/>
                <a:gd name="connsiteY5-108" fmla="*/ 214 h 9356"/>
                <a:gd name="connsiteX0-109" fmla="*/ 9602 w 10000"/>
                <a:gd name="connsiteY0-110" fmla="*/ 514 h 10285"/>
                <a:gd name="connsiteX1-111" fmla="*/ 353 w 10000"/>
                <a:gd name="connsiteY1-112" fmla="*/ 7422 h 10285"/>
                <a:gd name="connsiteX2-113" fmla="*/ 1174 w 10000"/>
                <a:gd name="connsiteY2-114" fmla="*/ 7754 h 10285"/>
                <a:gd name="connsiteX3-115" fmla="*/ 6913 w 10000"/>
                <a:gd name="connsiteY3-116" fmla="*/ 9915 h 10285"/>
                <a:gd name="connsiteX4-117" fmla="*/ 1721 w 10000"/>
                <a:gd name="connsiteY4-118" fmla="*/ 7503 h 10285"/>
                <a:gd name="connsiteX5-119" fmla="*/ 9602 w 10000"/>
                <a:gd name="connsiteY5-120" fmla="*/ 514 h 10285"/>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Lst>
              <a:rect l="l" t="t" r="r" b="b"/>
              <a:pathLst>
                <a:path w="10000" h="10285">
                  <a:moveTo>
                    <a:pt x="9602" y="514"/>
                  </a:moveTo>
                  <a:cubicBezTo>
                    <a:pt x="7561" y="-2176"/>
                    <a:pt x="1721" y="6507"/>
                    <a:pt x="353" y="7422"/>
                  </a:cubicBezTo>
                  <a:cubicBezTo>
                    <a:pt x="-375" y="8005"/>
                    <a:pt x="81" y="8005"/>
                    <a:pt x="1174" y="7754"/>
                  </a:cubicBezTo>
                  <a:cubicBezTo>
                    <a:pt x="2139" y="9262"/>
                    <a:pt x="5821" y="11078"/>
                    <a:pt x="6913" y="9915"/>
                  </a:cubicBezTo>
                  <a:cubicBezTo>
                    <a:pt x="7277" y="9583"/>
                    <a:pt x="6093" y="8337"/>
                    <a:pt x="1721" y="7503"/>
                  </a:cubicBezTo>
                  <a:cubicBezTo>
                    <a:pt x="5365" y="6424"/>
                    <a:pt x="11643" y="3204"/>
                    <a:pt x="9602" y="514"/>
                  </a:cubicBezTo>
                  <a:close/>
                </a:path>
              </a:pathLst>
            </a:custGeom>
            <a:solidFill>
              <a:schemeClr val="accent2"/>
            </a:solidFill>
            <a:ln>
              <a:noFill/>
            </a:ln>
          </p:spPr>
          <p:txBody>
            <a:bodyPr vert="horz" wrap="square" lIns="91440" tIns="45720" rIns="91440" bIns="45720" numCol="1" anchor="t" anchorCtr="0" compatLnSpc="1"/>
            <a:lstStyle/>
            <a:p>
              <a:endParaRPr lang="vi-VN"/>
            </a:p>
          </p:txBody>
        </p:sp>
        <p:sp>
          <p:nvSpPr>
            <p:cNvPr id="63" name="Hình tự do 26"/>
            <p:cNvSpPr/>
            <p:nvPr/>
          </p:nvSpPr>
          <p:spPr bwMode="auto">
            <a:xfrm>
              <a:off x="10057214" y="5246797"/>
              <a:ext cx="198438" cy="198438"/>
            </a:xfrm>
            <a:custGeom>
              <a:avLst/>
              <a:gdLst>
                <a:gd name="T0" fmla="*/ 57 w 62"/>
                <a:gd name="T1" fmla="*/ 32 h 62"/>
                <a:gd name="T2" fmla="*/ 62 w 62"/>
                <a:gd name="T3" fmla="*/ 26 h 62"/>
                <a:gd name="T4" fmla="*/ 52 w 62"/>
                <a:gd name="T5" fmla="*/ 22 h 62"/>
                <a:gd name="T6" fmla="*/ 56 w 62"/>
                <a:gd name="T7" fmla="*/ 12 h 62"/>
                <a:gd name="T8" fmla="*/ 46 w 62"/>
                <a:gd name="T9" fmla="*/ 13 h 62"/>
                <a:gd name="T10" fmla="*/ 45 w 62"/>
                <a:gd name="T11" fmla="*/ 3 h 62"/>
                <a:gd name="T12" fmla="*/ 37 w 62"/>
                <a:gd name="T13" fmla="*/ 7 h 62"/>
                <a:gd name="T14" fmla="*/ 33 w 62"/>
                <a:gd name="T15" fmla="*/ 0 h 62"/>
                <a:gd name="T16" fmla="*/ 27 w 62"/>
                <a:gd name="T17" fmla="*/ 7 h 62"/>
                <a:gd name="T18" fmla="*/ 20 w 62"/>
                <a:gd name="T19" fmla="*/ 2 h 62"/>
                <a:gd name="T20" fmla="*/ 18 w 62"/>
                <a:gd name="T21" fmla="*/ 11 h 62"/>
                <a:gd name="T22" fmla="*/ 9 w 62"/>
                <a:gd name="T23" fmla="*/ 9 h 62"/>
                <a:gd name="T24" fmla="*/ 13 w 62"/>
                <a:gd name="T25" fmla="*/ 21 h 62"/>
                <a:gd name="T26" fmla="*/ 1 w 62"/>
                <a:gd name="T27" fmla="*/ 25 h 62"/>
                <a:gd name="T28" fmla="*/ 5 w 62"/>
                <a:gd name="T29" fmla="*/ 30 h 62"/>
                <a:gd name="T30" fmla="*/ 0 w 62"/>
                <a:gd name="T31" fmla="*/ 36 h 62"/>
                <a:gd name="T32" fmla="*/ 10 w 62"/>
                <a:gd name="T33" fmla="*/ 40 h 62"/>
                <a:gd name="T34" fmla="*/ 6 w 62"/>
                <a:gd name="T35" fmla="*/ 50 h 62"/>
                <a:gd name="T36" fmla="*/ 16 w 62"/>
                <a:gd name="T37" fmla="*/ 49 h 62"/>
                <a:gd name="T38" fmla="*/ 17 w 62"/>
                <a:gd name="T39" fmla="*/ 59 h 62"/>
                <a:gd name="T40" fmla="*/ 25 w 62"/>
                <a:gd name="T41" fmla="*/ 55 h 62"/>
                <a:gd name="T42" fmla="*/ 29 w 62"/>
                <a:gd name="T43" fmla="*/ 62 h 62"/>
                <a:gd name="T44" fmla="*/ 35 w 62"/>
                <a:gd name="T45" fmla="*/ 55 h 62"/>
                <a:gd name="T46" fmla="*/ 42 w 62"/>
                <a:gd name="T47" fmla="*/ 60 h 62"/>
                <a:gd name="T48" fmla="*/ 44 w 62"/>
                <a:gd name="T49" fmla="*/ 51 h 62"/>
                <a:gd name="T50" fmla="*/ 53 w 62"/>
                <a:gd name="T51" fmla="*/ 53 h 62"/>
                <a:gd name="T52" fmla="*/ 50 w 62"/>
                <a:gd name="T53" fmla="*/ 41 h 62"/>
                <a:gd name="T54" fmla="*/ 61 w 62"/>
                <a:gd name="T55" fmla="*/ 37 h 62"/>
                <a:gd name="T56" fmla="*/ 57 w 62"/>
                <a:gd name="T57" fmla="*/ 32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2" h="62">
                  <a:moveTo>
                    <a:pt x="57" y="32"/>
                  </a:moveTo>
                  <a:cubicBezTo>
                    <a:pt x="60" y="30"/>
                    <a:pt x="62" y="28"/>
                    <a:pt x="62" y="26"/>
                  </a:cubicBezTo>
                  <a:cubicBezTo>
                    <a:pt x="61" y="24"/>
                    <a:pt x="58" y="23"/>
                    <a:pt x="52" y="22"/>
                  </a:cubicBezTo>
                  <a:cubicBezTo>
                    <a:pt x="55" y="18"/>
                    <a:pt x="57" y="14"/>
                    <a:pt x="56" y="12"/>
                  </a:cubicBezTo>
                  <a:cubicBezTo>
                    <a:pt x="54" y="11"/>
                    <a:pt x="51" y="11"/>
                    <a:pt x="46" y="13"/>
                  </a:cubicBezTo>
                  <a:cubicBezTo>
                    <a:pt x="47" y="8"/>
                    <a:pt x="47" y="4"/>
                    <a:pt x="45" y="3"/>
                  </a:cubicBezTo>
                  <a:cubicBezTo>
                    <a:pt x="43" y="2"/>
                    <a:pt x="40" y="4"/>
                    <a:pt x="37" y="7"/>
                  </a:cubicBezTo>
                  <a:cubicBezTo>
                    <a:pt x="36" y="3"/>
                    <a:pt x="35" y="0"/>
                    <a:pt x="33" y="0"/>
                  </a:cubicBezTo>
                  <a:cubicBezTo>
                    <a:pt x="31" y="0"/>
                    <a:pt x="29" y="3"/>
                    <a:pt x="27" y="7"/>
                  </a:cubicBezTo>
                  <a:cubicBezTo>
                    <a:pt x="24" y="4"/>
                    <a:pt x="22" y="1"/>
                    <a:pt x="20" y="2"/>
                  </a:cubicBezTo>
                  <a:cubicBezTo>
                    <a:pt x="18" y="3"/>
                    <a:pt x="17" y="6"/>
                    <a:pt x="18" y="11"/>
                  </a:cubicBezTo>
                  <a:cubicBezTo>
                    <a:pt x="14" y="9"/>
                    <a:pt x="10" y="8"/>
                    <a:pt x="9" y="9"/>
                  </a:cubicBezTo>
                  <a:cubicBezTo>
                    <a:pt x="7" y="11"/>
                    <a:pt x="9" y="16"/>
                    <a:pt x="13" y="21"/>
                  </a:cubicBezTo>
                  <a:cubicBezTo>
                    <a:pt x="6" y="21"/>
                    <a:pt x="1" y="23"/>
                    <a:pt x="1" y="25"/>
                  </a:cubicBezTo>
                  <a:cubicBezTo>
                    <a:pt x="0" y="27"/>
                    <a:pt x="2" y="29"/>
                    <a:pt x="5" y="30"/>
                  </a:cubicBezTo>
                  <a:cubicBezTo>
                    <a:pt x="2" y="32"/>
                    <a:pt x="0" y="34"/>
                    <a:pt x="0" y="36"/>
                  </a:cubicBezTo>
                  <a:cubicBezTo>
                    <a:pt x="1" y="38"/>
                    <a:pt x="4" y="39"/>
                    <a:pt x="10" y="40"/>
                  </a:cubicBezTo>
                  <a:cubicBezTo>
                    <a:pt x="7" y="44"/>
                    <a:pt x="5" y="48"/>
                    <a:pt x="6" y="50"/>
                  </a:cubicBezTo>
                  <a:cubicBezTo>
                    <a:pt x="8" y="51"/>
                    <a:pt x="11" y="51"/>
                    <a:pt x="16" y="49"/>
                  </a:cubicBezTo>
                  <a:cubicBezTo>
                    <a:pt x="15" y="54"/>
                    <a:pt x="16" y="58"/>
                    <a:pt x="17" y="59"/>
                  </a:cubicBezTo>
                  <a:cubicBezTo>
                    <a:pt x="19" y="60"/>
                    <a:pt x="22" y="58"/>
                    <a:pt x="25" y="55"/>
                  </a:cubicBezTo>
                  <a:cubicBezTo>
                    <a:pt x="26" y="59"/>
                    <a:pt x="27" y="62"/>
                    <a:pt x="29" y="62"/>
                  </a:cubicBezTo>
                  <a:cubicBezTo>
                    <a:pt x="31" y="62"/>
                    <a:pt x="33" y="59"/>
                    <a:pt x="35" y="55"/>
                  </a:cubicBezTo>
                  <a:cubicBezTo>
                    <a:pt x="38" y="58"/>
                    <a:pt x="40" y="61"/>
                    <a:pt x="42" y="60"/>
                  </a:cubicBezTo>
                  <a:cubicBezTo>
                    <a:pt x="44" y="59"/>
                    <a:pt x="45" y="56"/>
                    <a:pt x="44" y="51"/>
                  </a:cubicBezTo>
                  <a:cubicBezTo>
                    <a:pt x="49" y="53"/>
                    <a:pt x="52" y="54"/>
                    <a:pt x="53" y="53"/>
                  </a:cubicBezTo>
                  <a:cubicBezTo>
                    <a:pt x="55" y="51"/>
                    <a:pt x="53" y="46"/>
                    <a:pt x="50" y="41"/>
                  </a:cubicBezTo>
                  <a:cubicBezTo>
                    <a:pt x="56" y="41"/>
                    <a:pt x="61" y="39"/>
                    <a:pt x="61" y="37"/>
                  </a:cubicBezTo>
                  <a:cubicBezTo>
                    <a:pt x="62" y="35"/>
                    <a:pt x="60" y="33"/>
                    <a:pt x="57" y="32"/>
                  </a:cubicBezTo>
                  <a:close/>
                </a:path>
              </a:pathLst>
            </a:custGeom>
            <a:solidFill>
              <a:schemeClr val="accent1"/>
            </a:solidFill>
            <a:ln>
              <a:noFill/>
            </a:ln>
          </p:spPr>
          <p:txBody>
            <a:bodyPr vert="horz" wrap="square" lIns="91440" tIns="45720" rIns="91440" bIns="45720" numCol="1" anchor="t" anchorCtr="0" compatLnSpc="1"/>
            <a:lstStyle/>
            <a:p>
              <a:endParaRPr lang="vi-VN"/>
            </a:p>
          </p:txBody>
        </p:sp>
        <p:sp>
          <p:nvSpPr>
            <p:cNvPr id="64" name="Hình tự do 27"/>
            <p:cNvSpPr/>
            <p:nvPr/>
          </p:nvSpPr>
          <p:spPr bwMode="auto">
            <a:xfrm>
              <a:off x="10402328" y="6046412"/>
              <a:ext cx="193675" cy="198438"/>
            </a:xfrm>
            <a:custGeom>
              <a:avLst/>
              <a:gdLst>
                <a:gd name="T0" fmla="*/ 57 w 61"/>
                <a:gd name="T1" fmla="*/ 32 h 62"/>
                <a:gd name="T2" fmla="*/ 61 w 61"/>
                <a:gd name="T3" fmla="*/ 27 h 62"/>
                <a:gd name="T4" fmla="*/ 51 w 61"/>
                <a:gd name="T5" fmla="*/ 23 h 62"/>
                <a:gd name="T6" fmla="*/ 55 w 61"/>
                <a:gd name="T7" fmla="*/ 13 h 62"/>
                <a:gd name="T8" fmla="*/ 45 w 61"/>
                <a:gd name="T9" fmla="*/ 13 h 62"/>
                <a:gd name="T10" fmla="*/ 44 w 61"/>
                <a:gd name="T11" fmla="*/ 4 h 62"/>
                <a:gd name="T12" fmla="*/ 37 w 61"/>
                <a:gd name="T13" fmla="*/ 7 h 62"/>
                <a:gd name="T14" fmla="*/ 32 w 61"/>
                <a:gd name="T15" fmla="*/ 1 h 62"/>
                <a:gd name="T16" fmla="*/ 27 w 61"/>
                <a:gd name="T17" fmla="*/ 8 h 62"/>
                <a:gd name="T18" fmla="*/ 19 w 61"/>
                <a:gd name="T19" fmla="*/ 3 h 62"/>
                <a:gd name="T20" fmla="*/ 17 w 61"/>
                <a:gd name="T21" fmla="*/ 11 h 62"/>
                <a:gd name="T22" fmla="*/ 9 w 61"/>
                <a:gd name="T23" fmla="*/ 10 h 62"/>
                <a:gd name="T24" fmla="*/ 12 w 61"/>
                <a:gd name="T25" fmla="*/ 22 h 62"/>
                <a:gd name="T26" fmla="*/ 0 w 61"/>
                <a:gd name="T27" fmla="*/ 26 h 62"/>
                <a:gd name="T28" fmla="*/ 4 w 61"/>
                <a:gd name="T29" fmla="*/ 31 h 62"/>
                <a:gd name="T30" fmla="*/ 0 w 61"/>
                <a:gd name="T31" fmla="*/ 36 h 62"/>
                <a:gd name="T32" fmla="*/ 10 w 61"/>
                <a:gd name="T33" fmla="*/ 40 h 62"/>
                <a:gd name="T34" fmla="*/ 6 w 61"/>
                <a:gd name="T35" fmla="*/ 50 h 62"/>
                <a:gd name="T36" fmla="*/ 16 w 61"/>
                <a:gd name="T37" fmla="*/ 49 h 62"/>
                <a:gd name="T38" fmla="*/ 17 w 61"/>
                <a:gd name="T39" fmla="*/ 59 h 62"/>
                <a:gd name="T40" fmla="*/ 24 w 61"/>
                <a:gd name="T41" fmla="*/ 55 h 62"/>
                <a:gd name="T42" fmla="*/ 29 w 61"/>
                <a:gd name="T43" fmla="*/ 62 h 62"/>
                <a:gd name="T44" fmla="*/ 34 w 61"/>
                <a:gd name="T45" fmla="*/ 55 h 62"/>
                <a:gd name="T46" fmla="*/ 42 w 61"/>
                <a:gd name="T47" fmla="*/ 60 h 62"/>
                <a:gd name="T48" fmla="*/ 44 w 61"/>
                <a:gd name="T49" fmla="*/ 52 h 62"/>
                <a:gd name="T50" fmla="*/ 53 w 61"/>
                <a:gd name="T51" fmla="*/ 53 h 62"/>
                <a:gd name="T52" fmla="*/ 49 w 61"/>
                <a:gd name="T53" fmla="*/ 41 h 62"/>
                <a:gd name="T54" fmla="*/ 61 w 61"/>
                <a:gd name="T55" fmla="*/ 37 h 62"/>
                <a:gd name="T56" fmla="*/ 57 w 61"/>
                <a:gd name="T57" fmla="*/ 32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1" h="62">
                  <a:moveTo>
                    <a:pt x="57" y="32"/>
                  </a:moveTo>
                  <a:cubicBezTo>
                    <a:pt x="60" y="30"/>
                    <a:pt x="61" y="29"/>
                    <a:pt x="61" y="27"/>
                  </a:cubicBezTo>
                  <a:cubicBezTo>
                    <a:pt x="61" y="25"/>
                    <a:pt x="57" y="23"/>
                    <a:pt x="51" y="23"/>
                  </a:cubicBezTo>
                  <a:cubicBezTo>
                    <a:pt x="55" y="18"/>
                    <a:pt x="57" y="15"/>
                    <a:pt x="55" y="13"/>
                  </a:cubicBezTo>
                  <a:cubicBezTo>
                    <a:pt x="54" y="11"/>
                    <a:pt x="50" y="12"/>
                    <a:pt x="45" y="13"/>
                  </a:cubicBezTo>
                  <a:cubicBezTo>
                    <a:pt x="46" y="8"/>
                    <a:pt x="46" y="5"/>
                    <a:pt x="44" y="4"/>
                  </a:cubicBezTo>
                  <a:cubicBezTo>
                    <a:pt x="43" y="3"/>
                    <a:pt x="40" y="4"/>
                    <a:pt x="37" y="7"/>
                  </a:cubicBezTo>
                  <a:cubicBezTo>
                    <a:pt x="36" y="3"/>
                    <a:pt x="34" y="1"/>
                    <a:pt x="32" y="1"/>
                  </a:cubicBezTo>
                  <a:cubicBezTo>
                    <a:pt x="31" y="0"/>
                    <a:pt x="29" y="3"/>
                    <a:pt x="27" y="8"/>
                  </a:cubicBezTo>
                  <a:cubicBezTo>
                    <a:pt x="24" y="4"/>
                    <a:pt x="21" y="2"/>
                    <a:pt x="19" y="3"/>
                  </a:cubicBezTo>
                  <a:cubicBezTo>
                    <a:pt x="18" y="3"/>
                    <a:pt x="17" y="7"/>
                    <a:pt x="17" y="11"/>
                  </a:cubicBezTo>
                  <a:cubicBezTo>
                    <a:pt x="13" y="9"/>
                    <a:pt x="10" y="8"/>
                    <a:pt x="9" y="10"/>
                  </a:cubicBezTo>
                  <a:cubicBezTo>
                    <a:pt x="7" y="11"/>
                    <a:pt x="8" y="16"/>
                    <a:pt x="12" y="22"/>
                  </a:cubicBezTo>
                  <a:cubicBezTo>
                    <a:pt x="5" y="22"/>
                    <a:pt x="1" y="23"/>
                    <a:pt x="0" y="26"/>
                  </a:cubicBezTo>
                  <a:cubicBezTo>
                    <a:pt x="0" y="27"/>
                    <a:pt x="2" y="29"/>
                    <a:pt x="4" y="31"/>
                  </a:cubicBezTo>
                  <a:cubicBezTo>
                    <a:pt x="1" y="33"/>
                    <a:pt x="0" y="34"/>
                    <a:pt x="0" y="36"/>
                  </a:cubicBezTo>
                  <a:cubicBezTo>
                    <a:pt x="0" y="38"/>
                    <a:pt x="4" y="40"/>
                    <a:pt x="10" y="40"/>
                  </a:cubicBezTo>
                  <a:cubicBezTo>
                    <a:pt x="6" y="45"/>
                    <a:pt x="5" y="48"/>
                    <a:pt x="6" y="50"/>
                  </a:cubicBezTo>
                  <a:cubicBezTo>
                    <a:pt x="7" y="52"/>
                    <a:pt x="11" y="51"/>
                    <a:pt x="16" y="49"/>
                  </a:cubicBezTo>
                  <a:cubicBezTo>
                    <a:pt x="15" y="55"/>
                    <a:pt x="15" y="58"/>
                    <a:pt x="17" y="59"/>
                  </a:cubicBezTo>
                  <a:cubicBezTo>
                    <a:pt x="19" y="60"/>
                    <a:pt x="21" y="59"/>
                    <a:pt x="24" y="55"/>
                  </a:cubicBezTo>
                  <a:cubicBezTo>
                    <a:pt x="25" y="60"/>
                    <a:pt x="27" y="62"/>
                    <a:pt x="29" y="62"/>
                  </a:cubicBezTo>
                  <a:cubicBezTo>
                    <a:pt x="31" y="62"/>
                    <a:pt x="33" y="60"/>
                    <a:pt x="34" y="55"/>
                  </a:cubicBezTo>
                  <a:cubicBezTo>
                    <a:pt x="37" y="59"/>
                    <a:pt x="40" y="61"/>
                    <a:pt x="42" y="60"/>
                  </a:cubicBezTo>
                  <a:cubicBezTo>
                    <a:pt x="44" y="60"/>
                    <a:pt x="44" y="56"/>
                    <a:pt x="44" y="52"/>
                  </a:cubicBezTo>
                  <a:cubicBezTo>
                    <a:pt x="48" y="54"/>
                    <a:pt x="51" y="55"/>
                    <a:pt x="53" y="53"/>
                  </a:cubicBezTo>
                  <a:cubicBezTo>
                    <a:pt x="54" y="51"/>
                    <a:pt x="53" y="47"/>
                    <a:pt x="49" y="41"/>
                  </a:cubicBezTo>
                  <a:cubicBezTo>
                    <a:pt x="56" y="41"/>
                    <a:pt x="60" y="40"/>
                    <a:pt x="61" y="37"/>
                  </a:cubicBezTo>
                  <a:cubicBezTo>
                    <a:pt x="61" y="36"/>
                    <a:pt x="60" y="34"/>
                    <a:pt x="57" y="32"/>
                  </a:cubicBezTo>
                  <a:close/>
                </a:path>
              </a:pathLst>
            </a:custGeom>
            <a:solidFill>
              <a:schemeClr val="accent2">
                <a:lumMod val="75000"/>
              </a:schemeClr>
            </a:solidFill>
            <a:ln>
              <a:noFill/>
            </a:ln>
          </p:spPr>
          <p:txBody>
            <a:bodyPr vert="horz" wrap="square" lIns="91440" tIns="45720" rIns="91440" bIns="45720" numCol="1" anchor="t" anchorCtr="0" compatLnSpc="1"/>
            <a:lstStyle/>
            <a:p>
              <a:pPr lvl="0"/>
              <a:endParaRPr lang="vi-VN"/>
            </a:p>
          </p:txBody>
        </p:sp>
        <p:grpSp>
          <p:nvGrpSpPr>
            <p:cNvPr id="65" name="Nhóm 64"/>
            <p:cNvGrpSpPr/>
            <p:nvPr/>
          </p:nvGrpSpPr>
          <p:grpSpPr>
            <a:xfrm flipH="1">
              <a:off x="11113409" y="5783561"/>
              <a:ext cx="325521" cy="364355"/>
              <a:chOff x="2114915" y="2460535"/>
              <a:chExt cx="452438" cy="506413"/>
            </a:xfrm>
          </p:grpSpPr>
          <p:sp>
            <p:nvSpPr>
              <p:cNvPr id="66" name="Hình tự do 28"/>
              <p:cNvSpPr/>
              <p:nvPr/>
            </p:nvSpPr>
            <p:spPr bwMode="auto">
              <a:xfrm flipH="1">
                <a:off x="2114915" y="2512923"/>
                <a:ext cx="430213" cy="450850"/>
              </a:xfrm>
              <a:custGeom>
                <a:avLst/>
                <a:gdLst>
                  <a:gd name="T0" fmla="*/ 19 w 135"/>
                  <a:gd name="T1" fmla="*/ 32 h 141"/>
                  <a:gd name="T2" fmla="*/ 9 w 135"/>
                  <a:gd name="T3" fmla="*/ 100 h 141"/>
                  <a:gd name="T4" fmla="*/ 66 w 135"/>
                  <a:gd name="T5" fmla="*/ 135 h 141"/>
                  <a:gd name="T6" fmla="*/ 88 w 135"/>
                  <a:gd name="T7" fmla="*/ 90 h 141"/>
                  <a:gd name="T8" fmla="*/ 126 w 135"/>
                  <a:gd name="T9" fmla="*/ 63 h 141"/>
                  <a:gd name="T10" fmla="*/ 19 w 135"/>
                  <a:gd name="T11" fmla="*/ 32 h 141"/>
                </a:gdLst>
                <a:ahLst/>
                <a:cxnLst>
                  <a:cxn ang="0">
                    <a:pos x="T0" y="T1"/>
                  </a:cxn>
                  <a:cxn ang="0">
                    <a:pos x="T2" y="T3"/>
                  </a:cxn>
                  <a:cxn ang="0">
                    <a:pos x="T4" y="T5"/>
                  </a:cxn>
                  <a:cxn ang="0">
                    <a:pos x="T6" y="T7"/>
                  </a:cxn>
                  <a:cxn ang="0">
                    <a:pos x="T8" y="T9"/>
                  </a:cxn>
                  <a:cxn ang="0">
                    <a:pos x="T10" y="T11"/>
                  </a:cxn>
                </a:cxnLst>
                <a:rect l="0" t="0" r="r" b="b"/>
                <a:pathLst>
                  <a:path w="135" h="141">
                    <a:moveTo>
                      <a:pt x="19" y="32"/>
                    </a:moveTo>
                    <a:cubicBezTo>
                      <a:pt x="7" y="39"/>
                      <a:pt x="0" y="77"/>
                      <a:pt x="9" y="100"/>
                    </a:cubicBezTo>
                    <a:cubicBezTo>
                      <a:pt x="21" y="129"/>
                      <a:pt x="53" y="141"/>
                      <a:pt x="66" y="135"/>
                    </a:cubicBezTo>
                    <a:cubicBezTo>
                      <a:pt x="87" y="124"/>
                      <a:pt x="92" y="107"/>
                      <a:pt x="88" y="90"/>
                    </a:cubicBezTo>
                    <a:cubicBezTo>
                      <a:pt x="109" y="86"/>
                      <a:pt x="124" y="73"/>
                      <a:pt x="126" y="63"/>
                    </a:cubicBezTo>
                    <a:cubicBezTo>
                      <a:pt x="135" y="0"/>
                      <a:pt x="42" y="7"/>
                      <a:pt x="19" y="32"/>
                    </a:cubicBezTo>
                    <a:close/>
                  </a:path>
                </a:pathLst>
              </a:custGeom>
              <a:solidFill>
                <a:schemeClr val="accent1">
                  <a:lumMod val="60000"/>
                  <a:lumOff val="40000"/>
                </a:schemeClr>
              </a:solidFill>
              <a:ln>
                <a:noFill/>
              </a:ln>
            </p:spPr>
            <p:txBody>
              <a:bodyPr vert="horz" wrap="square" lIns="91440" tIns="45720" rIns="91440" bIns="45720" numCol="1" anchor="t" anchorCtr="0" compatLnSpc="1"/>
              <a:lstStyle/>
              <a:p>
                <a:endParaRPr lang="vi-VN"/>
              </a:p>
            </p:txBody>
          </p:sp>
          <p:sp>
            <p:nvSpPr>
              <p:cNvPr id="67" name="Hình tự do 29"/>
              <p:cNvSpPr/>
              <p:nvPr/>
            </p:nvSpPr>
            <p:spPr bwMode="auto">
              <a:xfrm flipH="1">
                <a:off x="2124440" y="2460535"/>
                <a:ext cx="442913" cy="506413"/>
              </a:xfrm>
              <a:custGeom>
                <a:avLst/>
                <a:gdLst>
                  <a:gd name="T0" fmla="*/ 85 w 139"/>
                  <a:gd name="T1" fmla="*/ 46 h 158"/>
                  <a:gd name="T2" fmla="*/ 138 w 139"/>
                  <a:gd name="T3" fmla="*/ 23 h 158"/>
                  <a:gd name="T4" fmla="*/ 27 w 139"/>
                  <a:gd name="T5" fmla="*/ 42 h 158"/>
                  <a:gd name="T6" fmla="*/ 24 w 139"/>
                  <a:gd name="T7" fmla="*/ 42 h 158"/>
                  <a:gd name="T8" fmla="*/ 24 w 139"/>
                  <a:gd name="T9" fmla="*/ 45 h 158"/>
                  <a:gd name="T10" fmla="*/ 5 w 139"/>
                  <a:gd name="T11" fmla="*/ 98 h 158"/>
                  <a:gd name="T12" fmla="*/ 11 w 139"/>
                  <a:gd name="T13" fmla="*/ 155 h 158"/>
                  <a:gd name="T14" fmla="*/ 32 w 139"/>
                  <a:gd name="T15" fmla="*/ 60 h 158"/>
                  <a:gd name="T16" fmla="*/ 58 w 139"/>
                  <a:gd name="T17" fmla="*/ 90 h 158"/>
                  <a:gd name="T18" fmla="*/ 109 w 139"/>
                  <a:gd name="T19" fmla="*/ 117 h 158"/>
                  <a:gd name="T20" fmla="*/ 43 w 139"/>
                  <a:gd name="T21" fmla="*/ 48 h 158"/>
                  <a:gd name="T22" fmla="*/ 85 w 139"/>
                  <a:gd name="T23" fmla="*/ 46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39" h="158">
                    <a:moveTo>
                      <a:pt x="85" y="46"/>
                    </a:moveTo>
                    <a:cubicBezTo>
                      <a:pt x="115" y="41"/>
                      <a:pt x="139" y="28"/>
                      <a:pt x="138" y="23"/>
                    </a:cubicBezTo>
                    <a:cubicBezTo>
                      <a:pt x="133" y="0"/>
                      <a:pt x="34" y="29"/>
                      <a:pt x="27" y="42"/>
                    </a:cubicBezTo>
                    <a:cubicBezTo>
                      <a:pt x="25" y="42"/>
                      <a:pt x="25" y="42"/>
                      <a:pt x="24" y="42"/>
                    </a:cubicBezTo>
                    <a:cubicBezTo>
                      <a:pt x="24" y="43"/>
                      <a:pt x="24" y="44"/>
                      <a:pt x="24" y="45"/>
                    </a:cubicBezTo>
                    <a:cubicBezTo>
                      <a:pt x="18" y="51"/>
                      <a:pt x="8" y="77"/>
                      <a:pt x="5" y="98"/>
                    </a:cubicBezTo>
                    <a:cubicBezTo>
                      <a:pt x="0" y="129"/>
                      <a:pt x="6" y="155"/>
                      <a:pt x="11" y="155"/>
                    </a:cubicBezTo>
                    <a:cubicBezTo>
                      <a:pt x="30" y="158"/>
                      <a:pt x="35" y="91"/>
                      <a:pt x="32" y="60"/>
                    </a:cubicBezTo>
                    <a:cubicBezTo>
                      <a:pt x="38" y="69"/>
                      <a:pt x="48" y="81"/>
                      <a:pt x="58" y="90"/>
                    </a:cubicBezTo>
                    <a:cubicBezTo>
                      <a:pt x="81" y="111"/>
                      <a:pt x="106" y="121"/>
                      <a:pt x="109" y="117"/>
                    </a:cubicBezTo>
                    <a:cubicBezTo>
                      <a:pt x="121" y="103"/>
                      <a:pt x="72" y="63"/>
                      <a:pt x="43" y="48"/>
                    </a:cubicBezTo>
                    <a:cubicBezTo>
                      <a:pt x="55" y="49"/>
                      <a:pt x="71" y="49"/>
                      <a:pt x="85" y="46"/>
                    </a:cubicBezTo>
                    <a:close/>
                  </a:path>
                </a:pathLst>
              </a:custGeom>
              <a:solidFill>
                <a:schemeClr val="accent1">
                  <a:lumMod val="20000"/>
                  <a:lumOff val="80000"/>
                </a:schemeClr>
              </a:solidFill>
              <a:ln>
                <a:noFill/>
              </a:ln>
            </p:spPr>
            <p:txBody>
              <a:bodyPr vert="horz" wrap="square" lIns="91440" tIns="45720" rIns="91440" bIns="45720" numCol="1" anchor="t" anchorCtr="0" compatLnSpc="1"/>
              <a:lstStyle/>
              <a:p>
                <a:endParaRPr lang="vi-VN"/>
              </a:p>
            </p:txBody>
          </p:sp>
        </p:grpSp>
        <p:sp>
          <p:nvSpPr>
            <p:cNvPr id="68" name="Hình tự do 30"/>
            <p:cNvSpPr>
              <a:spLocks noEditPoints="1"/>
            </p:cNvSpPr>
            <p:nvPr/>
          </p:nvSpPr>
          <p:spPr bwMode="auto">
            <a:xfrm>
              <a:off x="6170612" y="5482877"/>
              <a:ext cx="4602163" cy="879475"/>
            </a:xfrm>
            <a:custGeom>
              <a:avLst/>
              <a:gdLst>
                <a:gd name="T0" fmla="*/ 1444 w 1444"/>
                <a:gd name="T1" fmla="*/ 28 h 275"/>
                <a:gd name="T2" fmla="*/ 1438 w 1444"/>
                <a:gd name="T3" fmla="*/ 21 h 275"/>
                <a:gd name="T4" fmla="*/ 1045 w 1444"/>
                <a:gd name="T5" fmla="*/ 119 h 275"/>
                <a:gd name="T6" fmla="*/ 1008 w 1444"/>
                <a:gd name="T7" fmla="*/ 87 h 275"/>
                <a:gd name="T8" fmla="*/ 918 w 1444"/>
                <a:gd name="T9" fmla="*/ 55 h 275"/>
                <a:gd name="T10" fmla="*/ 975 w 1444"/>
                <a:gd name="T11" fmla="*/ 7 h 275"/>
                <a:gd name="T12" fmla="*/ 969 w 1444"/>
                <a:gd name="T13" fmla="*/ 0 h 275"/>
                <a:gd name="T14" fmla="*/ 905 w 1444"/>
                <a:gd name="T15" fmla="*/ 53 h 275"/>
                <a:gd name="T16" fmla="*/ 561 w 1444"/>
                <a:gd name="T17" fmla="*/ 123 h 275"/>
                <a:gd name="T18" fmla="*/ 0 w 1444"/>
                <a:gd name="T19" fmla="*/ 207 h 275"/>
                <a:gd name="T20" fmla="*/ 2 w 1444"/>
                <a:gd name="T21" fmla="*/ 216 h 275"/>
                <a:gd name="T22" fmla="*/ 890 w 1444"/>
                <a:gd name="T23" fmla="*/ 129 h 275"/>
                <a:gd name="T24" fmla="*/ 1040 w 1444"/>
                <a:gd name="T25" fmla="*/ 129 h 275"/>
                <a:gd name="T26" fmla="*/ 1083 w 1444"/>
                <a:gd name="T27" fmla="*/ 275 h 275"/>
                <a:gd name="T28" fmla="*/ 1092 w 1444"/>
                <a:gd name="T29" fmla="*/ 275 h 275"/>
                <a:gd name="T30" fmla="*/ 1052 w 1444"/>
                <a:gd name="T31" fmla="*/ 129 h 275"/>
                <a:gd name="T32" fmla="*/ 1444 w 1444"/>
                <a:gd name="T33" fmla="*/ 28 h 275"/>
                <a:gd name="T34" fmla="*/ 890 w 1444"/>
                <a:gd name="T35" fmla="*/ 119 h 275"/>
                <a:gd name="T36" fmla="*/ 589 w 1444"/>
                <a:gd name="T37" fmla="*/ 122 h 275"/>
                <a:gd name="T38" fmla="*/ 1002 w 1444"/>
                <a:gd name="T39" fmla="*/ 95 h 275"/>
                <a:gd name="T40" fmla="*/ 1032 w 1444"/>
                <a:gd name="T41" fmla="*/ 120 h 275"/>
                <a:gd name="T42" fmla="*/ 890 w 1444"/>
                <a:gd name="T43" fmla="*/ 119 h 2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444" h="275">
                  <a:moveTo>
                    <a:pt x="1444" y="28"/>
                  </a:moveTo>
                  <a:cubicBezTo>
                    <a:pt x="1438" y="21"/>
                    <a:pt x="1438" y="21"/>
                    <a:pt x="1438" y="21"/>
                  </a:cubicBezTo>
                  <a:cubicBezTo>
                    <a:pt x="1333" y="100"/>
                    <a:pt x="1207" y="117"/>
                    <a:pt x="1045" y="119"/>
                  </a:cubicBezTo>
                  <a:cubicBezTo>
                    <a:pt x="1034" y="107"/>
                    <a:pt x="1022" y="96"/>
                    <a:pt x="1008" y="87"/>
                  </a:cubicBezTo>
                  <a:cubicBezTo>
                    <a:pt x="981" y="70"/>
                    <a:pt x="951" y="60"/>
                    <a:pt x="918" y="55"/>
                  </a:cubicBezTo>
                  <a:cubicBezTo>
                    <a:pt x="975" y="7"/>
                    <a:pt x="975" y="7"/>
                    <a:pt x="975" y="7"/>
                  </a:cubicBezTo>
                  <a:cubicBezTo>
                    <a:pt x="969" y="0"/>
                    <a:pt x="969" y="0"/>
                    <a:pt x="969" y="0"/>
                  </a:cubicBezTo>
                  <a:cubicBezTo>
                    <a:pt x="905" y="53"/>
                    <a:pt x="905" y="53"/>
                    <a:pt x="905" y="53"/>
                  </a:cubicBezTo>
                  <a:cubicBezTo>
                    <a:pt x="757" y="37"/>
                    <a:pt x="574" y="117"/>
                    <a:pt x="561" y="123"/>
                  </a:cubicBezTo>
                  <a:cubicBezTo>
                    <a:pt x="397" y="132"/>
                    <a:pt x="212" y="153"/>
                    <a:pt x="0" y="207"/>
                  </a:cubicBezTo>
                  <a:cubicBezTo>
                    <a:pt x="2" y="216"/>
                    <a:pt x="2" y="216"/>
                    <a:pt x="2" y="216"/>
                  </a:cubicBezTo>
                  <a:cubicBezTo>
                    <a:pt x="371" y="123"/>
                    <a:pt x="659" y="126"/>
                    <a:pt x="890" y="129"/>
                  </a:cubicBezTo>
                  <a:cubicBezTo>
                    <a:pt x="943" y="129"/>
                    <a:pt x="993" y="130"/>
                    <a:pt x="1040" y="129"/>
                  </a:cubicBezTo>
                  <a:cubicBezTo>
                    <a:pt x="1068" y="164"/>
                    <a:pt x="1082" y="213"/>
                    <a:pt x="1083" y="275"/>
                  </a:cubicBezTo>
                  <a:cubicBezTo>
                    <a:pt x="1092" y="275"/>
                    <a:pt x="1092" y="275"/>
                    <a:pt x="1092" y="275"/>
                  </a:cubicBezTo>
                  <a:cubicBezTo>
                    <a:pt x="1092" y="214"/>
                    <a:pt x="1079" y="165"/>
                    <a:pt x="1052" y="129"/>
                  </a:cubicBezTo>
                  <a:cubicBezTo>
                    <a:pt x="1212" y="126"/>
                    <a:pt x="1338" y="108"/>
                    <a:pt x="1444" y="28"/>
                  </a:cubicBezTo>
                  <a:moveTo>
                    <a:pt x="890" y="119"/>
                  </a:moveTo>
                  <a:cubicBezTo>
                    <a:pt x="799" y="118"/>
                    <a:pt x="699" y="117"/>
                    <a:pt x="589" y="122"/>
                  </a:cubicBezTo>
                  <a:cubicBezTo>
                    <a:pt x="664" y="93"/>
                    <a:pt x="883" y="18"/>
                    <a:pt x="1002" y="95"/>
                  </a:cubicBezTo>
                  <a:cubicBezTo>
                    <a:pt x="1013" y="102"/>
                    <a:pt x="1023" y="110"/>
                    <a:pt x="1032" y="120"/>
                  </a:cubicBezTo>
                  <a:cubicBezTo>
                    <a:pt x="987" y="120"/>
                    <a:pt x="940" y="120"/>
                    <a:pt x="890" y="119"/>
                  </a:cubicBezTo>
                </a:path>
              </a:pathLst>
            </a:custGeom>
            <a:solidFill>
              <a:schemeClr val="accent2"/>
            </a:solidFill>
            <a:ln>
              <a:noFill/>
            </a:ln>
          </p:spPr>
          <p:txBody>
            <a:bodyPr vert="horz" wrap="square" lIns="91440" tIns="45720" rIns="91440" bIns="45720" numCol="1" anchor="t" anchorCtr="0" compatLnSpc="1"/>
            <a:lstStyle/>
            <a:p>
              <a:endParaRPr lang="vi-VN"/>
            </a:p>
          </p:txBody>
        </p:sp>
        <p:sp>
          <p:nvSpPr>
            <p:cNvPr id="69" name="Hình tự do 31"/>
            <p:cNvSpPr/>
            <p:nvPr/>
          </p:nvSpPr>
          <p:spPr bwMode="auto">
            <a:xfrm>
              <a:off x="9232628" y="5393578"/>
              <a:ext cx="149225" cy="150813"/>
            </a:xfrm>
            <a:custGeom>
              <a:avLst/>
              <a:gdLst>
                <a:gd name="T0" fmla="*/ 11 w 47"/>
                <a:gd name="T1" fmla="*/ 11 h 47"/>
                <a:gd name="T2" fmla="*/ 7 w 47"/>
                <a:gd name="T3" fmla="*/ 40 h 47"/>
                <a:gd name="T4" fmla="*/ 36 w 47"/>
                <a:gd name="T5" fmla="*/ 37 h 47"/>
                <a:gd name="T6" fmla="*/ 40 w 47"/>
                <a:gd name="T7" fmla="*/ 8 h 47"/>
                <a:gd name="T8" fmla="*/ 11 w 47"/>
                <a:gd name="T9" fmla="*/ 11 h 47"/>
              </a:gdLst>
              <a:ahLst/>
              <a:cxnLst>
                <a:cxn ang="0">
                  <a:pos x="T0" y="T1"/>
                </a:cxn>
                <a:cxn ang="0">
                  <a:pos x="T2" y="T3"/>
                </a:cxn>
                <a:cxn ang="0">
                  <a:pos x="T4" y="T5"/>
                </a:cxn>
                <a:cxn ang="0">
                  <a:pos x="T6" y="T7"/>
                </a:cxn>
                <a:cxn ang="0">
                  <a:pos x="T8" y="T9"/>
                </a:cxn>
              </a:cxnLst>
              <a:rect l="0" t="0" r="r" b="b"/>
              <a:pathLst>
                <a:path w="47" h="47">
                  <a:moveTo>
                    <a:pt x="11" y="11"/>
                  </a:moveTo>
                  <a:cubicBezTo>
                    <a:pt x="2" y="19"/>
                    <a:pt x="0" y="32"/>
                    <a:pt x="7" y="40"/>
                  </a:cubicBezTo>
                  <a:cubicBezTo>
                    <a:pt x="14" y="47"/>
                    <a:pt x="27" y="46"/>
                    <a:pt x="36" y="37"/>
                  </a:cubicBezTo>
                  <a:cubicBezTo>
                    <a:pt x="45" y="28"/>
                    <a:pt x="47" y="15"/>
                    <a:pt x="40" y="8"/>
                  </a:cubicBezTo>
                  <a:cubicBezTo>
                    <a:pt x="33" y="0"/>
                    <a:pt x="20" y="2"/>
                    <a:pt x="11" y="11"/>
                  </a:cubicBezTo>
                  <a:close/>
                </a:path>
              </a:pathLst>
            </a:custGeom>
            <a:solidFill>
              <a:schemeClr val="bg1"/>
            </a:solidFill>
            <a:ln>
              <a:noFill/>
            </a:ln>
          </p:spPr>
          <p:txBody>
            <a:bodyPr vert="horz" wrap="square" lIns="91440" tIns="45720" rIns="91440" bIns="45720" numCol="1" anchor="t" anchorCtr="0" compatLnSpc="1"/>
            <a:lstStyle/>
            <a:p>
              <a:endParaRPr lang="vi-VN"/>
            </a:p>
          </p:txBody>
        </p:sp>
        <p:sp>
          <p:nvSpPr>
            <p:cNvPr id="70" name="Hình tự do 32"/>
            <p:cNvSpPr/>
            <p:nvPr/>
          </p:nvSpPr>
          <p:spPr bwMode="auto">
            <a:xfrm>
              <a:off x="9245597" y="5522596"/>
              <a:ext cx="892175" cy="895542"/>
            </a:xfrm>
            <a:custGeom>
              <a:avLst/>
              <a:gdLst>
                <a:gd name="T0" fmla="*/ 242 w 264"/>
                <a:gd name="T1" fmla="*/ 157 h 264"/>
                <a:gd name="T2" fmla="*/ 259 w 264"/>
                <a:gd name="T3" fmla="*/ 128 h 264"/>
                <a:gd name="T4" fmla="*/ 238 w 264"/>
                <a:gd name="T5" fmla="*/ 66 h 264"/>
                <a:gd name="T6" fmla="*/ 192 w 264"/>
                <a:gd name="T7" fmla="*/ 20 h 264"/>
                <a:gd name="T8" fmla="*/ 158 w 264"/>
                <a:gd name="T9" fmla="*/ 23 h 264"/>
                <a:gd name="T10" fmla="*/ 157 w 264"/>
                <a:gd name="T11" fmla="*/ 23 h 264"/>
                <a:gd name="T12" fmla="*/ 156 w 264"/>
                <a:gd name="T13" fmla="*/ 23 h 264"/>
                <a:gd name="T14" fmla="*/ 128 w 264"/>
                <a:gd name="T15" fmla="*/ 5 h 264"/>
                <a:gd name="T16" fmla="*/ 66 w 264"/>
                <a:gd name="T17" fmla="*/ 26 h 264"/>
                <a:gd name="T18" fmla="*/ 20 w 264"/>
                <a:gd name="T19" fmla="*/ 72 h 264"/>
                <a:gd name="T20" fmla="*/ 23 w 264"/>
                <a:gd name="T21" fmla="*/ 106 h 264"/>
                <a:gd name="T22" fmla="*/ 23 w 264"/>
                <a:gd name="T23" fmla="*/ 107 h 264"/>
                <a:gd name="T24" fmla="*/ 22 w 264"/>
                <a:gd name="T25" fmla="*/ 108 h 264"/>
                <a:gd name="T26" fmla="*/ 5 w 264"/>
                <a:gd name="T27" fmla="*/ 136 h 264"/>
                <a:gd name="T28" fmla="*/ 26 w 264"/>
                <a:gd name="T29" fmla="*/ 198 h 264"/>
                <a:gd name="T30" fmla="*/ 72 w 264"/>
                <a:gd name="T31" fmla="*/ 244 h 264"/>
                <a:gd name="T32" fmla="*/ 106 w 264"/>
                <a:gd name="T33" fmla="*/ 241 h 264"/>
                <a:gd name="T34" fmla="*/ 107 w 264"/>
                <a:gd name="T35" fmla="*/ 242 h 264"/>
                <a:gd name="T36" fmla="*/ 108 w 264"/>
                <a:gd name="T37" fmla="*/ 242 h 264"/>
                <a:gd name="T38" fmla="*/ 136 w 264"/>
                <a:gd name="T39" fmla="*/ 259 h 264"/>
                <a:gd name="T40" fmla="*/ 198 w 264"/>
                <a:gd name="T41" fmla="*/ 238 h 264"/>
                <a:gd name="T42" fmla="*/ 244 w 264"/>
                <a:gd name="T43" fmla="*/ 192 h 264"/>
                <a:gd name="T44" fmla="*/ 241 w 264"/>
                <a:gd name="T45" fmla="*/ 159 h 264"/>
                <a:gd name="T46" fmla="*/ 241 w 264"/>
                <a:gd name="T47" fmla="*/ 158 h 264"/>
                <a:gd name="T48" fmla="*/ 242 w 264"/>
                <a:gd name="T49" fmla="*/ 157 h 2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64" h="264">
                  <a:moveTo>
                    <a:pt x="242" y="157"/>
                  </a:moveTo>
                  <a:cubicBezTo>
                    <a:pt x="250" y="149"/>
                    <a:pt x="256" y="139"/>
                    <a:pt x="259" y="128"/>
                  </a:cubicBezTo>
                  <a:cubicBezTo>
                    <a:pt x="264" y="107"/>
                    <a:pt x="255" y="85"/>
                    <a:pt x="238" y="66"/>
                  </a:cubicBezTo>
                  <a:cubicBezTo>
                    <a:pt x="229" y="42"/>
                    <a:pt x="213" y="25"/>
                    <a:pt x="192" y="20"/>
                  </a:cubicBezTo>
                  <a:cubicBezTo>
                    <a:pt x="181" y="18"/>
                    <a:pt x="170" y="19"/>
                    <a:pt x="158" y="23"/>
                  </a:cubicBezTo>
                  <a:cubicBezTo>
                    <a:pt x="157" y="23"/>
                    <a:pt x="157" y="23"/>
                    <a:pt x="157" y="23"/>
                  </a:cubicBezTo>
                  <a:cubicBezTo>
                    <a:pt x="156" y="23"/>
                    <a:pt x="156" y="23"/>
                    <a:pt x="156" y="23"/>
                  </a:cubicBezTo>
                  <a:cubicBezTo>
                    <a:pt x="148" y="14"/>
                    <a:pt x="139" y="8"/>
                    <a:pt x="128" y="5"/>
                  </a:cubicBezTo>
                  <a:cubicBezTo>
                    <a:pt x="107" y="0"/>
                    <a:pt x="85" y="9"/>
                    <a:pt x="66" y="26"/>
                  </a:cubicBezTo>
                  <a:cubicBezTo>
                    <a:pt x="42" y="35"/>
                    <a:pt x="25" y="51"/>
                    <a:pt x="20" y="72"/>
                  </a:cubicBezTo>
                  <a:cubicBezTo>
                    <a:pt x="17" y="83"/>
                    <a:pt x="19" y="95"/>
                    <a:pt x="23" y="106"/>
                  </a:cubicBezTo>
                  <a:cubicBezTo>
                    <a:pt x="23" y="107"/>
                    <a:pt x="23" y="107"/>
                    <a:pt x="23" y="107"/>
                  </a:cubicBezTo>
                  <a:cubicBezTo>
                    <a:pt x="22" y="108"/>
                    <a:pt x="22" y="108"/>
                    <a:pt x="22" y="108"/>
                  </a:cubicBezTo>
                  <a:cubicBezTo>
                    <a:pt x="14" y="116"/>
                    <a:pt x="8" y="125"/>
                    <a:pt x="5" y="136"/>
                  </a:cubicBezTo>
                  <a:cubicBezTo>
                    <a:pt x="0" y="157"/>
                    <a:pt x="9" y="179"/>
                    <a:pt x="26" y="198"/>
                  </a:cubicBezTo>
                  <a:cubicBezTo>
                    <a:pt x="35" y="222"/>
                    <a:pt x="51" y="239"/>
                    <a:pt x="72" y="244"/>
                  </a:cubicBezTo>
                  <a:cubicBezTo>
                    <a:pt x="83" y="247"/>
                    <a:pt x="94" y="246"/>
                    <a:pt x="106" y="241"/>
                  </a:cubicBezTo>
                  <a:cubicBezTo>
                    <a:pt x="107" y="242"/>
                    <a:pt x="107" y="242"/>
                    <a:pt x="107" y="242"/>
                  </a:cubicBezTo>
                  <a:cubicBezTo>
                    <a:pt x="108" y="242"/>
                    <a:pt x="108" y="242"/>
                    <a:pt x="108" y="242"/>
                  </a:cubicBezTo>
                  <a:cubicBezTo>
                    <a:pt x="116" y="250"/>
                    <a:pt x="125" y="257"/>
                    <a:pt x="136" y="259"/>
                  </a:cubicBezTo>
                  <a:cubicBezTo>
                    <a:pt x="157" y="264"/>
                    <a:pt x="179" y="256"/>
                    <a:pt x="198" y="238"/>
                  </a:cubicBezTo>
                  <a:cubicBezTo>
                    <a:pt x="222" y="229"/>
                    <a:pt x="239" y="213"/>
                    <a:pt x="244" y="192"/>
                  </a:cubicBezTo>
                  <a:cubicBezTo>
                    <a:pt x="247" y="181"/>
                    <a:pt x="245" y="170"/>
                    <a:pt x="241" y="159"/>
                  </a:cubicBezTo>
                  <a:cubicBezTo>
                    <a:pt x="241" y="158"/>
                    <a:pt x="241" y="158"/>
                    <a:pt x="241" y="158"/>
                  </a:cubicBezTo>
                  <a:lnTo>
                    <a:pt x="242" y="157"/>
                  </a:lnTo>
                  <a:close/>
                </a:path>
              </a:pathLst>
            </a:custGeom>
            <a:gradFill flip="none" rotWithShape="1">
              <a:gsLst>
                <a:gs pos="0">
                  <a:schemeClr val="accent1">
                    <a:lumMod val="75000"/>
                  </a:schemeClr>
                </a:gs>
                <a:gs pos="100000">
                  <a:schemeClr val="accent1">
                    <a:lumMod val="60000"/>
                    <a:lumOff val="40000"/>
                  </a:schemeClr>
                </a:gs>
              </a:gsLst>
              <a:path path="circle">
                <a:fillToRect l="50000" t="50000" r="50000" b="50000"/>
              </a:path>
              <a:tileRect/>
            </a:gra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vi-VN"/>
            </a:p>
          </p:txBody>
        </p:sp>
        <p:sp>
          <p:nvSpPr>
            <p:cNvPr id="71" name="Hình tự do 33"/>
            <p:cNvSpPr/>
            <p:nvPr/>
          </p:nvSpPr>
          <p:spPr bwMode="auto">
            <a:xfrm>
              <a:off x="9411047" y="5688259"/>
              <a:ext cx="561276" cy="564216"/>
            </a:xfrm>
            <a:custGeom>
              <a:avLst/>
              <a:gdLst>
                <a:gd name="T0" fmla="*/ 93 w 95"/>
                <a:gd name="T1" fmla="*/ 45 h 95"/>
                <a:gd name="T2" fmla="*/ 92 w 95"/>
                <a:gd name="T3" fmla="*/ 32 h 95"/>
                <a:gd name="T4" fmla="*/ 75 w 95"/>
                <a:gd name="T5" fmla="*/ 17 h 95"/>
                <a:gd name="T6" fmla="*/ 58 w 95"/>
                <a:gd name="T7" fmla="*/ 1 h 95"/>
                <a:gd name="T8" fmla="*/ 45 w 95"/>
                <a:gd name="T9" fmla="*/ 2 h 95"/>
                <a:gd name="T10" fmla="*/ 32 w 95"/>
                <a:gd name="T11" fmla="*/ 3 h 95"/>
                <a:gd name="T12" fmla="*/ 16 w 95"/>
                <a:gd name="T13" fmla="*/ 20 h 95"/>
                <a:gd name="T14" fmla="*/ 1 w 95"/>
                <a:gd name="T15" fmla="*/ 37 h 95"/>
                <a:gd name="T16" fmla="*/ 2 w 95"/>
                <a:gd name="T17" fmla="*/ 50 h 95"/>
                <a:gd name="T18" fmla="*/ 2 w 95"/>
                <a:gd name="T19" fmla="*/ 63 h 95"/>
                <a:gd name="T20" fmla="*/ 19 w 95"/>
                <a:gd name="T21" fmla="*/ 79 h 95"/>
                <a:gd name="T22" fmla="*/ 36 w 95"/>
                <a:gd name="T23" fmla="*/ 94 h 95"/>
                <a:gd name="T24" fmla="*/ 50 w 95"/>
                <a:gd name="T25" fmla="*/ 93 h 95"/>
                <a:gd name="T26" fmla="*/ 63 w 95"/>
                <a:gd name="T27" fmla="*/ 93 h 95"/>
                <a:gd name="T28" fmla="*/ 78 w 95"/>
                <a:gd name="T29" fmla="*/ 76 h 95"/>
                <a:gd name="T30" fmla="*/ 94 w 95"/>
                <a:gd name="T31" fmla="*/ 59 h 95"/>
                <a:gd name="T32" fmla="*/ 93 w 95"/>
                <a:gd name="T33" fmla="*/ 45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95" h="95">
                  <a:moveTo>
                    <a:pt x="93" y="45"/>
                  </a:moveTo>
                  <a:cubicBezTo>
                    <a:pt x="94" y="41"/>
                    <a:pt x="94" y="36"/>
                    <a:pt x="92" y="32"/>
                  </a:cubicBezTo>
                  <a:cubicBezTo>
                    <a:pt x="90" y="25"/>
                    <a:pt x="83" y="20"/>
                    <a:pt x="75" y="17"/>
                  </a:cubicBezTo>
                  <a:cubicBezTo>
                    <a:pt x="71" y="9"/>
                    <a:pt x="66" y="3"/>
                    <a:pt x="58" y="1"/>
                  </a:cubicBezTo>
                  <a:cubicBezTo>
                    <a:pt x="54" y="0"/>
                    <a:pt x="49" y="1"/>
                    <a:pt x="45" y="2"/>
                  </a:cubicBezTo>
                  <a:cubicBezTo>
                    <a:pt x="40" y="1"/>
                    <a:pt x="36" y="1"/>
                    <a:pt x="32" y="3"/>
                  </a:cubicBezTo>
                  <a:cubicBezTo>
                    <a:pt x="24" y="5"/>
                    <a:pt x="19" y="11"/>
                    <a:pt x="16" y="20"/>
                  </a:cubicBezTo>
                  <a:cubicBezTo>
                    <a:pt x="8" y="24"/>
                    <a:pt x="3" y="29"/>
                    <a:pt x="1" y="37"/>
                  </a:cubicBezTo>
                  <a:cubicBezTo>
                    <a:pt x="0" y="41"/>
                    <a:pt x="0" y="46"/>
                    <a:pt x="2" y="50"/>
                  </a:cubicBezTo>
                  <a:cubicBezTo>
                    <a:pt x="1" y="55"/>
                    <a:pt x="1" y="59"/>
                    <a:pt x="2" y="63"/>
                  </a:cubicBezTo>
                  <a:cubicBezTo>
                    <a:pt x="5" y="71"/>
                    <a:pt x="11" y="76"/>
                    <a:pt x="19" y="79"/>
                  </a:cubicBezTo>
                  <a:cubicBezTo>
                    <a:pt x="23" y="87"/>
                    <a:pt x="29" y="92"/>
                    <a:pt x="36" y="94"/>
                  </a:cubicBezTo>
                  <a:cubicBezTo>
                    <a:pt x="41" y="95"/>
                    <a:pt x="45" y="95"/>
                    <a:pt x="50" y="93"/>
                  </a:cubicBezTo>
                  <a:cubicBezTo>
                    <a:pt x="54" y="94"/>
                    <a:pt x="59" y="94"/>
                    <a:pt x="63" y="93"/>
                  </a:cubicBezTo>
                  <a:cubicBezTo>
                    <a:pt x="70" y="90"/>
                    <a:pt x="75" y="84"/>
                    <a:pt x="78" y="76"/>
                  </a:cubicBezTo>
                  <a:cubicBezTo>
                    <a:pt x="86" y="72"/>
                    <a:pt x="92" y="66"/>
                    <a:pt x="94" y="59"/>
                  </a:cubicBezTo>
                  <a:cubicBezTo>
                    <a:pt x="95" y="54"/>
                    <a:pt x="94" y="50"/>
                    <a:pt x="93" y="45"/>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vi-VN"/>
            </a:p>
          </p:txBody>
        </p:sp>
        <p:sp>
          <p:nvSpPr>
            <p:cNvPr id="72" name="Hình tự do 34"/>
            <p:cNvSpPr/>
            <p:nvPr/>
          </p:nvSpPr>
          <p:spPr bwMode="auto">
            <a:xfrm>
              <a:off x="11401423" y="4988370"/>
              <a:ext cx="96838" cy="88900"/>
            </a:xfrm>
            <a:custGeom>
              <a:avLst/>
              <a:gdLst>
                <a:gd name="T0" fmla="*/ 7 w 30"/>
                <a:gd name="T1" fmla="*/ 5 h 28"/>
                <a:gd name="T2" fmla="*/ 5 w 30"/>
                <a:gd name="T3" fmla="*/ 23 h 28"/>
                <a:gd name="T4" fmla="*/ 23 w 30"/>
                <a:gd name="T5" fmla="*/ 23 h 28"/>
                <a:gd name="T6" fmla="*/ 26 w 30"/>
                <a:gd name="T7" fmla="*/ 5 h 28"/>
                <a:gd name="T8" fmla="*/ 7 w 30"/>
                <a:gd name="T9" fmla="*/ 5 h 28"/>
              </a:gdLst>
              <a:ahLst/>
              <a:cxnLst>
                <a:cxn ang="0">
                  <a:pos x="T0" y="T1"/>
                </a:cxn>
                <a:cxn ang="0">
                  <a:pos x="T2" y="T3"/>
                </a:cxn>
                <a:cxn ang="0">
                  <a:pos x="T4" y="T5"/>
                </a:cxn>
                <a:cxn ang="0">
                  <a:pos x="T6" y="T7"/>
                </a:cxn>
                <a:cxn ang="0">
                  <a:pos x="T8" y="T9"/>
                </a:cxn>
              </a:cxnLst>
              <a:rect l="0" t="0" r="r" b="b"/>
              <a:pathLst>
                <a:path w="30" h="28">
                  <a:moveTo>
                    <a:pt x="7" y="5"/>
                  </a:moveTo>
                  <a:cubicBezTo>
                    <a:pt x="1" y="10"/>
                    <a:pt x="0" y="18"/>
                    <a:pt x="5" y="23"/>
                  </a:cubicBezTo>
                  <a:cubicBezTo>
                    <a:pt x="9" y="28"/>
                    <a:pt x="17" y="28"/>
                    <a:pt x="23" y="23"/>
                  </a:cubicBezTo>
                  <a:cubicBezTo>
                    <a:pt x="29" y="18"/>
                    <a:pt x="30" y="10"/>
                    <a:pt x="26" y="5"/>
                  </a:cubicBezTo>
                  <a:cubicBezTo>
                    <a:pt x="21" y="0"/>
                    <a:pt x="13" y="0"/>
                    <a:pt x="7" y="5"/>
                  </a:cubicBezTo>
                  <a:close/>
                </a:path>
              </a:pathLst>
            </a:custGeom>
            <a:solidFill>
              <a:schemeClr val="tx1"/>
            </a:solidFill>
            <a:ln>
              <a:noFill/>
            </a:ln>
          </p:spPr>
          <p:txBody>
            <a:bodyPr vert="horz" wrap="square" lIns="91440" tIns="45720" rIns="91440" bIns="45720" numCol="1" anchor="t" anchorCtr="0" compatLnSpc="1"/>
            <a:lstStyle/>
            <a:p>
              <a:endParaRPr lang="vi-VN"/>
            </a:p>
          </p:txBody>
        </p:sp>
        <p:sp>
          <p:nvSpPr>
            <p:cNvPr id="73" name="Hình tự do 73"/>
            <p:cNvSpPr/>
            <p:nvPr/>
          </p:nvSpPr>
          <p:spPr bwMode="auto">
            <a:xfrm>
              <a:off x="8069261" y="5064570"/>
              <a:ext cx="161925" cy="160338"/>
            </a:xfrm>
            <a:custGeom>
              <a:avLst/>
              <a:gdLst>
                <a:gd name="T0" fmla="*/ 50 w 51"/>
                <a:gd name="T1" fmla="*/ 21 h 50"/>
                <a:gd name="T2" fmla="*/ 46 w 51"/>
                <a:gd name="T3" fmla="*/ 18 h 50"/>
                <a:gd name="T4" fmla="*/ 48 w 51"/>
                <a:gd name="T5" fmla="*/ 13 h 50"/>
                <a:gd name="T6" fmla="*/ 39 w 51"/>
                <a:gd name="T7" fmla="*/ 12 h 50"/>
                <a:gd name="T8" fmla="*/ 40 w 51"/>
                <a:gd name="T9" fmla="*/ 4 h 50"/>
                <a:gd name="T10" fmla="*/ 32 w 51"/>
                <a:gd name="T11" fmla="*/ 7 h 50"/>
                <a:gd name="T12" fmla="*/ 29 w 51"/>
                <a:gd name="T13" fmla="*/ 0 h 50"/>
                <a:gd name="T14" fmla="*/ 24 w 51"/>
                <a:gd name="T15" fmla="*/ 4 h 50"/>
                <a:gd name="T16" fmla="*/ 19 w 51"/>
                <a:gd name="T17" fmla="*/ 0 h 50"/>
                <a:gd name="T18" fmla="*/ 17 w 51"/>
                <a:gd name="T19" fmla="*/ 7 h 50"/>
                <a:gd name="T20" fmla="*/ 9 w 51"/>
                <a:gd name="T21" fmla="*/ 5 h 50"/>
                <a:gd name="T22" fmla="*/ 10 w 51"/>
                <a:gd name="T23" fmla="*/ 12 h 50"/>
                <a:gd name="T24" fmla="*/ 3 w 51"/>
                <a:gd name="T25" fmla="*/ 14 h 50"/>
                <a:gd name="T26" fmla="*/ 9 w 51"/>
                <a:gd name="T27" fmla="*/ 22 h 50"/>
                <a:gd name="T28" fmla="*/ 1 w 51"/>
                <a:gd name="T29" fmla="*/ 28 h 50"/>
                <a:gd name="T30" fmla="*/ 5 w 51"/>
                <a:gd name="T31" fmla="*/ 31 h 50"/>
                <a:gd name="T32" fmla="*/ 3 w 51"/>
                <a:gd name="T33" fmla="*/ 36 h 50"/>
                <a:gd name="T34" fmla="*/ 12 w 51"/>
                <a:gd name="T35" fmla="*/ 37 h 50"/>
                <a:gd name="T36" fmla="*/ 11 w 51"/>
                <a:gd name="T37" fmla="*/ 45 h 50"/>
                <a:gd name="T38" fmla="*/ 19 w 51"/>
                <a:gd name="T39" fmla="*/ 42 h 50"/>
                <a:gd name="T40" fmla="*/ 22 w 51"/>
                <a:gd name="T41" fmla="*/ 49 h 50"/>
                <a:gd name="T42" fmla="*/ 27 w 51"/>
                <a:gd name="T43" fmla="*/ 45 h 50"/>
                <a:gd name="T44" fmla="*/ 32 w 51"/>
                <a:gd name="T45" fmla="*/ 49 h 50"/>
                <a:gd name="T46" fmla="*/ 35 w 51"/>
                <a:gd name="T47" fmla="*/ 42 h 50"/>
                <a:gd name="T48" fmla="*/ 42 w 51"/>
                <a:gd name="T49" fmla="*/ 44 h 50"/>
                <a:gd name="T50" fmla="*/ 41 w 51"/>
                <a:gd name="T51" fmla="*/ 37 h 50"/>
                <a:gd name="T52" fmla="*/ 48 w 51"/>
                <a:gd name="T53" fmla="*/ 36 h 50"/>
                <a:gd name="T54" fmla="*/ 42 w 51"/>
                <a:gd name="T55" fmla="*/ 27 h 50"/>
                <a:gd name="T56" fmla="*/ 50 w 51"/>
                <a:gd name="T57" fmla="*/ 21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1" h="50">
                  <a:moveTo>
                    <a:pt x="50" y="21"/>
                  </a:moveTo>
                  <a:cubicBezTo>
                    <a:pt x="50" y="20"/>
                    <a:pt x="49" y="19"/>
                    <a:pt x="46" y="18"/>
                  </a:cubicBezTo>
                  <a:cubicBezTo>
                    <a:pt x="48" y="16"/>
                    <a:pt x="48" y="14"/>
                    <a:pt x="48" y="13"/>
                  </a:cubicBezTo>
                  <a:cubicBezTo>
                    <a:pt x="47" y="12"/>
                    <a:pt x="44" y="11"/>
                    <a:pt x="39" y="12"/>
                  </a:cubicBezTo>
                  <a:cubicBezTo>
                    <a:pt x="41" y="8"/>
                    <a:pt x="41" y="5"/>
                    <a:pt x="40" y="4"/>
                  </a:cubicBezTo>
                  <a:cubicBezTo>
                    <a:pt x="38" y="3"/>
                    <a:pt x="36" y="4"/>
                    <a:pt x="32" y="7"/>
                  </a:cubicBezTo>
                  <a:cubicBezTo>
                    <a:pt x="32" y="3"/>
                    <a:pt x="31" y="0"/>
                    <a:pt x="29" y="0"/>
                  </a:cubicBezTo>
                  <a:cubicBezTo>
                    <a:pt x="27" y="0"/>
                    <a:pt x="26" y="1"/>
                    <a:pt x="24" y="4"/>
                  </a:cubicBezTo>
                  <a:cubicBezTo>
                    <a:pt x="22" y="2"/>
                    <a:pt x="20" y="0"/>
                    <a:pt x="19" y="0"/>
                  </a:cubicBezTo>
                  <a:cubicBezTo>
                    <a:pt x="18" y="1"/>
                    <a:pt x="17" y="3"/>
                    <a:pt x="17" y="7"/>
                  </a:cubicBezTo>
                  <a:cubicBezTo>
                    <a:pt x="13" y="5"/>
                    <a:pt x="11" y="4"/>
                    <a:pt x="9" y="5"/>
                  </a:cubicBezTo>
                  <a:cubicBezTo>
                    <a:pt x="8" y="6"/>
                    <a:pt x="9" y="9"/>
                    <a:pt x="10" y="12"/>
                  </a:cubicBezTo>
                  <a:cubicBezTo>
                    <a:pt x="6" y="12"/>
                    <a:pt x="4" y="12"/>
                    <a:pt x="3" y="14"/>
                  </a:cubicBezTo>
                  <a:cubicBezTo>
                    <a:pt x="2" y="15"/>
                    <a:pt x="4" y="18"/>
                    <a:pt x="9" y="22"/>
                  </a:cubicBezTo>
                  <a:cubicBezTo>
                    <a:pt x="4" y="24"/>
                    <a:pt x="0" y="26"/>
                    <a:pt x="1" y="28"/>
                  </a:cubicBezTo>
                  <a:cubicBezTo>
                    <a:pt x="1" y="29"/>
                    <a:pt x="3" y="30"/>
                    <a:pt x="5" y="31"/>
                  </a:cubicBezTo>
                  <a:cubicBezTo>
                    <a:pt x="3" y="33"/>
                    <a:pt x="3" y="35"/>
                    <a:pt x="3" y="36"/>
                  </a:cubicBezTo>
                  <a:cubicBezTo>
                    <a:pt x="4" y="38"/>
                    <a:pt x="7" y="38"/>
                    <a:pt x="12" y="37"/>
                  </a:cubicBezTo>
                  <a:cubicBezTo>
                    <a:pt x="10" y="41"/>
                    <a:pt x="10" y="44"/>
                    <a:pt x="11" y="45"/>
                  </a:cubicBezTo>
                  <a:cubicBezTo>
                    <a:pt x="13" y="46"/>
                    <a:pt x="16" y="45"/>
                    <a:pt x="19" y="42"/>
                  </a:cubicBezTo>
                  <a:cubicBezTo>
                    <a:pt x="19" y="47"/>
                    <a:pt x="21" y="49"/>
                    <a:pt x="22" y="49"/>
                  </a:cubicBezTo>
                  <a:cubicBezTo>
                    <a:pt x="24" y="50"/>
                    <a:pt x="25" y="48"/>
                    <a:pt x="27" y="45"/>
                  </a:cubicBezTo>
                  <a:cubicBezTo>
                    <a:pt x="29" y="48"/>
                    <a:pt x="31" y="49"/>
                    <a:pt x="32" y="49"/>
                  </a:cubicBezTo>
                  <a:cubicBezTo>
                    <a:pt x="34" y="48"/>
                    <a:pt x="34" y="46"/>
                    <a:pt x="35" y="42"/>
                  </a:cubicBezTo>
                  <a:cubicBezTo>
                    <a:pt x="38" y="44"/>
                    <a:pt x="40" y="45"/>
                    <a:pt x="42" y="44"/>
                  </a:cubicBezTo>
                  <a:cubicBezTo>
                    <a:pt x="43" y="43"/>
                    <a:pt x="43" y="40"/>
                    <a:pt x="41" y="37"/>
                  </a:cubicBezTo>
                  <a:cubicBezTo>
                    <a:pt x="45" y="37"/>
                    <a:pt x="47" y="37"/>
                    <a:pt x="48" y="36"/>
                  </a:cubicBezTo>
                  <a:cubicBezTo>
                    <a:pt x="49" y="34"/>
                    <a:pt x="47" y="31"/>
                    <a:pt x="42" y="27"/>
                  </a:cubicBezTo>
                  <a:cubicBezTo>
                    <a:pt x="48" y="25"/>
                    <a:pt x="51" y="23"/>
                    <a:pt x="50" y="21"/>
                  </a:cubicBezTo>
                  <a:close/>
                </a:path>
              </a:pathLst>
            </a:custGeom>
            <a:solidFill>
              <a:schemeClr val="tx1"/>
            </a:solidFill>
            <a:ln>
              <a:noFill/>
            </a:ln>
          </p:spPr>
          <p:txBody>
            <a:bodyPr vert="horz" wrap="square" lIns="91440" tIns="45720" rIns="91440" bIns="45720" numCol="1" anchor="t" anchorCtr="0" compatLnSpc="1"/>
            <a:lstStyle/>
            <a:p>
              <a:endParaRPr lang="vi-VN"/>
            </a:p>
          </p:txBody>
        </p:sp>
        <p:sp>
          <p:nvSpPr>
            <p:cNvPr id="74" name="Hình tự do 74"/>
            <p:cNvSpPr/>
            <p:nvPr/>
          </p:nvSpPr>
          <p:spPr bwMode="auto">
            <a:xfrm>
              <a:off x="8290121" y="6129448"/>
              <a:ext cx="282179" cy="283379"/>
            </a:xfrm>
            <a:custGeom>
              <a:avLst/>
              <a:gdLst>
                <a:gd name="T0" fmla="*/ 117 w 117"/>
                <a:gd name="T1" fmla="*/ 67 h 117"/>
                <a:gd name="T2" fmla="*/ 103 w 117"/>
                <a:gd name="T3" fmla="*/ 54 h 117"/>
                <a:gd name="T4" fmla="*/ 114 w 117"/>
                <a:gd name="T5" fmla="*/ 40 h 117"/>
                <a:gd name="T6" fmla="*/ 100 w 117"/>
                <a:gd name="T7" fmla="*/ 35 h 117"/>
                <a:gd name="T8" fmla="*/ 103 w 117"/>
                <a:gd name="T9" fmla="*/ 20 h 117"/>
                <a:gd name="T10" fmla="*/ 86 w 117"/>
                <a:gd name="T11" fmla="*/ 22 h 117"/>
                <a:gd name="T12" fmla="*/ 83 w 117"/>
                <a:gd name="T13" fmla="*/ 5 h 117"/>
                <a:gd name="T14" fmla="*/ 68 w 117"/>
                <a:gd name="T15" fmla="*/ 13 h 117"/>
                <a:gd name="T16" fmla="*/ 59 w 117"/>
                <a:gd name="T17" fmla="*/ 0 h 117"/>
                <a:gd name="T18" fmla="*/ 47 w 117"/>
                <a:gd name="T19" fmla="*/ 20 h 117"/>
                <a:gd name="T20" fmla="*/ 26 w 117"/>
                <a:gd name="T21" fmla="*/ 9 h 117"/>
                <a:gd name="T22" fmla="*/ 25 w 117"/>
                <a:gd name="T23" fmla="*/ 22 h 117"/>
                <a:gd name="T24" fmla="*/ 12 w 117"/>
                <a:gd name="T25" fmla="*/ 23 h 117"/>
                <a:gd name="T26" fmla="*/ 19 w 117"/>
                <a:gd name="T27" fmla="*/ 42 h 117"/>
                <a:gd name="T28" fmla="*/ 1 w 117"/>
                <a:gd name="T29" fmla="*/ 50 h 117"/>
                <a:gd name="T30" fmla="*/ 15 w 117"/>
                <a:gd name="T31" fmla="*/ 62 h 117"/>
                <a:gd name="T32" fmla="*/ 3 w 117"/>
                <a:gd name="T33" fmla="*/ 77 h 117"/>
                <a:gd name="T34" fmla="*/ 18 w 117"/>
                <a:gd name="T35" fmla="*/ 81 h 117"/>
                <a:gd name="T36" fmla="*/ 14 w 117"/>
                <a:gd name="T37" fmla="*/ 97 h 117"/>
                <a:gd name="T38" fmla="*/ 32 w 117"/>
                <a:gd name="T39" fmla="*/ 95 h 117"/>
                <a:gd name="T40" fmla="*/ 35 w 117"/>
                <a:gd name="T41" fmla="*/ 112 h 117"/>
                <a:gd name="T42" fmla="*/ 49 w 117"/>
                <a:gd name="T43" fmla="*/ 103 h 117"/>
                <a:gd name="T44" fmla="*/ 59 w 117"/>
                <a:gd name="T45" fmla="*/ 117 h 117"/>
                <a:gd name="T46" fmla="*/ 70 w 117"/>
                <a:gd name="T47" fmla="*/ 96 h 117"/>
                <a:gd name="T48" fmla="*/ 91 w 117"/>
                <a:gd name="T49" fmla="*/ 107 h 117"/>
                <a:gd name="T50" fmla="*/ 93 w 117"/>
                <a:gd name="T51" fmla="*/ 94 h 117"/>
                <a:gd name="T52" fmla="*/ 105 w 117"/>
                <a:gd name="T53" fmla="*/ 93 h 117"/>
                <a:gd name="T54" fmla="*/ 98 w 117"/>
                <a:gd name="T55" fmla="*/ 75 h 117"/>
                <a:gd name="T56" fmla="*/ 117 w 117"/>
                <a:gd name="T57" fmla="*/ 67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17" h="117">
                  <a:moveTo>
                    <a:pt x="117" y="67"/>
                  </a:moveTo>
                  <a:cubicBezTo>
                    <a:pt x="117" y="63"/>
                    <a:pt x="112" y="58"/>
                    <a:pt x="103" y="54"/>
                  </a:cubicBezTo>
                  <a:cubicBezTo>
                    <a:pt x="111" y="49"/>
                    <a:pt x="116" y="43"/>
                    <a:pt x="114" y="40"/>
                  </a:cubicBezTo>
                  <a:cubicBezTo>
                    <a:pt x="113" y="36"/>
                    <a:pt x="108" y="35"/>
                    <a:pt x="100" y="35"/>
                  </a:cubicBezTo>
                  <a:cubicBezTo>
                    <a:pt x="104" y="28"/>
                    <a:pt x="105" y="22"/>
                    <a:pt x="103" y="20"/>
                  </a:cubicBezTo>
                  <a:cubicBezTo>
                    <a:pt x="100" y="17"/>
                    <a:pt x="94" y="18"/>
                    <a:pt x="86" y="22"/>
                  </a:cubicBezTo>
                  <a:cubicBezTo>
                    <a:pt x="87" y="12"/>
                    <a:pt x="86" y="6"/>
                    <a:pt x="83" y="5"/>
                  </a:cubicBezTo>
                  <a:cubicBezTo>
                    <a:pt x="79" y="3"/>
                    <a:pt x="74" y="6"/>
                    <a:pt x="68" y="13"/>
                  </a:cubicBezTo>
                  <a:cubicBezTo>
                    <a:pt x="66" y="5"/>
                    <a:pt x="62" y="0"/>
                    <a:pt x="59" y="0"/>
                  </a:cubicBezTo>
                  <a:cubicBezTo>
                    <a:pt x="54" y="0"/>
                    <a:pt x="50" y="8"/>
                    <a:pt x="47" y="20"/>
                  </a:cubicBezTo>
                  <a:cubicBezTo>
                    <a:pt x="38" y="11"/>
                    <a:pt x="30" y="7"/>
                    <a:pt x="26" y="9"/>
                  </a:cubicBezTo>
                  <a:cubicBezTo>
                    <a:pt x="24" y="11"/>
                    <a:pt x="23" y="16"/>
                    <a:pt x="25" y="22"/>
                  </a:cubicBezTo>
                  <a:cubicBezTo>
                    <a:pt x="18" y="20"/>
                    <a:pt x="14" y="20"/>
                    <a:pt x="12" y="23"/>
                  </a:cubicBezTo>
                  <a:cubicBezTo>
                    <a:pt x="9" y="26"/>
                    <a:pt x="12" y="33"/>
                    <a:pt x="19" y="42"/>
                  </a:cubicBezTo>
                  <a:cubicBezTo>
                    <a:pt x="8" y="43"/>
                    <a:pt x="1" y="45"/>
                    <a:pt x="1" y="50"/>
                  </a:cubicBezTo>
                  <a:cubicBezTo>
                    <a:pt x="0" y="54"/>
                    <a:pt x="6" y="58"/>
                    <a:pt x="15" y="62"/>
                  </a:cubicBezTo>
                  <a:cubicBezTo>
                    <a:pt x="6" y="68"/>
                    <a:pt x="2" y="73"/>
                    <a:pt x="3" y="77"/>
                  </a:cubicBezTo>
                  <a:cubicBezTo>
                    <a:pt x="4" y="80"/>
                    <a:pt x="10" y="82"/>
                    <a:pt x="18" y="81"/>
                  </a:cubicBezTo>
                  <a:cubicBezTo>
                    <a:pt x="14" y="88"/>
                    <a:pt x="12" y="94"/>
                    <a:pt x="14" y="97"/>
                  </a:cubicBezTo>
                  <a:cubicBezTo>
                    <a:pt x="17" y="99"/>
                    <a:pt x="23" y="98"/>
                    <a:pt x="32" y="95"/>
                  </a:cubicBezTo>
                  <a:cubicBezTo>
                    <a:pt x="30" y="104"/>
                    <a:pt x="31" y="110"/>
                    <a:pt x="35" y="112"/>
                  </a:cubicBezTo>
                  <a:cubicBezTo>
                    <a:pt x="38" y="113"/>
                    <a:pt x="43" y="110"/>
                    <a:pt x="49" y="103"/>
                  </a:cubicBezTo>
                  <a:cubicBezTo>
                    <a:pt x="52" y="112"/>
                    <a:pt x="55" y="117"/>
                    <a:pt x="59" y="117"/>
                  </a:cubicBezTo>
                  <a:cubicBezTo>
                    <a:pt x="63" y="117"/>
                    <a:pt x="67" y="109"/>
                    <a:pt x="70" y="96"/>
                  </a:cubicBezTo>
                  <a:cubicBezTo>
                    <a:pt x="79" y="105"/>
                    <a:pt x="87" y="109"/>
                    <a:pt x="91" y="107"/>
                  </a:cubicBezTo>
                  <a:cubicBezTo>
                    <a:pt x="94" y="105"/>
                    <a:pt x="94" y="101"/>
                    <a:pt x="93" y="94"/>
                  </a:cubicBezTo>
                  <a:cubicBezTo>
                    <a:pt x="99" y="96"/>
                    <a:pt x="104" y="96"/>
                    <a:pt x="105" y="93"/>
                  </a:cubicBezTo>
                  <a:cubicBezTo>
                    <a:pt x="108" y="90"/>
                    <a:pt x="105" y="83"/>
                    <a:pt x="98" y="75"/>
                  </a:cubicBezTo>
                  <a:cubicBezTo>
                    <a:pt x="109" y="74"/>
                    <a:pt x="116" y="71"/>
                    <a:pt x="117" y="67"/>
                  </a:cubicBezTo>
                  <a:close/>
                </a:path>
              </a:pathLst>
            </a:custGeom>
            <a:solidFill>
              <a:schemeClr val="accent2"/>
            </a:solidFill>
            <a:ln>
              <a:noFill/>
            </a:ln>
          </p:spPr>
          <p:txBody>
            <a:bodyPr vert="horz" wrap="square" lIns="91440" tIns="45720" rIns="91440" bIns="45720" numCol="1" anchor="t" anchorCtr="0" compatLnSpc="1"/>
            <a:lstStyle/>
            <a:p>
              <a:endParaRPr lang="vi-VN"/>
            </a:p>
          </p:txBody>
        </p:sp>
        <p:sp>
          <p:nvSpPr>
            <p:cNvPr id="75" name="Hình tự do 75"/>
            <p:cNvSpPr/>
            <p:nvPr/>
          </p:nvSpPr>
          <p:spPr bwMode="auto">
            <a:xfrm>
              <a:off x="8012111" y="6440932"/>
              <a:ext cx="12700" cy="0"/>
            </a:xfrm>
            <a:custGeom>
              <a:avLst/>
              <a:gdLst>
                <a:gd name="T0" fmla="*/ 8 w 8"/>
                <a:gd name="T1" fmla="*/ 0 w 8"/>
                <a:gd name="T2" fmla="*/ 8 w 8"/>
              </a:gdLst>
              <a:ahLst/>
              <a:cxnLst>
                <a:cxn ang="0">
                  <a:pos x="T0" y="0"/>
                </a:cxn>
                <a:cxn ang="0">
                  <a:pos x="T1" y="0"/>
                </a:cxn>
                <a:cxn ang="0">
                  <a:pos x="T2" y="0"/>
                </a:cxn>
              </a:cxnLst>
              <a:rect l="0" t="0" r="r" b="b"/>
              <a:pathLst>
                <a:path w="8">
                  <a:moveTo>
                    <a:pt x="8" y="0"/>
                  </a:moveTo>
                  <a:lnTo>
                    <a:pt x="0" y="0"/>
                  </a:lnTo>
                  <a:lnTo>
                    <a:pt x="8" y="0"/>
                  </a:lnTo>
                  <a:close/>
                </a:path>
              </a:pathLst>
            </a:custGeom>
            <a:solidFill>
              <a:srgbClr val="00A99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vi-VN"/>
            </a:p>
          </p:txBody>
        </p:sp>
        <p:sp>
          <p:nvSpPr>
            <p:cNvPr id="76" name="Dòng 76"/>
            <p:cNvSpPr>
              <a:spLocks noChangeShapeType="1"/>
            </p:cNvSpPr>
            <p:nvPr/>
          </p:nvSpPr>
          <p:spPr bwMode="auto">
            <a:xfrm flipH="1">
              <a:off x="8012111" y="6440932"/>
              <a:ext cx="12700"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vi-VN"/>
            </a:p>
          </p:txBody>
        </p:sp>
        <p:sp>
          <p:nvSpPr>
            <p:cNvPr id="77" name="Hình tự do 78"/>
            <p:cNvSpPr/>
            <p:nvPr/>
          </p:nvSpPr>
          <p:spPr bwMode="auto">
            <a:xfrm>
              <a:off x="7799385" y="5452753"/>
              <a:ext cx="719138" cy="723900"/>
            </a:xfrm>
            <a:custGeom>
              <a:avLst/>
              <a:gdLst>
                <a:gd name="T0" fmla="*/ 216 w 226"/>
                <a:gd name="T1" fmla="*/ 84 h 226"/>
                <a:gd name="T2" fmla="*/ 195 w 226"/>
                <a:gd name="T3" fmla="*/ 65 h 226"/>
                <a:gd name="T4" fmla="*/ 194 w 226"/>
                <a:gd name="T5" fmla="*/ 64 h 226"/>
                <a:gd name="T6" fmla="*/ 194 w 226"/>
                <a:gd name="T7" fmla="*/ 63 h 226"/>
                <a:gd name="T8" fmla="*/ 188 w 226"/>
                <a:gd name="T9" fmla="*/ 35 h 226"/>
                <a:gd name="T10" fmla="*/ 139 w 226"/>
                <a:gd name="T11" fmla="*/ 10 h 226"/>
                <a:gd name="T12" fmla="*/ 83 w 226"/>
                <a:gd name="T13" fmla="*/ 9 h 226"/>
                <a:gd name="T14" fmla="*/ 65 w 226"/>
                <a:gd name="T15" fmla="*/ 30 h 226"/>
                <a:gd name="T16" fmla="*/ 64 w 226"/>
                <a:gd name="T17" fmla="*/ 31 h 226"/>
                <a:gd name="T18" fmla="*/ 63 w 226"/>
                <a:gd name="T19" fmla="*/ 31 h 226"/>
                <a:gd name="T20" fmla="*/ 35 w 226"/>
                <a:gd name="T21" fmla="*/ 38 h 226"/>
                <a:gd name="T22" fmla="*/ 10 w 226"/>
                <a:gd name="T23" fmla="*/ 87 h 226"/>
                <a:gd name="T24" fmla="*/ 9 w 226"/>
                <a:gd name="T25" fmla="*/ 142 h 226"/>
                <a:gd name="T26" fmla="*/ 30 w 226"/>
                <a:gd name="T27" fmla="*/ 161 h 226"/>
                <a:gd name="T28" fmla="*/ 31 w 226"/>
                <a:gd name="T29" fmla="*/ 161 h 226"/>
                <a:gd name="T30" fmla="*/ 31 w 226"/>
                <a:gd name="T31" fmla="*/ 162 h 226"/>
                <a:gd name="T32" fmla="*/ 37 w 226"/>
                <a:gd name="T33" fmla="*/ 190 h 226"/>
                <a:gd name="T34" fmla="*/ 87 w 226"/>
                <a:gd name="T35" fmla="*/ 215 h 226"/>
                <a:gd name="T36" fmla="*/ 142 w 226"/>
                <a:gd name="T37" fmla="*/ 216 h 226"/>
                <a:gd name="T38" fmla="*/ 161 w 226"/>
                <a:gd name="T39" fmla="*/ 195 h 226"/>
                <a:gd name="T40" fmla="*/ 161 w 226"/>
                <a:gd name="T41" fmla="*/ 195 h 226"/>
                <a:gd name="T42" fmla="*/ 162 w 226"/>
                <a:gd name="T43" fmla="*/ 194 h 226"/>
                <a:gd name="T44" fmla="*/ 190 w 226"/>
                <a:gd name="T45" fmla="*/ 188 h 226"/>
                <a:gd name="T46" fmla="*/ 215 w 226"/>
                <a:gd name="T47" fmla="*/ 139 h 226"/>
                <a:gd name="T48" fmla="*/ 216 w 226"/>
                <a:gd name="T49" fmla="*/ 84 h 2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26" h="226">
                  <a:moveTo>
                    <a:pt x="216" y="84"/>
                  </a:moveTo>
                  <a:cubicBezTo>
                    <a:pt x="211" y="75"/>
                    <a:pt x="204" y="69"/>
                    <a:pt x="195" y="65"/>
                  </a:cubicBezTo>
                  <a:cubicBezTo>
                    <a:pt x="194" y="64"/>
                    <a:pt x="194" y="64"/>
                    <a:pt x="194" y="64"/>
                  </a:cubicBezTo>
                  <a:cubicBezTo>
                    <a:pt x="194" y="63"/>
                    <a:pt x="194" y="63"/>
                    <a:pt x="194" y="63"/>
                  </a:cubicBezTo>
                  <a:cubicBezTo>
                    <a:pt x="195" y="53"/>
                    <a:pt x="193" y="44"/>
                    <a:pt x="188" y="35"/>
                  </a:cubicBezTo>
                  <a:cubicBezTo>
                    <a:pt x="178" y="20"/>
                    <a:pt x="160" y="11"/>
                    <a:pt x="139" y="10"/>
                  </a:cubicBezTo>
                  <a:cubicBezTo>
                    <a:pt x="119" y="1"/>
                    <a:pt x="99" y="0"/>
                    <a:pt x="83" y="9"/>
                  </a:cubicBezTo>
                  <a:cubicBezTo>
                    <a:pt x="75" y="14"/>
                    <a:pt x="69" y="21"/>
                    <a:pt x="65" y="30"/>
                  </a:cubicBezTo>
                  <a:cubicBezTo>
                    <a:pt x="64" y="31"/>
                    <a:pt x="64" y="31"/>
                    <a:pt x="64" y="31"/>
                  </a:cubicBezTo>
                  <a:cubicBezTo>
                    <a:pt x="63" y="31"/>
                    <a:pt x="63" y="31"/>
                    <a:pt x="63" y="31"/>
                  </a:cubicBezTo>
                  <a:cubicBezTo>
                    <a:pt x="53" y="31"/>
                    <a:pt x="44" y="33"/>
                    <a:pt x="35" y="38"/>
                  </a:cubicBezTo>
                  <a:cubicBezTo>
                    <a:pt x="20" y="47"/>
                    <a:pt x="11" y="65"/>
                    <a:pt x="10" y="87"/>
                  </a:cubicBezTo>
                  <a:cubicBezTo>
                    <a:pt x="1" y="106"/>
                    <a:pt x="0" y="126"/>
                    <a:pt x="9" y="142"/>
                  </a:cubicBezTo>
                  <a:cubicBezTo>
                    <a:pt x="14" y="150"/>
                    <a:pt x="21" y="156"/>
                    <a:pt x="30" y="161"/>
                  </a:cubicBezTo>
                  <a:cubicBezTo>
                    <a:pt x="31" y="161"/>
                    <a:pt x="31" y="161"/>
                    <a:pt x="31" y="161"/>
                  </a:cubicBezTo>
                  <a:cubicBezTo>
                    <a:pt x="31" y="162"/>
                    <a:pt x="31" y="162"/>
                    <a:pt x="31" y="162"/>
                  </a:cubicBezTo>
                  <a:cubicBezTo>
                    <a:pt x="31" y="172"/>
                    <a:pt x="33" y="182"/>
                    <a:pt x="37" y="190"/>
                  </a:cubicBezTo>
                  <a:cubicBezTo>
                    <a:pt x="47" y="206"/>
                    <a:pt x="65" y="214"/>
                    <a:pt x="87" y="215"/>
                  </a:cubicBezTo>
                  <a:cubicBezTo>
                    <a:pt x="106" y="225"/>
                    <a:pt x="126" y="226"/>
                    <a:pt x="142" y="216"/>
                  </a:cubicBezTo>
                  <a:cubicBezTo>
                    <a:pt x="150" y="212"/>
                    <a:pt x="156" y="204"/>
                    <a:pt x="161" y="195"/>
                  </a:cubicBezTo>
                  <a:cubicBezTo>
                    <a:pt x="161" y="195"/>
                    <a:pt x="161" y="195"/>
                    <a:pt x="161" y="195"/>
                  </a:cubicBezTo>
                  <a:cubicBezTo>
                    <a:pt x="162" y="194"/>
                    <a:pt x="162" y="194"/>
                    <a:pt x="162" y="194"/>
                  </a:cubicBezTo>
                  <a:cubicBezTo>
                    <a:pt x="172" y="195"/>
                    <a:pt x="182" y="193"/>
                    <a:pt x="190" y="188"/>
                  </a:cubicBezTo>
                  <a:cubicBezTo>
                    <a:pt x="205" y="179"/>
                    <a:pt x="214" y="161"/>
                    <a:pt x="215" y="139"/>
                  </a:cubicBezTo>
                  <a:cubicBezTo>
                    <a:pt x="224" y="119"/>
                    <a:pt x="226" y="99"/>
                    <a:pt x="216" y="84"/>
                  </a:cubicBezTo>
                  <a:close/>
                </a:path>
              </a:pathLst>
            </a:custGeom>
            <a:solidFill>
              <a:schemeClr val="accent1"/>
            </a:solidFill>
            <a:ln>
              <a:noFill/>
            </a:ln>
          </p:spPr>
          <p:txBody>
            <a:bodyPr vert="horz" wrap="square" lIns="91440" tIns="45720" rIns="91440" bIns="45720" numCol="1" anchor="t" anchorCtr="0" compatLnSpc="1"/>
            <a:lstStyle/>
            <a:p>
              <a:endParaRPr lang="vi-VN"/>
            </a:p>
          </p:txBody>
        </p:sp>
        <p:sp>
          <p:nvSpPr>
            <p:cNvPr id="78" name="Hình tự do 79"/>
            <p:cNvSpPr/>
            <p:nvPr/>
          </p:nvSpPr>
          <p:spPr bwMode="auto">
            <a:xfrm>
              <a:off x="7970835" y="5624203"/>
              <a:ext cx="376238" cy="381000"/>
            </a:xfrm>
            <a:custGeom>
              <a:avLst/>
              <a:gdLst>
                <a:gd name="T0" fmla="*/ 102 w 118"/>
                <a:gd name="T1" fmla="*/ 62 h 119"/>
                <a:gd name="T2" fmla="*/ 117 w 118"/>
                <a:gd name="T3" fmla="*/ 48 h 119"/>
                <a:gd name="T4" fmla="*/ 105 w 118"/>
                <a:gd name="T5" fmla="*/ 42 h 119"/>
                <a:gd name="T6" fmla="*/ 110 w 118"/>
                <a:gd name="T7" fmla="*/ 29 h 119"/>
                <a:gd name="T8" fmla="*/ 86 w 118"/>
                <a:gd name="T9" fmla="*/ 30 h 119"/>
                <a:gd name="T10" fmla="*/ 84 w 118"/>
                <a:gd name="T11" fmla="*/ 6 h 119"/>
                <a:gd name="T12" fmla="*/ 70 w 118"/>
                <a:gd name="T13" fmla="*/ 14 h 119"/>
                <a:gd name="T14" fmla="*/ 60 w 118"/>
                <a:gd name="T15" fmla="*/ 1 h 119"/>
                <a:gd name="T16" fmla="*/ 50 w 118"/>
                <a:gd name="T17" fmla="*/ 15 h 119"/>
                <a:gd name="T18" fmla="*/ 35 w 118"/>
                <a:gd name="T19" fmla="*/ 5 h 119"/>
                <a:gd name="T20" fmla="*/ 31 w 118"/>
                <a:gd name="T21" fmla="*/ 20 h 119"/>
                <a:gd name="T22" fmla="*/ 16 w 118"/>
                <a:gd name="T23" fmla="*/ 19 h 119"/>
                <a:gd name="T24" fmla="*/ 20 w 118"/>
                <a:gd name="T25" fmla="*/ 37 h 119"/>
                <a:gd name="T26" fmla="*/ 2 w 118"/>
                <a:gd name="T27" fmla="*/ 42 h 119"/>
                <a:gd name="T28" fmla="*/ 15 w 118"/>
                <a:gd name="T29" fmla="*/ 58 h 119"/>
                <a:gd name="T30" fmla="*/ 1 w 118"/>
                <a:gd name="T31" fmla="*/ 71 h 119"/>
                <a:gd name="T32" fmla="*/ 12 w 118"/>
                <a:gd name="T33" fmla="*/ 78 h 119"/>
                <a:gd name="T34" fmla="*/ 8 w 118"/>
                <a:gd name="T35" fmla="*/ 90 h 119"/>
                <a:gd name="T36" fmla="*/ 31 w 118"/>
                <a:gd name="T37" fmla="*/ 89 h 119"/>
                <a:gd name="T38" fmla="*/ 33 w 118"/>
                <a:gd name="T39" fmla="*/ 113 h 119"/>
                <a:gd name="T40" fmla="*/ 48 w 118"/>
                <a:gd name="T41" fmla="*/ 105 h 119"/>
                <a:gd name="T42" fmla="*/ 57 w 118"/>
                <a:gd name="T43" fmla="*/ 119 h 119"/>
                <a:gd name="T44" fmla="*/ 67 w 118"/>
                <a:gd name="T45" fmla="*/ 105 h 119"/>
                <a:gd name="T46" fmla="*/ 82 w 118"/>
                <a:gd name="T47" fmla="*/ 114 h 119"/>
                <a:gd name="T48" fmla="*/ 86 w 118"/>
                <a:gd name="T49" fmla="*/ 99 h 119"/>
                <a:gd name="T50" fmla="*/ 101 w 118"/>
                <a:gd name="T51" fmla="*/ 101 h 119"/>
                <a:gd name="T52" fmla="*/ 97 w 118"/>
                <a:gd name="T53" fmla="*/ 83 h 119"/>
                <a:gd name="T54" fmla="*/ 115 w 118"/>
                <a:gd name="T55" fmla="*/ 77 h 119"/>
                <a:gd name="T56" fmla="*/ 102 w 118"/>
                <a:gd name="T57" fmla="*/ 62 h 1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18" h="119">
                  <a:moveTo>
                    <a:pt x="102" y="62"/>
                  </a:moveTo>
                  <a:cubicBezTo>
                    <a:pt x="112" y="57"/>
                    <a:pt x="118" y="52"/>
                    <a:pt x="117" y="48"/>
                  </a:cubicBezTo>
                  <a:cubicBezTo>
                    <a:pt x="116" y="45"/>
                    <a:pt x="112" y="43"/>
                    <a:pt x="105" y="42"/>
                  </a:cubicBezTo>
                  <a:cubicBezTo>
                    <a:pt x="109" y="36"/>
                    <a:pt x="111" y="32"/>
                    <a:pt x="110" y="29"/>
                  </a:cubicBezTo>
                  <a:cubicBezTo>
                    <a:pt x="107" y="25"/>
                    <a:pt x="98" y="26"/>
                    <a:pt x="86" y="30"/>
                  </a:cubicBezTo>
                  <a:cubicBezTo>
                    <a:pt x="89" y="17"/>
                    <a:pt x="88" y="8"/>
                    <a:pt x="84" y="6"/>
                  </a:cubicBezTo>
                  <a:cubicBezTo>
                    <a:pt x="81" y="5"/>
                    <a:pt x="76" y="8"/>
                    <a:pt x="70" y="14"/>
                  </a:cubicBezTo>
                  <a:cubicBezTo>
                    <a:pt x="67" y="6"/>
                    <a:pt x="64" y="1"/>
                    <a:pt x="60" y="1"/>
                  </a:cubicBezTo>
                  <a:cubicBezTo>
                    <a:pt x="56" y="0"/>
                    <a:pt x="53" y="6"/>
                    <a:pt x="50" y="15"/>
                  </a:cubicBezTo>
                  <a:cubicBezTo>
                    <a:pt x="44" y="7"/>
                    <a:pt x="39" y="4"/>
                    <a:pt x="35" y="5"/>
                  </a:cubicBezTo>
                  <a:cubicBezTo>
                    <a:pt x="32" y="7"/>
                    <a:pt x="31" y="12"/>
                    <a:pt x="31" y="20"/>
                  </a:cubicBezTo>
                  <a:cubicBezTo>
                    <a:pt x="24" y="17"/>
                    <a:pt x="18" y="16"/>
                    <a:pt x="16" y="19"/>
                  </a:cubicBezTo>
                  <a:cubicBezTo>
                    <a:pt x="13" y="21"/>
                    <a:pt x="15" y="28"/>
                    <a:pt x="20" y="37"/>
                  </a:cubicBezTo>
                  <a:cubicBezTo>
                    <a:pt x="10" y="37"/>
                    <a:pt x="3" y="38"/>
                    <a:pt x="2" y="42"/>
                  </a:cubicBezTo>
                  <a:cubicBezTo>
                    <a:pt x="1" y="46"/>
                    <a:pt x="6" y="52"/>
                    <a:pt x="15" y="58"/>
                  </a:cubicBezTo>
                  <a:cubicBezTo>
                    <a:pt x="5" y="62"/>
                    <a:pt x="0" y="67"/>
                    <a:pt x="1" y="71"/>
                  </a:cubicBezTo>
                  <a:cubicBezTo>
                    <a:pt x="1" y="75"/>
                    <a:pt x="5" y="77"/>
                    <a:pt x="12" y="78"/>
                  </a:cubicBezTo>
                  <a:cubicBezTo>
                    <a:pt x="8" y="83"/>
                    <a:pt x="6" y="87"/>
                    <a:pt x="8" y="90"/>
                  </a:cubicBezTo>
                  <a:cubicBezTo>
                    <a:pt x="10" y="94"/>
                    <a:pt x="19" y="93"/>
                    <a:pt x="31" y="89"/>
                  </a:cubicBezTo>
                  <a:cubicBezTo>
                    <a:pt x="29" y="102"/>
                    <a:pt x="29" y="111"/>
                    <a:pt x="33" y="113"/>
                  </a:cubicBezTo>
                  <a:cubicBezTo>
                    <a:pt x="36" y="115"/>
                    <a:pt x="42" y="112"/>
                    <a:pt x="48" y="105"/>
                  </a:cubicBezTo>
                  <a:cubicBezTo>
                    <a:pt x="50" y="114"/>
                    <a:pt x="53" y="119"/>
                    <a:pt x="57" y="119"/>
                  </a:cubicBezTo>
                  <a:cubicBezTo>
                    <a:pt x="61" y="119"/>
                    <a:pt x="64" y="114"/>
                    <a:pt x="67" y="105"/>
                  </a:cubicBezTo>
                  <a:cubicBezTo>
                    <a:pt x="73" y="112"/>
                    <a:pt x="79" y="116"/>
                    <a:pt x="82" y="114"/>
                  </a:cubicBezTo>
                  <a:cubicBezTo>
                    <a:pt x="85" y="113"/>
                    <a:pt x="86" y="107"/>
                    <a:pt x="86" y="99"/>
                  </a:cubicBezTo>
                  <a:cubicBezTo>
                    <a:pt x="93" y="103"/>
                    <a:pt x="99" y="103"/>
                    <a:pt x="101" y="101"/>
                  </a:cubicBezTo>
                  <a:cubicBezTo>
                    <a:pt x="104" y="98"/>
                    <a:pt x="102" y="91"/>
                    <a:pt x="97" y="83"/>
                  </a:cubicBezTo>
                  <a:cubicBezTo>
                    <a:pt x="107" y="83"/>
                    <a:pt x="114" y="81"/>
                    <a:pt x="115" y="77"/>
                  </a:cubicBezTo>
                  <a:cubicBezTo>
                    <a:pt x="116" y="73"/>
                    <a:pt x="111" y="68"/>
                    <a:pt x="102" y="62"/>
                  </a:cubicBezTo>
                  <a:close/>
                </a:path>
              </a:pathLst>
            </a:custGeom>
            <a:solidFill>
              <a:schemeClr val="accent1">
                <a:lumMod val="20000"/>
                <a:lumOff val="80000"/>
              </a:schemeClr>
            </a:solidFill>
            <a:ln>
              <a:noFill/>
            </a:ln>
          </p:spPr>
          <p:txBody>
            <a:bodyPr vert="horz" wrap="square" lIns="91440" tIns="45720" rIns="91440" bIns="45720" numCol="1" anchor="t" anchorCtr="0" compatLnSpc="1"/>
            <a:lstStyle/>
            <a:p>
              <a:endParaRPr lang="vi-VN"/>
            </a:p>
          </p:txBody>
        </p:sp>
        <p:sp>
          <p:nvSpPr>
            <p:cNvPr id="79" name="Hình tự do 82"/>
            <p:cNvSpPr/>
            <p:nvPr/>
          </p:nvSpPr>
          <p:spPr bwMode="auto">
            <a:xfrm>
              <a:off x="7713696" y="5958857"/>
              <a:ext cx="95250" cy="104775"/>
            </a:xfrm>
            <a:custGeom>
              <a:avLst/>
              <a:gdLst>
                <a:gd name="T0" fmla="*/ 25 w 30"/>
                <a:gd name="T1" fmla="*/ 23 h 33"/>
                <a:gd name="T2" fmla="*/ 7 w 30"/>
                <a:gd name="T3" fmla="*/ 30 h 33"/>
                <a:gd name="T4" fmla="*/ 4 w 30"/>
                <a:gd name="T5" fmla="*/ 11 h 33"/>
                <a:gd name="T6" fmla="*/ 22 w 30"/>
                <a:gd name="T7" fmla="*/ 4 h 33"/>
                <a:gd name="T8" fmla="*/ 25 w 30"/>
                <a:gd name="T9" fmla="*/ 23 h 33"/>
              </a:gdLst>
              <a:ahLst/>
              <a:cxnLst>
                <a:cxn ang="0">
                  <a:pos x="T0" y="T1"/>
                </a:cxn>
                <a:cxn ang="0">
                  <a:pos x="T2" y="T3"/>
                </a:cxn>
                <a:cxn ang="0">
                  <a:pos x="T4" y="T5"/>
                </a:cxn>
                <a:cxn ang="0">
                  <a:pos x="T6" y="T7"/>
                </a:cxn>
                <a:cxn ang="0">
                  <a:pos x="T8" y="T9"/>
                </a:cxn>
              </a:cxnLst>
              <a:rect l="0" t="0" r="r" b="b"/>
              <a:pathLst>
                <a:path w="30" h="33">
                  <a:moveTo>
                    <a:pt x="25" y="23"/>
                  </a:moveTo>
                  <a:cubicBezTo>
                    <a:pt x="21" y="30"/>
                    <a:pt x="13" y="33"/>
                    <a:pt x="7" y="30"/>
                  </a:cubicBezTo>
                  <a:cubicBezTo>
                    <a:pt x="1" y="27"/>
                    <a:pt x="0" y="18"/>
                    <a:pt x="4" y="11"/>
                  </a:cubicBezTo>
                  <a:cubicBezTo>
                    <a:pt x="8" y="3"/>
                    <a:pt x="16" y="0"/>
                    <a:pt x="22" y="4"/>
                  </a:cubicBezTo>
                  <a:cubicBezTo>
                    <a:pt x="28" y="7"/>
                    <a:pt x="30" y="15"/>
                    <a:pt x="25" y="23"/>
                  </a:cubicBezTo>
                  <a:close/>
                </a:path>
              </a:pathLst>
            </a:custGeom>
            <a:solidFill>
              <a:schemeClr val="accent1">
                <a:lumMod val="60000"/>
                <a:lumOff val="40000"/>
              </a:schemeClr>
            </a:solidFill>
            <a:ln>
              <a:noFill/>
            </a:ln>
          </p:spPr>
          <p:txBody>
            <a:bodyPr vert="horz" wrap="square" lIns="91440" tIns="45720" rIns="91440" bIns="45720" numCol="1" anchor="t" anchorCtr="0" compatLnSpc="1"/>
            <a:lstStyle/>
            <a:p>
              <a:endParaRPr lang="vi-VN"/>
            </a:p>
          </p:txBody>
        </p:sp>
        <p:sp>
          <p:nvSpPr>
            <p:cNvPr id="80" name="Hình tự do 83"/>
            <p:cNvSpPr/>
            <p:nvPr/>
          </p:nvSpPr>
          <p:spPr bwMode="auto">
            <a:xfrm>
              <a:off x="7183961" y="5694756"/>
              <a:ext cx="475102" cy="473402"/>
            </a:xfrm>
            <a:custGeom>
              <a:avLst/>
              <a:gdLst>
                <a:gd name="T0" fmla="*/ 133 w 139"/>
                <a:gd name="T1" fmla="*/ 54 h 138"/>
                <a:gd name="T2" fmla="*/ 121 w 139"/>
                <a:gd name="T3" fmla="*/ 42 h 138"/>
                <a:gd name="T4" fmla="*/ 120 w 139"/>
                <a:gd name="T5" fmla="*/ 41 h 138"/>
                <a:gd name="T6" fmla="*/ 120 w 139"/>
                <a:gd name="T7" fmla="*/ 41 h 138"/>
                <a:gd name="T8" fmla="*/ 117 w 139"/>
                <a:gd name="T9" fmla="*/ 24 h 138"/>
                <a:gd name="T10" fmla="*/ 88 w 139"/>
                <a:gd name="T11" fmla="*/ 7 h 138"/>
                <a:gd name="T12" fmla="*/ 54 w 139"/>
                <a:gd name="T13" fmla="*/ 5 h 138"/>
                <a:gd name="T14" fmla="*/ 42 w 139"/>
                <a:gd name="T15" fmla="*/ 18 h 138"/>
                <a:gd name="T16" fmla="*/ 42 w 139"/>
                <a:gd name="T17" fmla="*/ 18 h 138"/>
                <a:gd name="T18" fmla="*/ 41 w 139"/>
                <a:gd name="T19" fmla="*/ 18 h 138"/>
                <a:gd name="T20" fmla="*/ 24 w 139"/>
                <a:gd name="T21" fmla="*/ 21 h 138"/>
                <a:gd name="T22" fmla="*/ 8 w 139"/>
                <a:gd name="T23" fmla="*/ 50 h 138"/>
                <a:gd name="T24" fmla="*/ 5 w 139"/>
                <a:gd name="T25" fmla="*/ 84 h 138"/>
                <a:gd name="T26" fmla="*/ 18 w 139"/>
                <a:gd name="T27" fmla="*/ 96 h 138"/>
                <a:gd name="T28" fmla="*/ 18 w 139"/>
                <a:gd name="T29" fmla="*/ 96 h 138"/>
                <a:gd name="T30" fmla="*/ 19 w 139"/>
                <a:gd name="T31" fmla="*/ 97 h 138"/>
                <a:gd name="T32" fmla="*/ 22 w 139"/>
                <a:gd name="T33" fmla="*/ 114 h 138"/>
                <a:gd name="T34" fmla="*/ 51 w 139"/>
                <a:gd name="T35" fmla="*/ 131 h 138"/>
                <a:gd name="T36" fmla="*/ 84 w 139"/>
                <a:gd name="T37" fmla="*/ 133 h 138"/>
                <a:gd name="T38" fmla="*/ 96 w 139"/>
                <a:gd name="T39" fmla="*/ 120 h 138"/>
                <a:gd name="T40" fmla="*/ 97 w 139"/>
                <a:gd name="T41" fmla="*/ 120 h 138"/>
                <a:gd name="T42" fmla="*/ 97 w 139"/>
                <a:gd name="T43" fmla="*/ 120 h 138"/>
                <a:gd name="T44" fmla="*/ 114 w 139"/>
                <a:gd name="T45" fmla="*/ 117 h 138"/>
                <a:gd name="T46" fmla="*/ 131 w 139"/>
                <a:gd name="T47" fmla="*/ 87 h 138"/>
                <a:gd name="T48" fmla="*/ 133 w 139"/>
                <a:gd name="T49" fmla="*/ 54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9" h="138">
                  <a:moveTo>
                    <a:pt x="133" y="54"/>
                  </a:moveTo>
                  <a:cubicBezTo>
                    <a:pt x="130" y="49"/>
                    <a:pt x="126" y="45"/>
                    <a:pt x="121" y="42"/>
                  </a:cubicBezTo>
                  <a:cubicBezTo>
                    <a:pt x="120" y="41"/>
                    <a:pt x="120" y="41"/>
                    <a:pt x="120" y="41"/>
                  </a:cubicBezTo>
                  <a:cubicBezTo>
                    <a:pt x="120" y="41"/>
                    <a:pt x="120" y="41"/>
                    <a:pt x="120" y="41"/>
                  </a:cubicBezTo>
                  <a:cubicBezTo>
                    <a:pt x="121" y="35"/>
                    <a:pt x="120" y="29"/>
                    <a:pt x="117" y="24"/>
                  </a:cubicBezTo>
                  <a:cubicBezTo>
                    <a:pt x="112" y="14"/>
                    <a:pt x="101" y="9"/>
                    <a:pt x="88" y="7"/>
                  </a:cubicBezTo>
                  <a:cubicBezTo>
                    <a:pt x="76" y="1"/>
                    <a:pt x="64" y="0"/>
                    <a:pt x="54" y="5"/>
                  </a:cubicBezTo>
                  <a:cubicBezTo>
                    <a:pt x="49" y="8"/>
                    <a:pt x="45" y="12"/>
                    <a:pt x="42" y="18"/>
                  </a:cubicBezTo>
                  <a:cubicBezTo>
                    <a:pt x="42" y="18"/>
                    <a:pt x="42" y="18"/>
                    <a:pt x="42" y="18"/>
                  </a:cubicBezTo>
                  <a:cubicBezTo>
                    <a:pt x="41" y="18"/>
                    <a:pt x="41" y="18"/>
                    <a:pt x="41" y="18"/>
                  </a:cubicBezTo>
                  <a:cubicBezTo>
                    <a:pt x="35" y="17"/>
                    <a:pt x="30" y="18"/>
                    <a:pt x="24" y="21"/>
                  </a:cubicBezTo>
                  <a:cubicBezTo>
                    <a:pt x="15" y="26"/>
                    <a:pt x="9" y="37"/>
                    <a:pt x="8" y="50"/>
                  </a:cubicBezTo>
                  <a:cubicBezTo>
                    <a:pt x="1" y="62"/>
                    <a:pt x="0" y="74"/>
                    <a:pt x="5" y="84"/>
                  </a:cubicBezTo>
                  <a:cubicBezTo>
                    <a:pt x="8" y="89"/>
                    <a:pt x="13" y="93"/>
                    <a:pt x="18" y="96"/>
                  </a:cubicBezTo>
                  <a:cubicBezTo>
                    <a:pt x="18" y="96"/>
                    <a:pt x="18" y="96"/>
                    <a:pt x="18" y="96"/>
                  </a:cubicBezTo>
                  <a:cubicBezTo>
                    <a:pt x="19" y="97"/>
                    <a:pt x="19" y="97"/>
                    <a:pt x="19" y="97"/>
                  </a:cubicBezTo>
                  <a:cubicBezTo>
                    <a:pt x="18" y="103"/>
                    <a:pt x="19" y="109"/>
                    <a:pt x="22" y="114"/>
                  </a:cubicBezTo>
                  <a:cubicBezTo>
                    <a:pt x="27" y="124"/>
                    <a:pt x="38" y="129"/>
                    <a:pt x="51" y="131"/>
                  </a:cubicBezTo>
                  <a:cubicBezTo>
                    <a:pt x="63" y="137"/>
                    <a:pt x="75" y="138"/>
                    <a:pt x="84" y="133"/>
                  </a:cubicBezTo>
                  <a:cubicBezTo>
                    <a:pt x="90" y="130"/>
                    <a:pt x="94" y="126"/>
                    <a:pt x="96" y="120"/>
                  </a:cubicBezTo>
                  <a:cubicBezTo>
                    <a:pt x="97" y="120"/>
                    <a:pt x="97" y="120"/>
                    <a:pt x="97" y="120"/>
                  </a:cubicBezTo>
                  <a:cubicBezTo>
                    <a:pt x="97" y="120"/>
                    <a:pt x="97" y="120"/>
                    <a:pt x="97" y="120"/>
                  </a:cubicBezTo>
                  <a:cubicBezTo>
                    <a:pt x="103" y="120"/>
                    <a:pt x="109" y="120"/>
                    <a:pt x="114" y="117"/>
                  </a:cubicBezTo>
                  <a:cubicBezTo>
                    <a:pt x="124" y="111"/>
                    <a:pt x="130" y="101"/>
                    <a:pt x="131" y="87"/>
                  </a:cubicBezTo>
                  <a:cubicBezTo>
                    <a:pt x="137" y="76"/>
                    <a:pt x="139" y="64"/>
                    <a:pt x="133" y="54"/>
                  </a:cubicBezTo>
                  <a:close/>
                </a:path>
              </a:pathLst>
            </a:custGeom>
            <a:solidFill>
              <a:schemeClr val="tx1"/>
            </a:solidFill>
            <a:ln>
              <a:noFill/>
            </a:ln>
          </p:spPr>
          <p:txBody>
            <a:bodyPr vert="horz" wrap="square" lIns="91440" tIns="45720" rIns="91440" bIns="45720" numCol="1" anchor="t" anchorCtr="0" compatLnSpc="1"/>
            <a:lstStyle/>
            <a:p>
              <a:endParaRPr lang="vi-VN"/>
            </a:p>
          </p:txBody>
        </p:sp>
        <p:sp>
          <p:nvSpPr>
            <p:cNvPr id="81" name="Hình tự do 84"/>
            <p:cNvSpPr/>
            <p:nvPr/>
          </p:nvSpPr>
          <p:spPr bwMode="auto">
            <a:xfrm>
              <a:off x="9155600" y="5297224"/>
              <a:ext cx="302060" cy="296022"/>
            </a:xfrm>
            <a:custGeom>
              <a:avLst/>
              <a:gdLst>
                <a:gd name="T0" fmla="*/ 49 w 50"/>
                <a:gd name="T1" fmla="*/ 26 h 49"/>
                <a:gd name="T2" fmla="*/ 48 w 50"/>
                <a:gd name="T3" fmla="*/ 20 h 49"/>
                <a:gd name="T4" fmla="*/ 47 w 50"/>
                <a:gd name="T5" fmla="*/ 13 h 49"/>
                <a:gd name="T6" fmla="*/ 37 w 50"/>
                <a:gd name="T7" fmla="*/ 7 h 49"/>
                <a:gd name="T8" fmla="*/ 27 w 50"/>
                <a:gd name="T9" fmla="*/ 0 h 49"/>
                <a:gd name="T10" fmla="*/ 20 w 50"/>
                <a:gd name="T11" fmla="*/ 2 h 49"/>
                <a:gd name="T12" fmla="*/ 13 w 50"/>
                <a:gd name="T13" fmla="*/ 3 h 49"/>
                <a:gd name="T14" fmla="*/ 7 w 50"/>
                <a:gd name="T15" fmla="*/ 13 h 49"/>
                <a:gd name="T16" fmla="*/ 0 w 50"/>
                <a:gd name="T17" fmla="*/ 23 h 49"/>
                <a:gd name="T18" fmla="*/ 2 w 50"/>
                <a:gd name="T19" fmla="*/ 30 h 49"/>
                <a:gd name="T20" fmla="*/ 3 w 50"/>
                <a:gd name="T21" fmla="*/ 36 h 49"/>
                <a:gd name="T22" fmla="*/ 13 w 50"/>
                <a:gd name="T23" fmla="*/ 43 h 49"/>
                <a:gd name="T24" fmla="*/ 23 w 50"/>
                <a:gd name="T25" fmla="*/ 49 h 49"/>
                <a:gd name="T26" fmla="*/ 30 w 50"/>
                <a:gd name="T27" fmla="*/ 48 h 49"/>
                <a:gd name="T28" fmla="*/ 37 w 50"/>
                <a:gd name="T29" fmla="*/ 46 h 49"/>
                <a:gd name="T30" fmla="*/ 43 w 50"/>
                <a:gd name="T31" fmla="*/ 37 h 49"/>
                <a:gd name="T32" fmla="*/ 49 w 50"/>
                <a:gd name="T33" fmla="*/ 26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0" h="49">
                  <a:moveTo>
                    <a:pt x="49" y="26"/>
                  </a:moveTo>
                  <a:cubicBezTo>
                    <a:pt x="50" y="24"/>
                    <a:pt x="49" y="22"/>
                    <a:pt x="48" y="20"/>
                  </a:cubicBezTo>
                  <a:cubicBezTo>
                    <a:pt x="48" y="17"/>
                    <a:pt x="48" y="15"/>
                    <a:pt x="47" y="13"/>
                  </a:cubicBezTo>
                  <a:cubicBezTo>
                    <a:pt x="45" y="10"/>
                    <a:pt x="41" y="7"/>
                    <a:pt x="37" y="7"/>
                  </a:cubicBezTo>
                  <a:cubicBezTo>
                    <a:pt x="34" y="3"/>
                    <a:pt x="31" y="0"/>
                    <a:pt x="27" y="0"/>
                  </a:cubicBezTo>
                  <a:cubicBezTo>
                    <a:pt x="24" y="0"/>
                    <a:pt x="22" y="1"/>
                    <a:pt x="20" y="2"/>
                  </a:cubicBezTo>
                  <a:cubicBezTo>
                    <a:pt x="18" y="2"/>
                    <a:pt x="15" y="2"/>
                    <a:pt x="13" y="3"/>
                  </a:cubicBezTo>
                  <a:cubicBezTo>
                    <a:pt x="10" y="5"/>
                    <a:pt x="7" y="9"/>
                    <a:pt x="7" y="13"/>
                  </a:cubicBezTo>
                  <a:cubicBezTo>
                    <a:pt x="3" y="16"/>
                    <a:pt x="1" y="19"/>
                    <a:pt x="0" y="23"/>
                  </a:cubicBezTo>
                  <a:cubicBezTo>
                    <a:pt x="0" y="25"/>
                    <a:pt x="1" y="28"/>
                    <a:pt x="2" y="30"/>
                  </a:cubicBezTo>
                  <a:cubicBezTo>
                    <a:pt x="2" y="32"/>
                    <a:pt x="2" y="34"/>
                    <a:pt x="3" y="36"/>
                  </a:cubicBezTo>
                  <a:cubicBezTo>
                    <a:pt x="5" y="40"/>
                    <a:pt x="9" y="42"/>
                    <a:pt x="13" y="43"/>
                  </a:cubicBezTo>
                  <a:cubicBezTo>
                    <a:pt x="16" y="47"/>
                    <a:pt x="19" y="49"/>
                    <a:pt x="23" y="49"/>
                  </a:cubicBezTo>
                  <a:cubicBezTo>
                    <a:pt x="25" y="49"/>
                    <a:pt x="28" y="49"/>
                    <a:pt x="30" y="48"/>
                  </a:cubicBezTo>
                  <a:cubicBezTo>
                    <a:pt x="32" y="48"/>
                    <a:pt x="34" y="48"/>
                    <a:pt x="37" y="46"/>
                  </a:cubicBezTo>
                  <a:cubicBezTo>
                    <a:pt x="40" y="45"/>
                    <a:pt x="42" y="41"/>
                    <a:pt x="43" y="37"/>
                  </a:cubicBezTo>
                  <a:cubicBezTo>
                    <a:pt x="47" y="34"/>
                    <a:pt x="49" y="30"/>
                    <a:pt x="49" y="26"/>
                  </a:cubicBezTo>
                  <a:close/>
                </a:path>
              </a:pathLst>
            </a:custGeom>
            <a:gradFill>
              <a:gsLst>
                <a:gs pos="0">
                  <a:schemeClr val="accent2">
                    <a:lumMod val="60000"/>
                    <a:lumOff val="40000"/>
                  </a:schemeClr>
                </a:gs>
                <a:gs pos="56000">
                  <a:schemeClr val="accent2">
                    <a:lumMod val="75000"/>
                  </a:schemeClr>
                </a:gs>
              </a:gsLst>
              <a:path path="circle">
                <a:fillToRect l="50000" t="50000" r="50000" b="50000"/>
              </a:path>
            </a:gradFill>
            <a:ln>
              <a:noFill/>
            </a:ln>
          </p:spPr>
          <p:txBody>
            <a:bodyPr vert="horz" wrap="square" lIns="91440" tIns="45720" rIns="91440" bIns="45720" numCol="1" anchor="t" anchorCtr="0" compatLnSpc="1"/>
            <a:lstStyle/>
            <a:p>
              <a:endParaRPr lang="vi-VN"/>
            </a:p>
          </p:txBody>
        </p:sp>
        <p:sp>
          <p:nvSpPr>
            <p:cNvPr id="82" name="Hình tự do 80"/>
            <p:cNvSpPr/>
            <p:nvPr/>
          </p:nvSpPr>
          <p:spPr bwMode="auto">
            <a:xfrm flipV="1">
              <a:off x="11806856" y="4608615"/>
              <a:ext cx="95955" cy="95955"/>
            </a:xfrm>
            <a:custGeom>
              <a:avLst/>
              <a:gdLst>
                <a:gd name="T0" fmla="*/ 76 w 76"/>
                <a:gd name="T1" fmla="*/ 39 h 76"/>
                <a:gd name="T2" fmla="*/ 67 w 76"/>
                <a:gd name="T3" fmla="*/ 32 h 76"/>
                <a:gd name="T4" fmla="*/ 73 w 76"/>
                <a:gd name="T5" fmla="*/ 23 h 76"/>
                <a:gd name="T6" fmla="*/ 62 w 76"/>
                <a:gd name="T7" fmla="*/ 20 h 76"/>
                <a:gd name="T8" fmla="*/ 63 w 76"/>
                <a:gd name="T9" fmla="*/ 10 h 76"/>
                <a:gd name="T10" fmla="*/ 49 w 76"/>
                <a:gd name="T11" fmla="*/ 15 h 76"/>
                <a:gd name="T12" fmla="*/ 43 w 76"/>
                <a:gd name="T13" fmla="*/ 0 h 76"/>
                <a:gd name="T14" fmla="*/ 37 w 76"/>
                <a:gd name="T15" fmla="*/ 6 h 76"/>
                <a:gd name="T16" fmla="*/ 31 w 76"/>
                <a:gd name="T17" fmla="*/ 0 h 76"/>
                <a:gd name="T18" fmla="*/ 26 w 76"/>
                <a:gd name="T19" fmla="*/ 13 h 76"/>
                <a:gd name="T20" fmla="*/ 13 w 76"/>
                <a:gd name="T21" fmla="*/ 9 h 76"/>
                <a:gd name="T22" fmla="*/ 15 w 76"/>
                <a:gd name="T23" fmla="*/ 21 h 76"/>
                <a:gd name="T24" fmla="*/ 3 w 76"/>
                <a:gd name="T25" fmla="*/ 23 h 76"/>
                <a:gd name="T26" fmla="*/ 8 w 76"/>
                <a:gd name="T27" fmla="*/ 31 h 76"/>
                <a:gd name="T28" fmla="*/ 0 w 76"/>
                <a:gd name="T29" fmla="*/ 37 h 76"/>
                <a:gd name="T30" fmla="*/ 9 w 76"/>
                <a:gd name="T31" fmla="*/ 44 h 76"/>
                <a:gd name="T32" fmla="*/ 3 w 76"/>
                <a:gd name="T33" fmla="*/ 53 h 76"/>
                <a:gd name="T34" fmla="*/ 13 w 76"/>
                <a:gd name="T35" fmla="*/ 56 h 76"/>
                <a:gd name="T36" fmla="*/ 12 w 76"/>
                <a:gd name="T37" fmla="*/ 66 h 76"/>
                <a:gd name="T38" fmla="*/ 27 w 76"/>
                <a:gd name="T39" fmla="*/ 61 h 76"/>
                <a:gd name="T40" fmla="*/ 32 w 76"/>
                <a:gd name="T41" fmla="*/ 76 h 76"/>
                <a:gd name="T42" fmla="*/ 38 w 76"/>
                <a:gd name="T43" fmla="*/ 70 h 76"/>
                <a:gd name="T44" fmla="*/ 45 w 76"/>
                <a:gd name="T45" fmla="*/ 76 h 76"/>
                <a:gd name="T46" fmla="*/ 50 w 76"/>
                <a:gd name="T47" fmla="*/ 63 h 76"/>
                <a:gd name="T48" fmla="*/ 62 w 76"/>
                <a:gd name="T49" fmla="*/ 67 h 76"/>
                <a:gd name="T50" fmla="*/ 61 w 76"/>
                <a:gd name="T51" fmla="*/ 55 h 76"/>
                <a:gd name="T52" fmla="*/ 73 w 76"/>
                <a:gd name="T53" fmla="*/ 53 h 76"/>
                <a:gd name="T54" fmla="*/ 68 w 76"/>
                <a:gd name="T55" fmla="*/ 45 h 76"/>
                <a:gd name="T56" fmla="*/ 76 w 76"/>
                <a:gd name="T57" fmla="*/ 39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6" h="76">
                  <a:moveTo>
                    <a:pt x="76" y="39"/>
                  </a:moveTo>
                  <a:cubicBezTo>
                    <a:pt x="76" y="36"/>
                    <a:pt x="73" y="34"/>
                    <a:pt x="67" y="32"/>
                  </a:cubicBezTo>
                  <a:cubicBezTo>
                    <a:pt x="71" y="28"/>
                    <a:pt x="74" y="25"/>
                    <a:pt x="73" y="23"/>
                  </a:cubicBezTo>
                  <a:cubicBezTo>
                    <a:pt x="72" y="20"/>
                    <a:pt x="68" y="20"/>
                    <a:pt x="62" y="20"/>
                  </a:cubicBezTo>
                  <a:cubicBezTo>
                    <a:pt x="65" y="15"/>
                    <a:pt x="65" y="11"/>
                    <a:pt x="63" y="10"/>
                  </a:cubicBezTo>
                  <a:cubicBezTo>
                    <a:pt x="61" y="8"/>
                    <a:pt x="56" y="10"/>
                    <a:pt x="49" y="15"/>
                  </a:cubicBezTo>
                  <a:cubicBezTo>
                    <a:pt x="48" y="6"/>
                    <a:pt x="46" y="1"/>
                    <a:pt x="43" y="0"/>
                  </a:cubicBezTo>
                  <a:cubicBezTo>
                    <a:pt x="41" y="0"/>
                    <a:pt x="39" y="2"/>
                    <a:pt x="37" y="6"/>
                  </a:cubicBezTo>
                  <a:cubicBezTo>
                    <a:pt x="35" y="2"/>
                    <a:pt x="33" y="0"/>
                    <a:pt x="31" y="0"/>
                  </a:cubicBezTo>
                  <a:cubicBezTo>
                    <a:pt x="28" y="1"/>
                    <a:pt x="26" y="6"/>
                    <a:pt x="26" y="13"/>
                  </a:cubicBezTo>
                  <a:cubicBezTo>
                    <a:pt x="20" y="9"/>
                    <a:pt x="16" y="7"/>
                    <a:pt x="13" y="9"/>
                  </a:cubicBezTo>
                  <a:cubicBezTo>
                    <a:pt x="11" y="10"/>
                    <a:pt x="12" y="15"/>
                    <a:pt x="15" y="21"/>
                  </a:cubicBezTo>
                  <a:cubicBezTo>
                    <a:pt x="8" y="20"/>
                    <a:pt x="4" y="20"/>
                    <a:pt x="3" y="23"/>
                  </a:cubicBezTo>
                  <a:cubicBezTo>
                    <a:pt x="2" y="25"/>
                    <a:pt x="4" y="28"/>
                    <a:pt x="8" y="31"/>
                  </a:cubicBezTo>
                  <a:cubicBezTo>
                    <a:pt x="3" y="33"/>
                    <a:pt x="0" y="35"/>
                    <a:pt x="0" y="37"/>
                  </a:cubicBezTo>
                  <a:cubicBezTo>
                    <a:pt x="0" y="40"/>
                    <a:pt x="3" y="42"/>
                    <a:pt x="9" y="44"/>
                  </a:cubicBezTo>
                  <a:cubicBezTo>
                    <a:pt x="4" y="48"/>
                    <a:pt x="2" y="51"/>
                    <a:pt x="3" y="53"/>
                  </a:cubicBezTo>
                  <a:cubicBezTo>
                    <a:pt x="4" y="56"/>
                    <a:pt x="8" y="56"/>
                    <a:pt x="13" y="56"/>
                  </a:cubicBezTo>
                  <a:cubicBezTo>
                    <a:pt x="11" y="61"/>
                    <a:pt x="10" y="65"/>
                    <a:pt x="12" y="66"/>
                  </a:cubicBezTo>
                  <a:cubicBezTo>
                    <a:pt x="14" y="68"/>
                    <a:pt x="20" y="66"/>
                    <a:pt x="27" y="61"/>
                  </a:cubicBezTo>
                  <a:cubicBezTo>
                    <a:pt x="27" y="70"/>
                    <a:pt x="29" y="75"/>
                    <a:pt x="32" y="76"/>
                  </a:cubicBezTo>
                  <a:cubicBezTo>
                    <a:pt x="34" y="76"/>
                    <a:pt x="36" y="74"/>
                    <a:pt x="38" y="70"/>
                  </a:cubicBezTo>
                  <a:cubicBezTo>
                    <a:pt x="41" y="74"/>
                    <a:pt x="43" y="76"/>
                    <a:pt x="45" y="76"/>
                  </a:cubicBezTo>
                  <a:cubicBezTo>
                    <a:pt x="48" y="75"/>
                    <a:pt x="49" y="70"/>
                    <a:pt x="50" y="63"/>
                  </a:cubicBezTo>
                  <a:cubicBezTo>
                    <a:pt x="55" y="67"/>
                    <a:pt x="60" y="69"/>
                    <a:pt x="62" y="67"/>
                  </a:cubicBezTo>
                  <a:cubicBezTo>
                    <a:pt x="64" y="66"/>
                    <a:pt x="63" y="61"/>
                    <a:pt x="61" y="55"/>
                  </a:cubicBezTo>
                  <a:cubicBezTo>
                    <a:pt x="67" y="56"/>
                    <a:pt x="72" y="56"/>
                    <a:pt x="73" y="53"/>
                  </a:cubicBezTo>
                  <a:cubicBezTo>
                    <a:pt x="74" y="51"/>
                    <a:pt x="72" y="48"/>
                    <a:pt x="68" y="45"/>
                  </a:cubicBezTo>
                  <a:cubicBezTo>
                    <a:pt x="73" y="43"/>
                    <a:pt x="76" y="41"/>
                    <a:pt x="76" y="39"/>
                  </a:cubicBezTo>
                  <a:close/>
                </a:path>
              </a:pathLst>
            </a:custGeom>
            <a:solidFill>
              <a:schemeClr val="accent2">
                <a:lumMod val="75000"/>
              </a:schemeClr>
            </a:solidFill>
            <a:ln>
              <a:noFill/>
            </a:ln>
          </p:spPr>
          <p:txBody>
            <a:bodyPr vert="horz" wrap="square" lIns="91440" tIns="45720" rIns="91440" bIns="45720" numCol="1" anchor="t" anchorCtr="0" compatLnSpc="1"/>
            <a:lstStyle/>
            <a:p>
              <a:endParaRPr lang="vi-VN"/>
            </a:p>
          </p:txBody>
        </p:sp>
        <p:sp>
          <p:nvSpPr>
            <p:cNvPr id="83" name="Hình bầu dục 82"/>
            <p:cNvSpPr/>
            <p:nvPr/>
          </p:nvSpPr>
          <p:spPr>
            <a:xfrm flipH="1">
              <a:off x="11653815" y="4674864"/>
              <a:ext cx="76937" cy="76937"/>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84" name="Hình bầu dục 83"/>
            <p:cNvSpPr/>
            <p:nvPr/>
          </p:nvSpPr>
          <p:spPr>
            <a:xfrm flipH="1">
              <a:off x="11618560" y="4191000"/>
              <a:ext cx="36576" cy="36576"/>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85" name="Hình bầu dục 84"/>
            <p:cNvSpPr/>
            <p:nvPr/>
          </p:nvSpPr>
          <p:spPr>
            <a:xfrm flipH="1">
              <a:off x="11785248" y="4849812"/>
              <a:ext cx="36576" cy="36576"/>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grpSp>
          <p:nvGrpSpPr>
            <p:cNvPr id="86" name="Nhóm 85"/>
            <p:cNvGrpSpPr/>
            <p:nvPr/>
          </p:nvGrpSpPr>
          <p:grpSpPr>
            <a:xfrm flipH="1">
              <a:off x="10230672" y="4858573"/>
              <a:ext cx="1154448" cy="1149586"/>
              <a:chOff x="4277517" y="3752400"/>
              <a:chExt cx="1154448" cy="1149586"/>
            </a:xfrm>
          </p:grpSpPr>
          <p:sp>
            <p:nvSpPr>
              <p:cNvPr id="87" name="Hình tự do 86"/>
              <p:cNvSpPr/>
              <p:nvPr/>
            </p:nvSpPr>
            <p:spPr bwMode="auto">
              <a:xfrm rot="21259688" flipH="1">
                <a:off x="4277517" y="3752400"/>
                <a:ext cx="1154448" cy="1149586"/>
              </a:xfrm>
              <a:custGeom>
                <a:avLst/>
                <a:gdLst>
                  <a:gd name="T0" fmla="*/ 272 w 355"/>
                  <a:gd name="T1" fmla="*/ 16 h 352"/>
                  <a:gd name="T2" fmla="*/ 178 w 355"/>
                  <a:gd name="T3" fmla="*/ 41 h 352"/>
                  <a:gd name="T4" fmla="*/ 137 w 355"/>
                  <a:gd name="T5" fmla="*/ 36 h 352"/>
                  <a:gd name="T6" fmla="*/ 66 w 355"/>
                  <a:gd name="T7" fmla="*/ 51 h 352"/>
                  <a:gd name="T8" fmla="*/ 62 w 355"/>
                  <a:gd name="T9" fmla="*/ 142 h 352"/>
                  <a:gd name="T10" fmla="*/ 32 w 355"/>
                  <a:gd name="T11" fmla="*/ 251 h 352"/>
                  <a:gd name="T12" fmla="*/ 129 w 355"/>
                  <a:gd name="T13" fmla="*/ 291 h 352"/>
                  <a:gd name="T14" fmla="*/ 226 w 355"/>
                  <a:gd name="T15" fmla="*/ 350 h 352"/>
                  <a:gd name="T16" fmla="*/ 291 w 355"/>
                  <a:gd name="T17" fmla="*/ 262 h 352"/>
                  <a:gd name="T18" fmla="*/ 352 w 355"/>
                  <a:gd name="T19" fmla="*/ 207 h 352"/>
                  <a:gd name="T20" fmla="*/ 317 w 355"/>
                  <a:gd name="T21" fmla="*/ 117 h 352"/>
                  <a:gd name="T22" fmla="*/ 272 w 355"/>
                  <a:gd name="T23" fmla="*/ 16 h 3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55" h="352">
                    <a:moveTo>
                      <a:pt x="272" y="16"/>
                    </a:moveTo>
                    <a:cubicBezTo>
                      <a:pt x="230" y="0"/>
                      <a:pt x="208" y="40"/>
                      <a:pt x="178" y="41"/>
                    </a:cubicBezTo>
                    <a:cubicBezTo>
                      <a:pt x="163" y="42"/>
                      <a:pt x="150" y="39"/>
                      <a:pt x="137" y="36"/>
                    </a:cubicBezTo>
                    <a:cubicBezTo>
                      <a:pt x="110" y="30"/>
                      <a:pt x="86" y="24"/>
                      <a:pt x="66" y="51"/>
                    </a:cubicBezTo>
                    <a:cubicBezTo>
                      <a:pt x="40" y="89"/>
                      <a:pt x="77" y="121"/>
                      <a:pt x="62" y="142"/>
                    </a:cubicBezTo>
                    <a:cubicBezTo>
                      <a:pt x="47" y="163"/>
                      <a:pt x="0" y="212"/>
                      <a:pt x="32" y="251"/>
                    </a:cubicBezTo>
                    <a:cubicBezTo>
                      <a:pt x="63" y="289"/>
                      <a:pt x="102" y="274"/>
                      <a:pt x="129" y="291"/>
                    </a:cubicBezTo>
                    <a:cubicBezTo>
                      <a:pt x="156" y="308"/>
                      <a:pt x="180" y="352"/>
                      <a:pt x="226" y="350"/>
                    </a:cubicBezTo>
                    <a:cubicBezTo>
                      <a:pt x="269" y="348"/>
                      <a:pt x="253" y="270"/>
                      <a:pt x="291" y="262"/>
                    </a:cubicBezTo>
                    <a:cubicBezTo>
                      <a:pt x="321" y="255"/>
                      <a:pt x="349" y="233"/>
                      <a:pt x="352" y="207"/>
                    </a:cubicBezTo>
                    <a:cubicBezTo>
                      <a:pt x="355" y="182"/>
                      <a:pt x="322" y="150"/>
                      <a:pt x="317" y="117"/>
                    </a:cubicBezTo>
                    <a:cubicBezTo>
                      <a:pt x="314" y="94"/>
                      <a:pt x="301" y="27"/>
                      <a:pt x="272" y="16"/>
                    </a:cubicBezTo>
                  </a:path>
                </a:pathLst>
              </a:custGeom>
              <a:solidFill>
                <a:schemeClr val="accent1"/>
              </a:solidFill>
              <a:ln>
                <a:noFill/>
              </a:ln>
            </p:spPr>
            <p:txBody>
              <a:bodyPr vert="horz" wrap="square" lIns="91440" tIns="45720" rIns="91440" bIns="45720" numCol="1" anchor="t" anchorCtr="0" compatLnSpc="1"/>
              <a:lstStyle/>
              <a:p>
                <a:endParaRPr lang="vi-VN"/>
              </a:p>
            </p:txBody>
          </p:sp>
          <p:sp>
            <p:nvSpPr>
              <p:cNvPr id="88" name="Hình tự do 35"/>
              <p:cNvSpPr/>
              <p:nvPr/>
            </p:nvSpPr>
            <p:spPr bwMode="auto">
              <a:xfrm rot="18790958" flipH="1">
                <a:off x="4338999" y="3813623"/>
                <a:ext cx="1031484" cy="1027140"/>
              </a:xfrm>
              <a:custGeom>
                <a:avLst/>
                <a:gdLst>
                  <a:gd name="T0" fmla="*/ 272 w 355"/>
                  <a:gd name="T1" fmla="*/ 16 h 352"/>
                  <a:gd name="T2" fmla="*/ 178 w 355"/>
                  <a:gd name="T3" fmla="*/ 41 h 352"/>
                  <a:gd name="T4" fmla="*/ 137 w 355"/>
                  <a:gd name="T5" fmla="*/ 36 h 352"/>
                  <a:gd name="T6" fmla="*/ 66 w 355"/>
                  <a:gd name="T7" fmla="*/ 51 h 352"/>
                  <a:gd name="T8" fmla="*/ 62 w 355"/>
                  <a:gd name="T9" fmla="*/ 142 h 352"/>
                  <a:gd name="T10" fmla="*/ 32 w 355"/>
                  <a:gd name="T11" fmla="*/ 251 h 352"/>
                  <a:gd name="T12" fmla="*/ 129 w 355"/>
                  <a:gd name="T13" fmla="*/ 291 h 352"/>
                  <a:gd name="T14" fmla="*/ 226 w 355"/>
                  <a:gd name="T15" fmla="*/ 350 h 352"/>
                  <a:gd name="T16" fmla="*/ 291 w 355"/>
                  <a:gd name="T17" fmla="*/ 262 h 352"/>
                  <a:gd name="T18" fmla="*/ 352 w 355"/>
                  <a:gd name="T19" fmla="*/ 207 h 352"/>
                  <a:gd name="T20" fmla="*/ 317 w 355"/>
                  <a:gd name="T21" fmla="*/ 117 h 352"/>
                  <a:gd name="T22" fmla="*/ 272 w 355"/>
                  <a:gd name="T23" fmla="*/ 16 h 3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55" h="352">
                    <a:moveTo>
                      <a:pt x="272" y="16"/>
                    </a:moveTo>
                    <a:cubicBezTo>
                      <a:pt x="230" y="0"/>
                      <a:pt x="208" y="40"/>
                      <a:pt x="178" y="41"/>
                    </a:cubicBezTo>
                    <a:cubicBezTo>
                      <a:pt x="163" y="42"/>
                      <a:pt x="150" y="39"/>
                      <a:pt x="137" y="36"/>
                    </a:cubicBezTo>
                    <a:cubicBezTo>
                      <a:pt x="110" y="30"/>
                      <a:pt x="86" y="24"/>
                      <a:pt x="66" y="51"/>
                    </a:cubicBezTo>
                    <a:cubicBezTo>
                      <a:pt x="40" y="89"/>
                      <a:pt x="77" y="121"/>
                      <a:pt x="62" y="142"/>
                    </a:cubicBezTo>
                    <a:cubicBezTo>
                      <a:pt x="47" y="163"/>
                      <a:pt x="0" y="212"/>
                      <a:pt x="32" y="251"/>
                    </a:cubicBezTo>
                    <a:cubicBezTo>
                      <a:pt x="63" y="289"/>
                      <a:pt x="102" y="274"/>
                      <a:pt x="129" y="291"/>
                    </a:cubicBezTo>
                    <a:cubicBezTo>
                      <a:pt x="156" y="308"/>
                      <a:pt x="180" y="352"/>
                      <a:pt x="226" y="350"/>
                    </a:cubicBezTo>
                    <a:cubicBezTo>
                      <a:pt x="269" y="348"/>
                      <a:pt x="253" y="270"/>
                      <a:pt x="291" y="262"/>
                    </a:cubicBezTo>
                    <a:cubicBezTo>
                      <a:pt x="321" y="255"/>
                      <a:pt x="349" y="233"/>
                      <a:pt x="352" y="207"/>
                    </a:cubicBezTo>
                    <a:cubicBezTo>
                      <a:pt x="355" y="182"/>
                      <a:pt x="322" y="150"/>
                      <a:pt x="317" y="117"/>
                    </a:cubicBezTo>
                    <a:cubicBezTo>
                      <a:pt x="314" y="94"/>
                      <a:pt x="301" y="27"/>
                      <a:pt x="272" y="16"/>
                    </a:cubicBezTo>
                  </a:path>
                </a:pathLst>
              </a:custGeom>
              <a:gradFill flip="none" rotWithShape="1">
                <a:gsLst>
                  <a:gs pos="0">
                    <a:schemeClr val="accent1">
                      <a:lumMod val="20000"/>
                      <a:lumOff val="80000"/>
                    </a:schemeClr>
                  </a:gs>
                  <a:gs pos="46000">
                    <a:schemeClr val="accent1">
                      <a:lumMod val="60000"/>
                      <a:lumOff val="40000"/>
                    </a:schemeClr>
                  </a:gs>
                  <a:gs pos="100000">
                    <a:schemeClr val="accent1"/>
                  </a:gs>
                </a:gsLst>
                <a:path path="circle">
                  <a:fillToRect l="50000" t="50000" r="50000" b="50000"/>
                </a:path>
                <a:tileRect/>
              </a:gradFill>
              <a:ln>
                <a:noFill/>
              </a:ln>
            </p:spPr>
            <p:txBody>
              <a:bodyPr vert="horz" wrap="square" lIns="91440" tIns="45720" rIns="91440" bIns="45720" numCol="1" anchor="t" anchorCtr="0" compatLnSpc="1"/>
              <a:lstStyle/>
              <a:p>
                <a:endParaRPr lang="vi-VN"/>
              </a:p>
            </p:txBody>
          </p:sp>
          <p:sp>
            <p:nvSpPr>
              <p:cNvPr id="89" name="Hình tự do 41"/>
              <p:cNvSpPr/>
              <p:nvPr/>
            </p:nvSpPr>
            <p:spPr bwMode="auto">
              <a:xfrm rot="756312" flipH="1">
                <a:off x="4402943" y="3855259"/>
                <a:ext cx="903597" cy="943869"/>
              </a:xfrm>
              <a:custGeom>
                <a:avLst/>
                <a:gdLst>
                  <a:gd name="T0" fmla="*/ 167 w 179"/>
                  <a:gd name="T1" fmla="*/ 33 h 186"/>
                  <a:gd name="T2" fmla="*/ 132 w 179"/>
                  <a:gd name="T3" fmla="*/ 35 h 186"/>
                  <a:gd name="T4" fmla="*/ 107 w 179"/>
                  <a:gd name="T5" fmla="*/ 41 h 186"/>
                  <a:gd name="T6" fmla="*/ 60 w 179"/>
                  <a:gd name="T7" fmla="*/ 7 h 186"/>
                  <a:gd name="T8" fmla="*/ 51 w 179"/>
                  <a:gd name="T9" fmla="*/ 63 h 186"/>
                  <a:gd name="T10" fmla="*/ 8 w 179"/>
                  <a:gd name="T11" fmla="*/ 100 h 186"/>
                  <a:gd name="T12" fmla="*/ 53 w 179"/>
                  <a:gd name="T13" fmla="*/ 132 h 186"/>
                  <a:gd name="T14" fmla="*/ 60 w 179"/>
                  <a:gd name="T15" fmla="*/ 176 h 186"/>
                  <a:gd name="T16" fmla="*/ 89 w 179"/>
                  <a:gd name="T17" fmla="*/ 160 h 186"/>
                  <a:gd name="T18" fmla="*/ 113 w 179"/>
                  <a:gd name="T19" fmla="*/ 141 h 186"/>
                  <a:gd name="T20" fmla="*/ 166 w 179"/>
                  <a:gd name="T21" fmla="*/ 143 h 186"/>
                  <a:gd name="T22" fmla="*/ 140 w 179"/>
                  <a:gd name="T23" fmla="*/ 94 h 186"/>
                  <a:gd name="T24" fmla="*/ 167 w 179"/>
                  <a:gd name="T25" fmla="*/ 33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79" h="186">
                    <a:moveTo>
                      <a:pt x="167" y="33"/>
                    </a:moveTo>
                    <a:cubicBezTo>
                      <a:pt x="157" y="24"/>
                      <a:pt x="144" y="29"/>
                      <a:pt x="132" y="35"/>
                    </a:cubicBezTo>
                    <a:cubicBezTo>
                      <a:pt x="122" y="39"/>
                      <a:pt x="113" y="44"/>
                      <a:pt x="107" y="41"/>
                    </a:cubicBezTo>
                    <a:cubicBezTo>
                      <a:pt x="84" y="33"/>
                      <a:pt x="85" y="0"/>
                      <a:pt x="60" y="7"/>
                    </a:cubicBezTo>
                    <a:cubicBezTo>
                      <a:pt x="34" y="14"/>
                      <a:pt x="63" y="56"/>
                      <a:pt x="51" y="63"/>
                    </a:cubicBezTo>
                    <a:cubicBezTo>
                      <a:pt x="40" y="70"/>
                      <a:pt x="0" y="74"/>
                      <a:pt x="8" y="100"/>
                    </a:cubicBezTo>
                    <a:cubicBezTo>
                      <a:pt x="15" y="125"/>
                      <a:pt x="43" y="119"/>
                      <a:pt x="53" y="132"/>
                    </a:cubicBezTo>
                    <a:cubicBezTo>
                      <a:pt x="62" y="146"/>
                      <a:pt x="46" y="158"/>
                      <a:pt x="60" y="176"/>
                    </a:cubicBezTo>
                    <a:cubicBezTo>
                      <a:pt x="68" y="186"/>
                      <a:pt x="78" y="173"/>
                      <a:pt x="89" y="160"/>
                    </a:cubicBezTo>
                    <a:cubicBezTo>
                      <a:pt x="98" y="148"/>
                      <a:pt x="106" y="136"/>
                      <a:pt x="113" y="141"/>
                    </a:cubicBezTo>
                    <a:cubicBezTo>
                      <a:pt x="127" y="150"/>
                      <a:pt x="159" y="154"/>
                      <a:pt x="166" y="143"/>
                    </a:cubicBezTo>
                    <a:cubicBezTo>
                      <a:pt x="173" y="131"/>
                      <a:pt x="147" y="110"/>
                      <a:pt x="140" y="94"/>
                    </a:cubicBezTo>
                    <a:cubicBezTo>
                      <a:pt x="133" y="78"/>
                      <a:pt x="179" y="44"/>
                      <a:pt x="167" y="33"/>
                    </a:cubicBezTo>
                  </a:path>
                </a:pathLst>
              </a:custGeom>
              <a:solidFill>
                <a:schemeClr val="accent1">
                  <a:lumMod val="20000"/>
                  <a:lumOff val="80000"/>
                  <a:alpha val="60000"/>
                </a:schemeClr>
              </a:solidFill>
              <a:ln>
                <a:noFill/>
              </a:ln>
            </p:spPr>
            <p:txBody>
              <a:bodyPr vert="horz" wrap="square" lIns="91440" tIns="45720" rIns="91440" bIns="45720" numCol="1" anchor="t" anchorCtr="0" compatLnSpc="1"/>
              <a:lstStyle/>
              <a:p>
                <a:endParaRPr lang="vi-VN"/>
              </a:p>
            </p:txBody>
          </p:sp>
          <p:sp>
            <p:nvSpPr>
              <p:cNvPr id="90" name="Hình tự do 41"/>
              <p:cNvSpPr/>
              <p:nvPr/>
            </p:nvSpPr>
            <p:spPr bwMode="auto">
              <a:xfrm rot="19656312" flipH="1">
                <a:off x="4620471" y="4082482"/>
                <a:ext cx="468541" cy="489422"/>
              </a:xfrm>
              <a:custGeom>
                <a:avLst/>
                <a:gdLst>
                  <a:gd name="T0" fmla="*/ 167 w 179"/>
                  <a:gd name="T1" fmla="*/ 33 h 186"/>
                  <a:gd name="T2" fmla="*/ 132 w 179"/>
                  <a:gd name="T3" fmla="*/ 35 h 186"/>
                  <a:gd name="T4" fmla="*/ 107 w 179"/>
                  <a:gd name="T5" fmla="*/ 41 h 186"/>
                  <a:gd name="T6" fmla="*/ 60 w 179"/>
                  <a:gd name="T7" fmla="*/ 7 h 186"/>
                  <a:gd name="T8" fmla="*/ 51 w 179"/>
                  <a:gd name="T9" fmla="*/ 63 h 186"/>
                  <a:gd name="T10" fmla="*/ 8 w 179"/>
                  <a:gd name="T11" fmla="*/ 100 h 186"/>
                  <a:gd name="T12" fmla="*/ 53 w 179"/>
                  <a:gd name="T13" fmla="*/ 132 h 186"/>
                  <a:gd name="T14" fmla="*/ 60 w 179"/>
                  <a:gd name="T15" fmla="*/ 176 h 186"/>
                  <a:gd name="T16" fmla="*/ 89 w 179"/>
                  <a:gd name="T17" fmla="*/ 160 h 186"/>
                  <a:gd name="T18" fmla="*/ 113 w 179"/>
                  <a:gd name="T19" fmla="*/ 141 h 186"/>
                  <a:gd name="T20" fmla="*/ 166 w 179"/>
                  <a:gd name="T21" fmla="*/ 143 h 186"/>
                  <a:gd name="T22" fmla="*/ 140 w 179"/>
                  <a:gd name="T23" fmla="*/ 94 h 186"/>
                  <a:gd name="T24" fmla="*/ 167 w 179"/>
                  <a:gd name="T25" fmla="*/ 33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79" h="186">
                    <a:moveTo>
                      <a:pt x="167" y="33"/>
                    </a:moveTo>
                    <a:cubicBezTo>
                      <a:pt x="157" y="24"/>
                      <a:pt x="144" y="29"/>
                      <a:pt x="132" y="35"/>
                    </a:cubicBezTo>
                    <a:cubicBezTo>
                      <a:pt x="122" y="39"/>
                      <a:pt x="113" y="44"/>
                      <a:pt x="107" y="41"/>
                    </a:cubicBezTo>
                    <a:cubicBezTo>
                      <a:pt x="84" y="33"/>
                      <a:pt x="85" y="0"/>
                      <a:pt x="60" y="7"/>
                    </a:cubicBezTo>
                    <a:cubicBezTo>
                      <a:pt x="34" y="14"/>
                      <a:pt x="63" y="56"/>
                      <a:pt x="51" y="63"/>
                    </a:cubicBezTo>
                    <a:cubicBezTo>
                      <a:pt x="40" y="70"/>
                      <a:pt x="0" y="74"/>
                      <a:pt x="8" y="100"/>
                    </a:cubicBezTo>
                    <a:cubicBezTo>
                      <a:pt x="15" y="125"/>
                      <a:pt x="43" y="119"/>
                      <a:pt x="53" y="132"/>
                    </a:cubicBezTo>
                    <a:cubicBezTo>
                      <a:pt x="62" y="146"/>
                      <a:pt x="46" y="158"/>
                      <a:pt x="60" y="176"/>
                    </a:cubicBezTo>
                    <a:cubicBezTo>
                      <a:pt x="68" y="186"/>
                      <a:pt x="78" y="173"/>
                      <a:pt x="89" y="160"/>
                    </a:cubicBezTo>
                    <a:cubicBezTo>
                      <a:pt x="98" y="148"/>
                      <a:pt x="106" y="136"/>
                      <a:pt x="113" y="141"/>
                    </a:cubicBezTo>
                    <a:cubicBezTo>
                      <a:pt x="127" y="150"/>
                      <a:pt x="159" y="154"/>
                      <a:pt x="166" y="143"/>
                    </a:cubicBezTo>
                    <a:cubicBezTo>
                      <a:pt x="173" y="131"/>
                      <a:pt x="147" y="110"/>
                      <a:pt x="140" y="94"/>
                    </a:cubicBezTo>
                    <a:cubicBezTo>
                      <a:pt x="133" y="78"/>
                      <a:pt x="179" y="44"/>
                      <a:pt x="167" y="33"/>
                    </a:cubicBezTo>
                  </a:path>
                </a:pathLst>
              </a:custGeom>
              <a:solidFill>
                <a:schemeClr val="tx1"/>
              </a:solidFill>
              <a:ln>
                <a:noFill/>
              </a:ln>
            </p:spPr>
            <p:txBody>
              <a:bodyPr vert="horz" wrap="square" lIns="91440" tIns="45720" rIns="91440" bIns="45720" numCol="1" anchor="t" anchorCtr="0" compatLnSpc="1"/>
              <a:lstStyle/>
              <a:p>
                <a:endParaRPr lang="vi-VN"/>
              </a:p>
            </p:txBody>
          </p:sp>
          <p:sp>
            <p:nvSpPr>
              <p:cNvPr id="91" name="Hình tự do 42"/>
              <p:cNvSpPr/>
              <p:nvPr/>
            </p:nvSpPr>
            <p:spPr bwMode="auto">
              <a:xfrm rot="19656312" flipH="1">
                <a:off x="4765993" y="4239097"/>
                <a:ext cx="177497" cy="176192"/>
              </a:xfrm>
              <a:custGeom>
                <a:avLst/>
                <a:gdLst>
                  <a:gd name="T0" fmla="*/ 68 w 68"/>
                  <a:gd name="T1" fmla="*/ 31 h 67"/>
                  <a:gd name="T2" fmla="*/ 59 w 68"/>
                  <a:gd name="T3" fmla="*/ 26 h 67"/>
                  <a:gd name="T4" fmla="*/ 63 w 68"/>
                  <a:gd name="T5" fmla="*/ 17 h 67"/>
                  <a:gd name="T6" fmla="*/ 55 w 68"/>
                  <a:gd name="T7" fmla="*/ 16 h 67"/>
                  <a:gd name="T8" fmla="*/ 55 w 68"/>
                  <a:gd name="T9" fmla="*/ 7 h 67"/>
                  <a:gd name="T10" fmla="*/ 45 w 68"/>
                  <a:gd name="T11" fmla="*/ 10 h 67"/>
                  <a:gd name="T12" fmla="*/ 41 w 68"/>
                  <a:gd name="T13" fmla="*/ 0 h 67"/>
                  <a:gd name="T14" fmla="*/ 33 w 68"/>
                  <a:gd name="T15" fmla="*/ 9 h 67"/>
                  <a:gd name="T16" fmla="*/ 24 w 68"/>
                  <a:gd name="T17" fmla="*/ 1 h 67"/>
                  <a:gd name="T18" fmla="*/ 21 w 68"/>
                  <a:gd name="T19" fmla="*/ 8 h 67"/>
                  <a:gd name="T20" fmla="*/ 14 w 68"/>
                  <a:gd name="T21" fmla="*/ 6 h 67"/>
                  <a:gd name="T22" fmla="*/ 15 w 68"/>
                  <a:gd name="T23" fmla="*/ 20 h 67"/>
                  <a:gd name="T24" fmla="*/ 2 w 68"/>
                  <a:gd name="T25" fmla="*/ 22 h 67"/>
                  <a:gd name="T26" fmla="*/ 7 w 68"/>
                  <a:gd name="T27" fmla="*/ 30 h 67"/>
                  <a:gd name="T28" fmla="*/ 0 w 68"/>
                  <a:gd name="T29" fmla="*/ 36 h 67"/>
                  <a:gd name="T30" fmla="*/ 9 w 68"/>
                  <a:gd name="T31" fmla="*/ 41 h 67"/>
                  <a:gd name="T32" fmla="*/ 4 w 68"/>
                  <a:gd name="T33" fmla="*/ 50 h 67"/>
                  <a:gd name="T34" fmla="*/ 13 w 68"/>
                  <a:gd name="T35" fmla="*/ 51 h 67"/>
                  <a:gd name="T36" fmla="*/ 13 w 68"/>
                  <a:gd name="T37" fmla="*/ 60 h 67"/>
                  <a:gd name="T38" fmla="*/ 23 w 68"/>
                  <a:gd name="T39" fmla="*/ 56 h 67"/>
                  <a:gd name="T40" fmla="*/ 27 w 68"/>
                  <a:gd name="T41" fmla="*/ 67 h 67"/>
                  <a:gd name="T42" fmla="*/ 35 w 68"/>
                  <a:gd name="T43" fmla="*/ 58 h 67"/>
                  <a:gd name="T44" fmla="*/ 44 w 68"/>
                  <a:gd name="T45" fmla="*/ 66 h 67"/>
                  <a:gd name="T46" fmla="*/ 47 w 68"/>
                  <a:gd name="T47" fmla="*/ 59 h 67"/>
                  <a:gd name="T48" fmla="*/ 54 w 68"/>
                  <a:gd name="T49" fmla="*/ 61 h 67"/>
                  <a:gd name="T50" fmla="*/ 52 w 68"/>
                  <a:gd name="T51" fmla="*/ 47 h 67"/>
                  <a:gd name="T52" fmla="*/ 66 w 68"/>
                  <a:gd name="T53" fmla="*/ 45 h 67"/>
                  <a:gd name="T54" fmla="*/ 60 w 68"/>
                  <a:gd name="T55" fmla="*/ 37 h 67"/>
                  <a:gd name="T56" fmla="*/ 68 w 68"/>
                  <a:gd name="T57" fmla="*/ 31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8" h="67">
                    <a:moveTo>
                      <a:pt x="68" y="31"/>
                    </a:moveTo>
                    <a:cubicBezTo>
                      <a:pt x="67" y="29"/>
                      <a:pt x="64" y="27"/>
                      <a:pt x="59" y="26"/>
                    </a:cubicBezTo>
                    <a:cubicBezTo>
                      <a:pt x="63" y="22"/>
                      <a:pt x="64" y="19"/>
                      <a:pt x="63" y="17"/>
                    </a:cubicBezTo>
                    <a:cubicBezTo>
                      <a:pt x="62" y="15"/>
                      <a:pt x="59" y="15"/>
                      <a:pt x="55" y="16"/>
                    </a:cubicBezTo>
                    <a:cubicBezTo>
                      <a:pt x="56" y="11"/>
                      <a:pt x="56" y="8"/>
                      <a:pt x="55" y="7"/>
                    </a:cubicBezTo>
                    <a:cubicBezTo>
                      <a:pt x="53" y="5"/>
                      <a:pt x="49" y="7"/>
                      <a:pt x="45" y="10"/>
                    </a:cubicBezTo>
                    <a:cubicBezTo>
                      <a:pt x="44" y="4"/>
                      <a:pt x="43" y="1"/>
                      <a:pt x="41" y="0"/>
                    </a:cubicBezTo>
                    <a:cubicBezTo>
                      <a:pt x="38" y="0"/>
                      <a:pt x="35" y="3"/>
                      <a:pt x="33" y="9"/>
                    </a:cubicBezTo>
                    <a:cubicBezTo>
                      <a:pt x="29" y="3"/>
                      <a:pt x="26" y="0"/>
                      <a:pt x="24" y="1"/>
                    </a:cubicBezTo>
                    <a:cubicBezTo>
                      <a:pt x="22" y="1"/>
                      <a:pt x="21" y="4"/>
                      <a:pt x="21" y="8"/>
                    </a:cubicBezTo>
                    <a:cubicBezTo>
                      <a:pt x="18" y="6"/>
                      <a:pt x="15" y="5"/>
                      <a:pt x="14" y="6"/>
                    </a:cubicBezTo>
                    <a:cubicBezTo>
                      <a:pt x="12" y="8"/>
                      <a:pt x="12" y="13"/>
                      <a:pt x="15" y="20"/>
                    </a:cubicBezTo>
                    <a:cubicBezTo>
                      <a:pt x="8" y="19"/>
                      <a:pt x="3" y="19"/>
                      <a:pt x="2" y="22"/>
                    </a:cubicBezTo>
                    <a:cubicBezTo>
                      <a:pt x="1" y="24"/>
                      <a:pt x="3" y="27"/>
                      <a:pt x="7" y="30"/>
                    </a:cubicBezTo>
                    <a:cubicBezTo>
                      <a:pt x="3" y="32"/>
                      <a:pt x="0" y="34"/>
                      <a:pt x="0" y="36"/>
                    </a:cubicBezTo>
                    <a:cubicBezTo>
                      <a:pt x="0" y="38"/>
                      <a:pt x="3" y="40"/>
                      <a:pt x="9" y="41"/>
                    </a:cubicBezTo>
                    <a:cubicBezTo>
                      <a:pt x="5" y="45"/>
                      <a:pt x="3" y="48"/>
                      <a:pt x="4" y="50"/>
                    </a:cubicBezTo>
                    <a:cubicBezTo>
                      <a:pt x="5" y="52"/>
                      <a:pt x="8" y="52"/>
                      <a:pt x="13" y="51"/>
                    </a:cubicBezTo>
                    <a:cubicBezTo>
                      <a:pt x="11" y="55"/>
                      <a:pt x="11" y="59"/>
                      <a:pt x="13" y="60"/>
                    </a:cubicBezTo>
                    <a:cubicBezTo>
                      <a:pt x="15" y="61"/>
                      <a:pt x="18" y="60"/>
                      <a:pt x="23" y="56"/>
                    </a:cubicBezTo>
                    <a:cubicBezTo>
                      <a:pt x="23" y="62"/>
                      <a:pt x="25" y="66"/>
                      <a:pt x="27" y="67"/>
                    </a:cubicBezTo>
                    <a:cubicBezTo>
                      <a:pt x="29" y="67"/>
                      <a:pt x="32" y="64"/>
                      <a:pt x="35" y="58"/>
                    </a:cubicBezTo>
                    <a:cubicBezTo>
                      <a:pt x="38" y="64"/>
                      <a:pt x="41" y="66"/>
                      <a:pt x="44" y="66"/>
                    </a:cubicBezTo>
                    <a:cubicBezTo>
                      <a:pt x="45" y="65"/>
                      <a:pt x="46" y="63"/>
                      <a:pt x="47" y="59"/>
                    </a:cubicBezTo>
                    <a:cubicBezTo>
                      <a:pt x="50" y="61"/>
                      <a:pt x="52" y="62"/>
                      <a:pt x="54" y="61"/>
                    </a:cubicBezTo>
                    <a:cubicBezTo>
                      <a:pt x="56" y="59"/>
                      <a:pt x="55" y="54"/>
                      <a:pt x="52" y="47"/>
                    </a:cubicBezTo>
                    <a:cubicBezTo>
                      <a:pt x="59" y="48"/>
                      <a:pt x="65" y="47"/>
                      <a:pt x="66" y="45"/>
                    </a:cubicBezTo>
                    <a:cubicBezTo>
                      <a:pt x="66" y="43"/>
                      <a:pt x="64" y="40"/>
                      <a:pt x="60" y="37"/>
                    </a:cubicBezTo>
                    <a:cubicBezTo>
                      <a:pt x="65" y="35"/>
                      <a:pt x="68" y="33"/>
                      <a:pt x="68" y="31"/>
                    </a:cubicBezTo>
                  </a:path>
                </a:pathLst>
              </a:custGeom>
              <a:gradFill flip="none" rotWithShape="1">
                <a:gsLst>
                  <a:gs pos="0">
                    <a:schemeClr val="accent1">
                      <a:lumMod val="75000"/>
                    </a:schemeClr>
                  </a:gs>
                  <a:gs pos="100000">
                    <a:schemeClr val="accent1">
                      <a:lumMod val="60000"/>
                      <a:lumOff val="40000"/>
                    </a:schemeClr>
                  </a:gs>
                </a:gsLst>
                <a:path path="circle">
                  <a:fillToRect l="50000" t="50000" r="50000" b="50000"/>
                </a:path>
                <a:tileRect/>
              </a:gradFill>
              <a:ln>
                <a:noFill/>
              </a:ln>
            </p:spPr>
            <p:txBody>
              <a:bodyPr vert="horz" wrap="square" lIns="91440" tIns="45720" rIns="91440" bIns="45720" numCol="1" anchor="t" anchorCtr="0" compatLnSpc="1"/>
              <a:lstStyle/>
              <a:p>
                <a:pPr lvl="0"/>
                <a:endParaRPr lang="vi-VN"/>
              </a:p>
            </p:txBody>
          </p:sp>
        </p:grpSp>
        <p:sp>
          <p:nvSpPr>
            <p:cNvPr id="92" name="Hình tự do 32"/>
            <p:cNvSpPr/>
            <p:nvPr/>
          </p:nvSpPr>
          <p:spPr bwMode="auto">
            <a:xfrm>
              <a:off x="9499406" y="5777362"/>
              <a:ext cx="384558" cy="386010"/>
            </a:xfrm>
            <a:custGeom>
              <a:avLst/>
              <a:gdLst>
                <a:gd name="T0" fmla="*/ 242 w 264"/>
                <a:gd name="T1" fmla="*/ 157 h 264"/>
                <a:gd name="T2" fmla="*/ 259 w 264"/>
                <a:gd name="T3" fmla="*/ 128 h 264"/>
                <a:gd name="T4" fmla="*/ 238 w 264"/>
                <a:gd name="T5" fmla="*/ 66 h 264"/>
                <a:gd name="T6" fmla="*/ 192 w 264"/>
                <a:gd name="T7" fmla="*/ 20 h 264"/>
                <a:gd name="T8" fmla="*/ 158 w 264"/>
                <a:gd name="T9" fmla="*/ 23 h 264"/>
                <a:gd name="T10" fmla="*/ 157 w 264"/>
                <a:gd name="T11" fmla="*/ 23 h 264"/>
                <a:gd name="T12" fmla="*/ 156 w 264"/>
                <a:gd name="T13" fmla="*/ 23 h 264"/>
                <a:gd name="T14" fmla="*/ 128 w 264"/>
                <a:gd name="T15" fmla="*/ 5 h 264"/>
                <a:gd name="T16" fmla="*/ 66 w 264"/>
                <a:gd name="T17" fmla="*/ 26 h 264"/>
                <a:gd name="T18" fmla="*/ 20 w 264"/>
                <a:gd name="T19" fmla="*/ 72 h 264"/>
                <a:gd name="T20" fmla="*/ 23 w 264"/>
                <a:gd name="T21" fmla="*/ 106 h 264"/>
                <a:gd name="T22" fmla="*/ 23 w 264"/>
                <a:gd name="T23" fmla="*/ 107 h 264"/>
                <a:gd name="T24" fmla="*/ 22 w 264"/>
                <a:gd name="T25" fmla="*/ 108 h 264"/>
                <a:gd name="T26" fmla="*/ 5 w 264"/>
                <a:gd name="T27" fmla="*/ 136 h 264"/>
                <a:gd name="T28" fmla="*/ 26 w 264"/>
                <a:gd name="T29" fmla="*/ 198 h 264"/>
                <a:gd name="T30" fmla="*/ 72 w 264"/>
                <a:gd name="T31" fmla="*/ 244 h 264"/>
                <a:gd name="T32" fmla="*/ 106 w 264"/>
                <a:gd name="T33" fmla="*/ 241 h 264"/>
                <a:gd name="T34" fmla="*/ 107 w 264"/>
                <a:gd name="T35" fmla="*/ 242 h 264"/>
                <a:gd name="T36" fmla="*/ 108 w 264"/>
                <a:gd name="T37" fmla="*/ 242 h 264"/>
                <a:gd name="T38" fmla="*/ 136 w 264"/>
                <a:gd name="T39" fmla="*/ 259 h 264"/>
                <a:gd name="T40" fmla="*/ 198 w 264"/>
                <a:gd name="T41" fmla="*/ 238 h 264"/>
                <a:gd name="T42" fmla="*/ 244 w 264"/>
                <a:gd name="T43" fmla="*/ 192 h 264"/>
                <a:gd name="T44" fmla="*/ 241 w 264"/>
                <a:gd name="T45" fmla="*/ 159 h 264"/>
                <a:gd name="T46" fmla="*/ 241 w 264"/>
                <a:gd name="T47" fmla="*/ 158 h 264"/>
                <a:gd name="T48" fmla="*/ 242 w 264"/>
                <a:gd name="T49" fmla="*/ 157 h 2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64" h="264">
                  <a:moveTo>
                    <a:pt x="242" y="157"/>
                  </a:moveTo>
                  <a:cubicBezTo>
                    <a:pt x="250" y="149"/>
                    <a:pt x="256" y="139"/>
                    <a:pt x="259" y="128"/>
                  </a:cubicBezTo>
                  <a:cubicBezTo>
                    <a:pt x="264" y="107"/>
                    <a:pt x="255" y="85"/>
                    <a:pt x="238" y="66"/>
                  </a:cubicBezTo>
                  <a:cubicBezTo>
                    <a:pt x="229" y="42"/>
                    <a:pt x="213" y="25"/>
                    <a:pt x="192" y="20"/>
                  </a:cubicBezTo>
                  <a:cubicBezTo>
                    <a:pt x="181" y="18"/>
                    <a:pt x="170" y="19"/>
                    <a:pt x="158" y="23"/>
                  </a:cubicBezTo>
                  <a:cubicBezTo>
                    <a:pt x="157" y="23"/>
                    <a:pt x="157" y="23"/>
                    <a:pt x="157" y="23"/>
                  </a:cubicBezTo>
                  <a:cubicBezTo>
                    <a:pt x="156" y="23"/>
                    <a:pt x="156" y="23"/>
                    <a:pt x="156" y="23"/>
                  </a:cubicBezTo>
                  <a:cubicBezTo>
                    <a:pt x="148" y="14"/>
                    <a:pt x="139" y="8"/>
                    <a:pt x="128" y="5"/>
                  </a:cubicBezTo>
                  <a:cubicBezTo>
                    <a:pt x="107" y="0"/>
                    <a:pt x="85" y="9"/>
                    <a:pt x="66" y="26"/>
                  </a:cubicBezTo>
                  <a:cubicBezTo>
                    <a:pt x="42" y="35"/>
                    <a:pt x="25" y="51"/>
                    <a:pt x="20" y="72"/>
                  </a:cubicBezTo>
                  <a:cubicBezTo>
                    <a:pt x="17" y="83"/>
                    <a:pt x="19" y="95"/>
                    <a:pt x="23" y="106"/>
                  </a:cubicBezTo>
                  <a:cubicBezTo>
                    <a:pt x="23" y="107"/>
                    <a:pt x="23" y="107"/>
                    <a:pt x="23" y="107"/>
                  </a:cubicBezTo>
                  <a:cubicBezTo>
                    <a:pt x="22" y="108"/>
                    <a:pt x="22" y="108"/>
                    <a:pt x="22" y="108"/>
                  </a:cubicBezTo>
                  <a:cubicBezTo>
                    <a:pt x="14" y="116"/>
                    <a:pt x="8" y="125"/>
                    <a:pt x="5" y="136"/>
                  </a:cubicBezTo>
                  <a:cubicBezTo>
                    <a:pt x="0" y="157"/>
                    <a:pt x="9" y="179"/>
                    <a:pt x="26" y="198"/>
                  </a:cubicBezTo>
                  <a:cubicBezTo>
                    <a:pt x="35" y="222"/>
                    <a:pt x="51" y="239"/>
                    <a:pt x="72" y="244"/>
                  </a:cubicBezTo>
                  <a:cubicBezTo>
                    <a:pt x="83" y="247"/>
                    <a:pt x="94" y="246"/>
                    <a:pt x="106" y="241"/>
                  </a:cubicBezTo>
                  <a:cubicBezTo>
                    <a:pt x="107" y="242"/>
                    <a:pt x="107" y="242"/>
                    <a:pt x="107" y="242"/>
                  </a:cubicBezTo>
                  <a:cubicBezTo>
                    <a:pt x="108" y="242"/>
                    <a:pt x="108" y="242"/>
                    <a:pt x="108" y="242"/>
                  </a:cubicBezTo>
                  <a:cubicBezTo>
                    <a:pt x="116" y="250"/>
                    <a:pt x="125" y="257"/>
                    <a:pt x="136" y="259"/>
                  </a:cubicBezTo>
                  <a:cubicBezTo>
                    <a:pt x="157" y="264"/>
                    <a:pt x="179" y="256"/>
                    <a:pt x="198" y="238"/>
                  </a:cubicBezTo>
                  <a:cubicBezTo>
                    <a:pt x="222" y="229"/>
                    <a:pt x="239" y="213"/>
                    <a:pt x="244" y="192"/>
                  </a:cubicBezTo>
                  <a:cubicBezTo>
                    <a:pt x="247" y="181"/>
                    <a:pt x="245" y="170"/>
                    <a:pt x="241" y="159"/>
                  </a:cubicBezTo>
                  <a:cubicBezTo>
                    <a:pt x="241" y="158"/>
                    <a:pt x="241" y="158"/>
                    <a:pt x="241" y="158"/>
                  </a:cubicBezTo>
                  <a:lnTo>
                    <a:pt x="242" y="157"/>
                  </a:lnTo>
                  <a:close/>
                </a:path>
              </a:pathLst>
            </a:custGeom>
            <a:solidFill>
              <a:schemeClr val="accent1">
                <a:lumMod val="75000"/>
              </a:schemeClr>
            </a:solidFill>
            <a:ln>
              <a:noFill/>
            </a:ln>
          </p:spPr>
          <p:txBody>
            <a:bodyPr vert="horz" wrap="square" lIns="91440" tIns="45720" rIns="91440" bIns="45720" numCol="1" anchor="t" anchorCtr="0" compatLnSpc="1"/>
            <a:lstStyle/>
            <a:p>
              <a:endParaRPr lang="vi-VN"/>
            </a:p>
          </p:txBody>
        </p:sp>
        <p:sp>
          <p:nvSpPr>
            <p:cNvPr id="93" name="Hình tự do 80"/>
            <p:cNvSpPr/>
            <p:nvPr/>
          </p:nvSpPr>
          <p:spPr bwMode="auto">
            <a:xfrm flipV="1">
              <a:off x="9258652" y="5397258"/>
              <a:ext cx="95955" cy="95955"/>
            </a:xfrm>
            <a:custGeom>
              <a:avLst/>
              <a:gdLst>
                <a:gd name="T0" fmla="*/ 76 w 76"/>
                <a:gd name="T1" fmla="*/ 39 h 76"/>
                <a:gd name="T2" fmla="*/ 67 w 76"/>
                <a:gd name="T3" fmla="*/ 32 h 76"/>
                <a:gd name="T4" fmla="*/ 73 w 76"/>
                <a:gd name="T5" fmla="*/ 23 h 76"/>
                <a:gd name="T6" fmla="*/ 62 w 76"/>
                <a:gd name="T7" fmla="*/ 20 h 76"/>
                <a:gd name="T8" fmla="*/ 63 w 76"/>
                <a:gd name="T9" fmla="*/ 10 h 76"/>
                <a:gd name="T10" fmla="*/ 49 w 76"/>
                <a:gd name="T11" fmla="*/ 15 h 76"/>
                <a:gd name="T12" fmla="*/ 43 w 76"/>
                <a:gd name="T13" fmla="*/ 0 h 76"/>
                <a:gd name="T14" fmla="*/ 37 w 76"/>
                <a:gd name="T15" fmla="*/ 6 h 76"/>
                <a:gd name="T16" fmla="*/ 31 w 76"/>
                <a:gd name="T17" fmla="*/ 0 h 76"/>
                <a:gd name="T18" fmla="*/ 26 w 76"/>
                <a:gd name="T19" fmla="*/ 13 h 76"/>
                <a:gd name="T20" fmla="*/ 13 w 76"/>
                <a:gd name="T21" fmla="*/ 9 h 76"/>
                <a:gd name="T22" fmla="*/ 15 w 76"/>
                <a:gd name="T23" fmla="*/ 21 h 76"/>
                <a:gd name="T24" fmla="*/ 3 w 76"/>
                <a:gd name="T25" fmla="*/ 23 h 76"/>
                <a:gd name="T26" fmla="*/ 8 w 76"/>
                <a:gd name="T27" fmla="*/ 31 h 76"/>
                <a:gd name="T28" fmla="*/ 0 w 76"/>
                <a:gd name="T29" fmla="*/ 37 h 76"/>
                <a:gd name="T30" fmla="*/ 9 w 76"/>
                <a:gd name="T31" fmla="*/ 44 h 76"/>
                <a:gd name="T32" fmla="*/ 3 w 76"/>
                <a:gd name="T33" fmla="*/ 53 h 76"/>
                <a:gd name="T34" fmla="*/ 13 w 76"/>
                <a:gd name="T35" fmla="*/ 56 h 76"/>
                <a:gd name="T36" fmla="*/ 12 w 76"/>
                <a:gd name="T37" fmla="*/ 66 h 76"/>
                <a:gd name="T38" fmla="*/ 27 w 76"/>
                <a:gd name="T39" fmla="*/ 61 h 76"/>
                <a:gd name="T40" fmla="*/ 32 w 76"/>
                <a:gd name="T41" fmla="*/ 76 h 76"/>
                <a:gd name="T42" fmla="*/ 38 w 76"/>
                <a:gd name="T43" fmla="*/ 70 h 76"/>
                <a:gd name="T44" fmla="*/ 45 w 76"/>
                <a:gd name="T45" fmla="*/ 76 h 76"/>
                <a:gd name="T46" fmla="*/ 50 w 76"/>
                <a:gd name="T47" fmla="*/ 63 h 76"/>
                <a:gd name="T48" fmla="*/ 62 w 76"/>
                <a:gd name="T49" fmla="*/ 67 h 76"/>
                <a:gd name="T50" fmla="*/ 61 w 76"/>
                <a:gd name="T51" fmla="*/ 55 h 76"/>
                <a:gd name="T52" fmla="*/ 73 w 76"/>
                <a:gd name="T53" fmla="*/ 53 h 76"/>
                <a:gd name="T54" fmla="*/ 68 w 76"/>
                <a:gd name="T55" fmla="*/ 45 h 76"/>
                <a:gd name="T56" fmla="*/ 76 w 76"/>
                <a:gd name="T57" fmla="*/ 39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6" h="76">
                  <a:moveTo>
                    <a:pt x="76" y="39"/>
                  </a:moveTo>
                  <a:cubicBezTo>
                    <a:pt x="76" y="36"/>
                    <a:pt x="73" y="34"/>
                    <a:pt x="67" y="32"/>
                  </a:cubicBezTo>
                  <a:cubicBezTo>
                    <a:pt x="71" y="28"/>
                    <a:pt x="74" y="25"/>
                    <a:pt x="73" y="23"/>
                  </a:cubicBezTo>
                  <a:cubicBezTo>
                    <a:pt x="72" y="20"/>
                    <a:pt x="68" y="20"/>
                    <a:pt x="62" y="20"/>
                  </a:cubicBezTo>
                  <a:cubicBezTo>
                    <a:pt x="65" y="15"/>
                    <a:pt x="65" y="11"/>
                    <a:pt x="63" y="10"/>
                  </a:cubicBezTo>
                  <a:cubicBezTo>
                    <a:pt x="61" y="8"/>
                    <a:pt x="56" y="10"/>
                    <a:pt x="49" y="15"/>
                  </a:cubicBezTo>
                  <a:cubicBezTo>
                    <a:pt x="48" y="6"/>
                    <a:pt x="46" y="1"/>
                    <a:pt x="43" y="0"/>
                  </a:cubicBezTo>
                  <a:cubicBezTo>
                    <a:pt x="41" y="0"/>
                    <a:pt x="39" y="2"/>
                    <a:pt x="37" y="6"/>
                  </a:cubicBezTo>
                  <a:cubicBezTo>
                    <a:pt x="35" y="2"/>
                    <a:pt x="33" y="0"/>
                    <a:pt x="31" y="0"/>
                  </a:cubicBezTo>
                  <a:cubicBezTo>
                    <a:pt x="28" y="1"/>
                    <a:pt x="26" y="6"/>
                    <a:pt x="26" y="13"/>
                  </a:cubicBezTo>
                  <a:cubicBezTo>
                    <a:pt x="20" y="9"/>
                    <a:pt x="16" y="7"/>
                    <a:pt x="13" y="9"/>
                  </a:cubicBezTo>
                  <a:cubicBezTo>
                    <a:pt x="11" y="10"/>
                    <a:pt x="12" y="15"/>
                    <a:pt x="15" y="21"/>
                  </a:cubicBezTo>
                  <a:cubicBezTo>
                    <a:pt x="8" y="20"/>
                    <a:pt x="4" y="20"/>
                    <a:pt x="3" y="23"/>
                  </a:cubicBezTo>
                  <a:cubicBezTo>
                    <a:pt x="2" y="25"/>
                    <a:pt x="4" y="28"/>
                    <a:pt x="8" y="31"/>
                  </a:cubicBezTo>
                  <a:cubicBezTo>
                    <a:pt x="3" y="33"/>
                    <a:pt x="0" y="35"/>
                    <a:pt x="0" y="37"/>
                  </a:cubicBezTo>
                  <a:cubicBezTo>
                    <a:pt x="0" y="40"/>
                    <a:pt x="3" y="42"/>
                    <a:pt x="9" y="44"/>
                  </a:cubicBezTo>
                  <a:cubicBezTo>
                    <a:pt x="4" y="48"/>
                    <a:pt x="2" y="51"/>
                    <a:pt x="3" y="53"/>
                  </a:cubicBezTo>
                  <a:cubicBezTo>
                    <a:pt x="4" y="56"/>
                    <a:pt x="8" y="56"/>
                    <a:pt x="13" y="56"/>
                  </a:cubicBezTo>
                  <a:cubicBezTo>
                    <a:pt x="11" y="61"/>
                    <a:pt x="10" y="65"/>
                    <a:pt x="12" y="66"/>
                  </a:cubicBezTo>
                  <a:cubicBezTo>
                    <a:pt x="14" y="68"/>
                    <a:pt x="20" y="66"/>
                    <a:pt x="27" y="61"/>
                  </a:cubicBezTo>
                  <a:cubicBezTo>
                    <a:pt x="27" y="70"/>
                    <a:pt x="29" y="75"/>
                    <a:pt x="32" y="76"/>
                  </a:cubicBezTo>
                  <a:cubicBezTo>
                    <a:pt x="34" y="76"/>
                    <a:pt x="36" y="74"/>
                    <a:pt x="38" y="70"/>
                  </a:cubicBezTo>
                  <a:cubicBezTo>
                    <a:pt x="41" y="74"/>
                    <a:pt x="43" y="76"/>
                    <a:pt x="45" y="76"/>
                  </a:cubicBezTo>
                  <a:cubicBezTo>
                    <a:pt x="48" y="75"/>
                    <a:pt x="49" y="70"/>
                    <a:pt x="50" y="63"/>
                  </a:cubicBezTo>
                  <a:cubicBezTo>
                    <a:pt x="55" y="67"/>
                    <a:pt x="60" y="69"/>
                    <a:pt x="62" y="67"/>
                  </a:cubicBezTo>
                  <a:cubicBezTo>
                    <a:pt x="64" y="66"/>
                    <a:pt x="63" y="61"/>
                    <a:pt x="61" y="55"/>
                  </a:cubicBezTo>
                  <a:cubicBezTo>
                    <a:pt x="67" y="56"/>
                    <a:pt x="72" y="56"/>
                    <a:pt x="73" y="53"/>
                  </a:cubicBezTo>
                  <a:cubicBezTo>
                    <a:pt x="74" y="51"/>
                    <a:pt x="72" y="48"/>
                    <a:pt x="68" y="45"/>
                  </a:cubicBezTo>
                  <a:cubicBezTo>
                    <a:pt x="73" y="43"/>
                    <a:pt x="76" y="41"/>
                    <a:pt x="76" y="39"/>
                  </a:cubicBezTo>
                  <a:close/>
                </a:path>
              </a:pathLst>
            </a:custGeom>
            <a:solidFill>
              <a:schemeClr val="tx1"/>
            </a:solidFill>
            <a:ln>
              <a:noFill/>
            </a:ln>
          </p:spPr>
          <p:txBody>
            <a:bodyPr vert="horz" wrap="square" lIns="91440" tIns="45720" rIns="91440" bIns="45720" numCol="1" anchor="t" anchorCtr="0" compatLnSpc="1"/>
            <a:lstStyle/>
            <a:p>
              <a:endParaRPr lang="vi-VN"/>
            </a:p>
          </p:txBody>
        </p:sp>
        <p:sp>
          <p:nvSpPr>
            <p:cNvPr id="94" name="Hình tự do 80"/>
            <p:cNvSpPr/>
            <p:nvPr/>
          </p:nvSpPr>
          <p:spPr bwMode="auto">
            <a:xfrm>
              <a:off x="7300068" y="5810013"/>
              <a:ext cx="242888" cy="242888"/>
            </a:xfrm>
            <a:custGeom>
              <a:avLst/>
              <a:gdLst>
                <a:gd name="T0" fmla="*/ 76 w 76"/>
                <a:gd name="T1" fmla="*/ 39 h 76"/>
                <a:gd name="T2" fmla="*/ 67 w 76"/>
                <a:gd name="T3" fmla="*/ 32 h 76"/>
                <a:gd name="T4" fmla="*/ 73 w 76"/>
                <a:gd name="T5" fmla="*/ 23 h 76"/>
                <a:gd name="T6" fmla="*/ 62 w 76"/>
                <a:gd name="T7" fmla="*/ 20 h 76"/>
                <a:gd name="T8" fmla="*/ 63 w 76"/>
                <a:gd name="T9" fmla="*/ 10 h 76"/>
                <a:gd name="T10" fmla="*/ 49 w 76"/>
                <a:gd name="T11" fmla="*/ 15 h 76"/>
                <a:gd name="T12" fmla="*/ 43 w 76"/>
                <a:gd name="T13" fmla="*/ 0 h 76"/>
                <a:gd name="T14" fmla="*/ 37 w 76"/>
                <a:gd name="T15" fmla="*/ 6 h 76"/>
                <a:gd name="T16" fmla="*/ 31 w 76"/>
                <a:gd name="T17" fmla="*/ 0 h 76"/>
                <a:gd name="T18" fmla="*/ 26 w 76"/>
                <a:gd name="T19" fmla="*/ 13 h 76"/>
                <a:gd name="T20" fmla="*/ 13 w 76"/>
                <a:gd name="T21" fmla="*/ 9 h 76"/>
                <a:gd name="T22" fmla="*/ 15 w 76"/>
                <a:gd name="T23" fmla="*/ 21 h 76"/>
                <a:gd name="T24" fmla="*/ 3 w 76"/>
                <a:gd name="T25" fmla="*/ 23 h 76"/>
                <a:gd name="T26" fmla="*/ 8 w 76"/>
                <a:gd name="T27" fmla="*/ 31 h 76"/>
                <a:gd name="T28" fmla="*/ 0 w 76"/>
                <a:gd name="T29" fmla="*/ 37 h 76"/>
                <a:gd name="T30" fmla="*/ 9 w 76"/>
                <a:gd name="T31" fmla="*/ 44 h 76"/>
                <a:gd name="T32" fmla="*/ 3 w 76"/>
                <a:gd name="T33" fmla="*/ 53 h 76"/>
                <a:gd name="T34" fmla="*/ 13 w 76"/>
                <a:gd name="T35" fmla="*/ 56 h 76"/>
                <a:gd name="T36" fmla="*/ 12 w 76"/>
                <a:gd name="T37" fmla="*/ 66 h 76"/>
                <a:gd name="T38" fmla="*/ 27 w 76"/>
                <a:gd name="T39" fmla="*/ 61 h 76"/>
                <a:gd name="T40" fmla="*/ 32 w 76"/>
                <a:gd name="T41" fmla="*/ 76 h 76"/>
                <a:gd name="T42" fmla="*/ 38 w 76"/>
                <a:gd name="T43" fmla="*/ 70 h 76"/>
                <a:gd name="T44" fmla="*/ 45 w 76"/>
                <a:gd name="T45" fmla="*/ 76 h 76"/>
                <a:gd name="T46" fmla="*/ 50 w 76"/>
                <a:gd name="T47" fmla="*/ 63 h 76"/>
                <a:gd name="T48" fmla="*/ 62 w 76"/>
                <a:gd name="T49" fmla="*/ 67 h 76"/>
                <a:gd name="T50" fmla="*/ 61 w 76"/>
                <a:gd name="T51" fmla="*/ 55 h 76"/>
                <a:gd name="T52" fmla="*/ 73 w 76"/>
                <a:gd name="T53" fmla="*/ 53 h 76"/>
                <a:gd name="T54" fmla="*/ 68 w 76"/>
                <a:gd name="T55" fmla="*/ 45 h 76"/>
                <a:gd name="T56" fmla="*/ 76 w 76"/>
                <a:gd name="T57" fmla="*/ 39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6" h="76">
                  <a:moveTo>
                    <a:pt x="76" y="39"/>
                  </a:moveTo>
                  <a:cubicBezTo>
                    <a:pt x="76" y="36"/>
                    <a:pt x="73" y="34"/>
                    <a:pt x="67" y="32"/>
                  </a:cubicBezTo>
                  <a:cubicBezTo>
                    <a:pt x="71" y="28"/>
                    <a:pt x="74" y="25"/>
                    <a:pt x="73" y="23"/>
                  </a:cubicBezTo>
                  <a:cubicBezTo>
                    <a:pt x="72" y="20"/>
                    <a:pt x="68" y="20"/>
                    <a:pt x="62" y="20"/>
                  </a:cubicBezTo>
                  <a:cubicBezTo>
                    <a:pt x="65" y="15"/>
                    <a:pt x="65" y="11"/>
                    <a:pt x="63" y="10"/>
                  </a:cubicBezTo>
                  <a:cubicBezTo>
                    <a:pt x="61" y="8"/>
                    <a:pt x="56" y="10"/>
                    <a:pt x="49" y="15"/>
                  </a:cubicBezTo>
                  <a:cubicBezTo>
                    <a:pt x="48" y="6"/>
                    <a:pt x="46" y="1"/>
                    <a:pt x="43" y="0"/>
                  </a:cubicBezTo>
                  <a:cubicBezTo>
                    <a:pt x="41" y="0"/>
                    <a:pt x="39" y="2"/>
                    <a:pt x="37" y="6"/>
                  </a:cubicBezTo>
                  <a:cubicBezTo>
                    <a:pt x="35" y="2"/>
                    <a:pt x="33" y="0"/>
                    <a:pt x="31" y="0"/>
                  </a:cubicBezTo>
                  <a:cubicBezTo>
                    <a:pt x="28" y="1"/>
                    <a:pt x="26" y="6"/>
                    <a:pt x="26" y="13"/>
                  </a:cubicBezTo>
                  <a:cubicBezTo>
                    <a:pt x="20" y="9"/>
                    <a:pt x="16" y="7"/>
                    <a:pt x="13" y="9"/>
                  </a:cubicBezTo>
                  <a:cubicBezTo>
                    <a:pt x="11" y="10"/>
                    <a:pt x="12" y="15"/>
                    <a:pt x="15" y="21"/>
                  </a:cubicBezTo>
                  <a:cubicBezTo>
                    <a:pt x="8" y="20"/>
                    <a:pt x="4" y="20"/>
                    <a:pt x="3" y="23"/>
                  </a:cubicBezTo>
                  <a:cubicBezTo>
                    <a:pt x="2" y="25"/>
                    <a:pt x="4" y="28"/>
                    <a:pt x="8" y="31"/>
                  </a:cubicBezTo>
                  <a:cubicBezTo>
                    <a:pt x="3" y="33"/>
                    <a:pt x="0" y="35"/>
                    <a:pt x="0" y="37"/>
                  </a:cubicBezTo>
                  <a:cubicBezTo>
                    <a:pt x="0" y="40"/>
                    <a:pt x="3" y="42"/>
                    <a:pt x="9" y="44"/>
                  </a:cubicBezTo>
                  <a:cubicBezTo>
                    <a:pt x="4" y="48"/>
                    <a:pt x="2" y="51"/>
                    <a:pt x="3" y="53"/>
                  </a:cubicBezTo>
                  <a:cubicBezTo>
                    <a:pt x="4" y="56"/>
                    <a:pt x="8" y="56"/>
                    <a:pt x="13" y="56"/>
                  </a:cubicBezTo>
                  <a:cubicBezTo>
                    <a:pt x="11" y="61"/>
                    <a:pt x="10" y="65"/>
                    <a:pt x="12" y="66"/>
                  </a:cubicBezTo>
                  <a:cubicBezTo>
                    <a:pt x="14" y="68"/>
                    <a:pt x="20" y="66"/>
                    <a:pt x="27" y="61"/>
                  </a:cubicBezTo>
                  <a:cubicBezTo>
                    <a:pt x="27" y="70"/>
                    <a:pt x="29" y="75"/>
                    <a:pt x="32" y="76"/>
                  </a:cubicBezTo>
                  <a:cubicBezTo>
                    <a:pt x="34" y="76"/>
                    <a:pt x="36" y="74"/>
                    <a:pt x="38" y="70"/>
                  </a:cubicBezTo>
                  <a:cubicBezTo>
                    <a:pt x="41" y="74"/>
                    <a:pt x="43" y="76"/>
                    <a:pt x="45" y="76"/>
                  </a:cubicBezTo>
                  <a:cubicBezTo>
                    <a:pt x="48" y="75"/>
                    <a:pt x="49" y="70"/>
                    <a:pt x="50" y="63"/>
                  </a:cubicBezTo>
                  <a:cubicBezTo>
                    <a:pt x="55" y="67"/>
                    <a:pt x="60" y="69"/>
                    <a:pt x="62" y="67"/>
                  </a:cubicBezTo>
                  <a:cubicBezTo>
                    <a:pt x="64" y="66"/>
                    <a:pt x="63" y="61"/>
                    <a:pt x="61" y="55"/>
                  </a:cubicBezTo>
                  <a:cubicBezTo>
                    <a:pt x="67" y="56"/>
                    <a:pt x="72" y="56"/>
                    <a:pt x="73" y="53"/>
                  </a:cubicBezTo>
                  <a:cubicBezTo>
                    <a:pt x="74" y="51"/>
                    <a:pt x="72" y="48"/>
                    <a:pt x="68" y="45"/>
                  </a:cubicBezTo>
                  <a:cubicBezTo>
                    <a:pt x="73" y="43"/>
                    <a:pt x="76" y="41"/>
                    <a:pt x="76" y="39"/>
                  </a:cubicBezTo>
                  <a:close/>
                </a:path>
              </a:pathLst>
            </a:custGeom>
            <a:solidFill>
              <a:schemeClr val="accent2">
                <a:lumMod val="75000"/>
              </a:schemeClr>
            </a:solidFill>
            <a:ln>
              <a:noFill/>
            </a:ln>
          </p:spPr>
          <p:txBody>
            <a:bodyPr vert="horz" wrap="square" lIns="91440" tIns="45720" rIns="91440" bIns="45720" numCol="1" anchor="t" anchorCtr="0" compatLnSpc="1"/>
            <a:lstStyle/>
            <a:p>
              <a:endParaRPr lang="vi-VN"/>
            </a:p>
          </p:txBody>
        </p:sp>
        <p:sp>
          <p:nvSpPr>
            <p:cNvPr id="95" name="Hình tự do 84"/>
            <p:cNvSpPr/>
            <p:nvPr/>
          </p:nvSpPr>
          <p:spPr bwMode="auto">
            <a:xfrm>
              <a:off x="8076679" y="5734073"/>
              <a:ext cx="164550" cy="161261"/>
            </a:xfrm>
            <a:custGeom>
              <a:avLst/>
              <a:gdLst>
                <a:gd name="T0" fmla="*/ 49 w 50"/>
                <a:gd name="T1" fmla="*/ 26 h 49"/>
                <a:gd name="T2" fmla="*/ 48 w 50"/>
                <a:gd name="T3" fmla="*/ 20 h 49"/>
                <a:gd name="T4" fmla="*/ 47 w 50"/>
                <a:gd name="T5" fmla="*/ 13 h 49"/>
                <a:gd name="T6" fmla="*/ 37 w 50"/>
                <a:gd name="T7" fmla="*/ 7 h 49"/>
                <a:gd name="T8" fmla="*/ 27 w 50"/>
                <a:gd name="T9" fmla="*/ 0 h 49"/>
                <a:gd name="T10" fmla="*/ 20 w 50"/>
                <a:gd name="T11" fmla="*/ 2 h 49"/>
                <a:gd name="T12" fmla="*/ 13 w 50"/>
                <a:gd name="T13" fmla="*/ 3 h 49"/>
                <a:gd name="T14" fmla="*/ 7 w 50"/>
                <a:gd name="T15" fmla="*/ 13 h 49"/>
                <a:gd name="T16" fmla="*/ 0 w 50"/>
                <a:gd name="T17" fmla="*/ 23 h 49"/>
                <a:gd name="T18" fmla="*/ 2 w 50"/>
                <a:gd name="T19" fmla="*/ 30 h 49"/>
                <a:gd name="T20" fmla="*/ 3 w 50"/>
                <a:gd name="T21" fmla="*/ 36 h 49"/>
                <a:gd name="T22" fmla="*/ 13 w 50"/>
                <a:gd name="T23" fmla="*/ 43 h 49"/>
                <a:gd name="T24" fmla="*/ 23 w 50"/>
                <a:gd name="T25" fmla="*/ 49 h 49"/>
                <a:gd name="T26" fmla="*/ 30 w 50"/>
                <a:gd name="T27" fmla="*/ 48 h 49"/>
                <a:gd name="T28" fmla="*/ 37 w 50"/>
                <a:gd name="T29" fmla="*/ 46 h 49"/>
                <a:gd name="T30" fmla="*/ 43 w 50"/>
                <a:gd name="T31" fmla="*/ 37 h 49"/>
                <a:gd name="T32" fmla="*/ 49 w 50"/>
                <a:gd name="T33" fmla="*/ 26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0" h="49">
                  <a:moveTo>
                    <a:pt x="49" y="26"/>
                  </a:moveTo>
                  <a:cubicBezTo>
                    <a:pt x="50" y="24"/>
                    <a:pt x="49" y="22"/>
                    <a:pt x="48" y="20"/>
                  </a:cubicBezTo>
                  <a:cubicBezTo>
                    <a:pt x="48" y="17"/>
                    <a:pt x="48" y="15"/>
                    <a:pt x="47" y="13"/>
                  </a:cubicBezTo>
                  <a:cubicBezTo>
                    <a:pt x="45" y="10"/>
                    <a:pt x="41" y="7"/>
                    <a:pt x="37" y="7"/>
                  </a:cubicBezTo>
                  <a:cubicBezTo>
                    <a:pt x="34" y="3"/>
                    <a:pt x="31" y="0"/>
                    <a:pt x="27" y="0"/>
                  </a:cubicBezTo>
                  <a:cubicBezTo>
                    <a:pt x="24" y="0"/>
                    <a:pt x="22" y="1"/>
                    <a:pt x="20" y="2"/>
                  </a:cubicBezTo>
                  <a:cubicBezTo>
                    <a:pt x="18" y="2"/>
                    <a:pt x="15" y="2"/>
                    <a:pt x="13" y="3"/>
                  </a:cubicBezTo>
                  <a:cubicBezTo>
                    <a:pt x="10" y="5"/>
                    <a:pt x="7" y="9"/>
                    <a:pt x="7" y="13"/>
                  </a:cubicBezTo>
                  <a:cubicBezTo>
                    <a:pt x="3" y="16"/>
                    <a:pt x="1" y="19"/>
                    <a:pt x="0" y="23"/>
                  </a:cubicBezTo>
                  <a:cubicBezTo>
                    <a:pt x="0" y="25"/>
                    <a:pt x="1" y="28"/>
                    <a:pt x="2" y="30"/>
                  </a:cubicBezTo>
                  <a:cubicBezTo>
                    <a:pt x="2" y="32"/>
                    <a:pt x="2" y="34"/>
                    <a:pt x="3" y="36"/>
                  </a:cubicBezTo>
                  <a:cubicBezTo>
                    <a:pt x="5" y="40"/>
                    <a:pt x="9" y="42"/>
                    <a:pt x="13" y="43"/>
                  </a:cubicBezTo>
                  <a:cubicBezTo>
                    <a:pt x="16" y="47"/>
                    <a:pt x="19" y="49"/>
                    <a:pt x="23" y="49"/>
                  </a:cubicBezTo>
                  <a:cubicBezTo>
                    <a:pt x="25" y="49"/>
                    <a:pt x="28" y="49"/>
                    <a:pt x="30" y="48"/>
                  </a:cubicBezTo>
                  <a:cubicBezTo>
                    <a:pt x="32" y="48"/>
                    <a:pt x="34" y="48"/>
                    <a:pt x="37" y="46"/>
                  </a:cubicBezTo>
                  <a:cubicBezTo>
                    <a:pt x="40" y="45"/>
                    <a:pt x="42" y="41"/>
                    <a:pt x="43" y="37"/>
                  </a:cubicBezTo>
                  <a:cubicBezTo>
                    <a:pt x="47" y="34"/>
                    <a:pt x="49" y="30"/>
                    <a:pt x="49" y="26"/>
                  </a:cubicBezTo>
                  <a:close/>
                </a:path>
              </a:pathLst>
            </a:custGeom>
            <a:solidFill>
              <a:schemeClr val="accent1">
                <a:lumMod val="75000"/>
              </a:schemeClr>
            </a:solidFill>
            <a:ln>
              <a:noFill/>
            </a:ln>
          </p:spPr>
          <p:txBody>
            <a:bodyPr vert="horz" wrap="square" lIns="91440" tIns="45720" rIns="91440" bIns="45720" numCol="1" anchor="t" anchorCtr="0" compatLnSpc="1"/>
            <a:lstStyle/>
            <a:p>
              <a:endParaRPr lang="vi-VN"/>
            </a:p>
          </p:txBody>
        </p:sp>
        <p:sp>
          <p:nvSpPr>
            <p:cNvPr id="96" name="Hình tự do 84"/>
            <p:cNvSpPr/>
            <p:nvPr/>
          </p:nvSpPr>
          <p:spPr bwMode="auto">
            <a:xfrm>
              <a:off x="7368564" y="5884605"/>
              <a:ext cx="105896" cy="103780"/>
            </a:xfrm>
            <a:custGeom>
              <a:avLst/>
              <a:gdLst>
                <a:gd name="T0" fmla="*/ 49 w 50"/>
                <a:gd name="T1" fmla="*/ 26 h 49"/>
                <a:gd name="T2" fmla="*/ 48 w 50"/>
                <a:gd name="T3" fmla="*/ 20 h 49"/>
                <a:gd name="T4" fmla="*/ 47 w 50"/>
                <a:gd name="T5" fmla="*/ 13 h 49"/>
                <a:gd name="T6" fmla="*/ 37 w 50"/>
                <a:gd name="T7" fmla="*/ 7 h 49"/>
                <a:gd name="T8" fmla="*/ 27 w 50"/>
                <a:gd name="T9" fmla="*/ 0 h 49"/>
                <a:gd name="T10" fmla="*/ 20 w 50"/>
                <a:gd name="T11" fmla="*/ 2 h 49"/>
                <a:gd name="T12" fmla="*/ 13 w 50"/>
                <a:gd name="T13" fmla="*/ 3 h 49"/>
                <a:gd name="T14" fmla="*/ 7 w 50"/>
                <a:gd name="T15" fmla="*/ 13 h 49"/>
                <a:gd name="T16" fmla="*/ 0 w 50"/>
                <a:gd name="T17" fmla="*/ 23 h 49"/>
                <a:gd name="T18" fmla="*/ 2 w 50"/>
                <a:gd name="T19" fmla="*/ 30 h 49"/>
                <a:gd name="T20" fmla="*/ 3 w 50"/>
                <a:gd name="T21" fmla="*/ 36 h 49"/>
                <a:gd name="T22" fmla="*/ 13 w 50"/>
                <a:gd name="T23" fmla="*/ 43 h 49"/>
                <a:gd name="T24" fmla="*/ 23 w 50"/>
                <a:gd name="T25" fmla="*/ 49 h 49"/>
                <a:gd name="T26" fmla="*/ 30 w 50"/>
                <a:gd name="T27" fmla="*/ 48 h 49"/>
                <a:gd name="T28" fmla="*/ 37 w 50"/>
                <a:gd name="T29" fmla="*/ 46 h 49"/>
                <a:gd name="T30" fmla="*/ 43 w 50"/>
                <a:gd name="T31" fmla="*/ 37 h 49"/>
                <a:gd name="T32" fmla="*/ 49 w 50"/>
                <a:gd name="T33" fmla="*/ 26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0" h="49">
                  <a:moveTo>
                    <a:pt x="49" y="26"/>
                  </a:moveTo>
                  <a:cubicBezTo>
                    <a:pt x="50" y="24"/>
                    <a:pt x="49" y="22"/>
                    <a:pt x="48" y="20"/>
                  </a:cubicBezTo>
                  <a:cubicBezTo>
                    <a:pt x="48" y="17"/>
                    <a:pt x="48" y="15"/>
                    <a:pt x="47" y="13"/>
                  </a:cubicBezTo>
                  <a:cubicBezTo>
                    <a:pt x="45" y="10"/>
                    <a:pt x="41" y="7"/>
                    <a:pt x="37" y="7"/>
                  </a:cubicBezTo>
                  <a:cubicBezTo>
                    <a:pt x="34" y="3"/>
                    <a:pt x="31" y="0"/>
                    <a:pt x="27" y="0"/>
                  </a:cubicBezTo>
                  <a:cubicBezTo>
                    <a:pt x="24" y="0"/>
                    <a:pt x="22" y="1"/>
                    <a:pt x="20" y="2"/>
                  </a:cubicBezTo>
                  <a:cubicBezTo>
                    <a:pt x="18" y="2"/>
                    <a:pt x="15" y="2"/>
                    <a:pt x="13" y="3"/>
                  </a:cubicBezTo>
                  <a:cubicBezTo>
                    <a:pt x="10" y="5"/>
                    <a:pt x="7" y="9"/>
                    <a:pt x="7" y="13"/>
                  </a:cubicBezTo>
                  <a:cubicBezTo>
                    <a:pt x="3" y="16"/>
                    <a:pt x="1" y="19"/>
                    <a:pt x="0" y="23"/>
                  </a:cubicBezTo>
                  <a:cubicBezTo>
                    <a:pt x="0" y="25"/>
                    <a:pt x="1" y="28"/>
                    <a:pt x="2" y="30"/>
                  </a:cubicBezTo>
                  <a:cubicBezTo>
                    <a:pt x="2" y="32"/>
                    <a:pt x="2" y="34"/>
                    <a:pt x="3" y="36"/>
                  </a:cubicBezTo>
                  <a:cubicBezTo>
                    <a:pt x="5" y="40"/>
                    <a:pt x="9" y="42"/>
                    <a:pt x="13" y="43"/>
                  </a:cubicBezTo>
                  <a:cubicBezTo>
                    <a:pt x="16" y="47"/>
                    <a:pt x="19" y="49"/>
                    <a:pt x="23" y="49"/>
                  </a:cubicBezTo>
                  <a:cubicBezTo>
                    <a:pt x="25" y="49"/>
                    <a:pt x="28" y="49"/>
                    <a:pt x="30" y="48"/>
                  </a:cubicBezTo>
                  <a:cubicBezTo>
                    <a:pt x="32" y="48"/>
                    <a:pt x="34" y="48"/>
                    <a:pt x="37" y="46"/>
                  </a:cubicBezTo>
                  <a:cubicBezTo>
                    <a:pt x="40" y="45"/>
                    <a:pt x="42" y="41"/>
                    <a:pt x="43" y="37"/>
                  </a:cubicBezTo>
                  <a:cubicBezTo>
                    <a:pt x="47" y="34"/>
                    <a:pt x="49" y="30"/>
                    <a:pt x="49" y="26"/>
                  </a:cubicBezTo>
                  <a:close/>
                </a:path>
              </a:pathLst>
            </a:custGeom>
            <a:solidFill>
              <a:schemeClr val="accent2">
                <a:lumMod val="20000"/>
                <a:lumOff val="80000"/>
              </a:schemeClr>
            </a:solidFill>
            <a:ln>
              <a:noFill/>
            </a:ln>
          </p:spPr>
          <p:txBody>
            <a:bodyPr vert="horz" wrap="square" lIns="91440" tIns="45720" rIns="91440" bIns="45720" numCol="1" anchor="t" anchorCtr="0" compatLnSpc="1"/>
            <a:lstStyle/>
            <a:p>
              <a:endParaRPr lang="vi-VN"/>
            </a:p>
          </p:txBody>
        </p:sp>
        <p:sp>
          <p:nvSpPr>
            <p:cNvPr id="97" name="Hình bầu dục 96"/>
            <p:cNvSpPr/>
            <p:nvPr/>
          </p:nvSpPr>
          <p:spPr>
            <a:xfrm flipH="1">
              <a:off x="9615485" y="5894167"/>
              <a:ext cx="152400" cy="152400"/>
            </a:xfrm>
            <a:prstGeom prst="ellipse">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grpSp>
          <p:nvGrpSpPr>
            <p:cNvPr id="98" name="Nhóm 97"/>
            <p:cNvGrpSpPr/>
            <p:nvPr/>
          </p:nvGrpSpPr>
          <p:grpSpPr>
            <a:xfrm>
              <a:off x="4803790" y="5319186"/>
              <a:ext cx="2690707" cy="1385231"/>
              <a:chOff x="5184534" y="1125344"/>
              <a:chExt cx="2690707" cy="1385231"/>
            </a:xfrm>
          </p:grpSpPr>
          <p:sp>
            <p:nvSpPr>
              <p:cNvPr id="99" name="Hình tự do 67"/>
              <p:cNvSpPr/>
              <p:nvPr/>
            </p:nvSpPr>
            <p:spPr bwMode="auto">
              <a:xfrm rot="8881702">
                <a:off x="6702013" y="1340794"/>
                <a:ext cx="1173228" cy="1169781"/>
              </a:xfrm>
              <a:custGeom>
                <a:avLst/>
                <a:gdLst>
                  <a:gd name="T0" fmla="*/ 100 w 128"/>
                  <a:gd name="T1" fmla="*/ 86 h 143"/>
                  <a:gd name="T2" fmla="*/ 98 w 128"/>
                  <a:gd name="T3" fmla="*/ 86 h 143"/>
                  <a:gd name="T4" fmla="*/ 96 w 128"/>
                  <a:gd name="T5" fmla="*/ 83 h 143"/>
                  <a:gd name="T6" fmla="*/ 24 w 128"/>
                  <a:gd name="T7" fmla="*/ 15 h 143"/>
                  <a:gd name="T8" fmla="*/ 95 w 128"/>
                  <a:gd name="T9" fmla="*/ 87 h 143"/>
                  <a:gd name="T10" fmla="*/ 6 w 128"/>
                  <a:gd name="T11" fmla="*/ 117 h 143"/>
                  <a:gd name="T12" fmla="*/ 100 w 128"/>
                  <a:gd name="T13" fmla="*/ 86 h 143"/>
                  <a:gd name="connsiteX0" fmla="*/ 7394 w 7741"/>
                  <a:gd name="connsiteY0" fmla="*/ 5105 h 7714"/>
                  <a:gd name="connsiteX1" fmla="*/ 7237 w 7741"/>
                  <a:gd name="connsiteY1" fmla="*/ 5105 h 7714"/>
                  <a:gd name="connsiteX2" fmla="*/ 7081 w 7741"/>
                  <a:gd name="connsiteY2" fmla="*/ 4895 h 7714"/>
                  <a:gd name="connsiteX3" fmla="*/ 1456 w 7741"/>
                  <a:gd name="connsiteY3" fmla="*/ 140 h 7714"/>
                  <a:gd name="connsiteX4" fmla="*/ 7003 w 7741"/>
                  <a:gd name="connsiteY4" fmla="*/ 5175 h 7714"/>
                  <a:gd name="connsiteX5" fmla="*/ 50 w 7741"/>
                  <a:gd name="connsiteY5" fmla="*/ 7273 h 7714"/>
                  <a:gd name="connsiteX6" fmla="*/ 7394 w 7741"/>
                  <a:gd name="connsiteY6" fmla="*/ 5105 h 7714"/>
                  <a:gd name="connsiteX0-1" fmla="*/ 9558 w 10006"/>
                  <a:gd name="connsiteY0-2" fmla="*/ 6618 h 10000"/>
                  <a:gd name="connsiteX1-3" fmla="*/ 9355 w 10006"/>
                  <a:gd name="connsiteY1-4" fmla="*/ 6618 h 10000"/>
                  <a:gd name="connsiteX2-5" fmla="*/ 9153 w 10006"/>
                  <a:gd name="connsiteY2-6" fmla="*/ 6346 h 10000"/>
                  <a:gd name="connsiteX3-7" fmla="*/ 1887 w 10006"/>
                  <a:gd name="connsiteY3-8" fmla="*/ 181 h 10000"/>
                  <a:gd name="connsiteX4-9" fmla="*/ 8236 w 10006"/>
                  <a:gd name="connsiteY4-10" fmla="*/ 6348 h 10000"/>
                  <a:gd name="connsiteX5-11" fmla="*/ 71 w 10006"/>
                  <a:gd name="connsiteY5-12" fmla="*/ 9428 h 10000"/>
                  <a:gd name="connsiteX6-13" fmla="*/ 9558 w 10006"/>
                  <a:gd name="connsiteY6-14" fmla="*/ 6618 h 10000"/>
                  <a:gd name="connsiteX0-15" fmla="*/ 9558 w 10006"/>
                  <a:gd name="connsiteY0-16" fmla="*/ 6652 h 10034"/>
                  <a:gd name="connsiteX1-17" fmla="*/ 9355 w 10006"/>
                  <a:gd name="connsiteY1-18" fmla="*/ 6652 h 10034"/>
                  <a:gd name="connsiteX2-19" fmla="*/ 9153 w 10006"/>
                  <a:gd name="connsiteY2-20" fmla="*/ 6380 h 10034"/>
                  <a:gd name="connsiteX3-21" fmla="*/ 1887 w 10006"/>
                  <a:gd name="connsiteY3-22" fmla="*/ 215 h 10034"/>
                  <a:gd name="connsiteX4-23" fmla="*/ 8236 w 10006"/>
                  <a:gd name="connsiteY4-24" fmla="*/ 6382 h 10034"/>
                  <a:gd name="connsiteX5-25" fmla="*/ 71 w 10006"/>
                  <a:gd name="connsiteY5-26" fmla="*/ 9462 h 10034"/>
                  <a:gd name="connsiteX6-27" fmla="*/ 9558 w 10006"/>
                  <a:gd name="connsiteY6-28" fmla="*/ 6652 h 10034"/>
                  <a:gd name="connsiteX0-29" fmla="*/ 9558 w 9558"/>
                  <a:gd name="connsiteY0-30" fmla="*/ 6652 h 10197"/>
                  <a:gd name="connsiteX1-31" fmla="*/ 9355 w 9558"/>
                  <a:gd name="connsiteY1-32" fmla="*/ 6652 h 10197"/>
                  <a:gd name="connsiteX2-33" fmla="*/ 9153 w 9558"/>
                  <a:gd name="connsiteY2-34" fmla="*/ 6380 h 10197"/>
                  <a:gd name="connsiteX3-35" fmla="*/ 1887 w 9558"/>
                  <a:gd name="connsiteY3-36" fmla="*/ 215 h 10197"/>
                  <a:gd name="connsiteX4-37" fmla="*/ 8236 w 9558"/>
                  <a:gd name="connsiteY4-38" fmla="*/ 6382 h 10197"/>
                  <a:gd name="connsiteX5-39" fmla="*/ 71 w 9558"/>
                  <a:gd name="connsiteY5-40" fmla="*/ 9462 h 10197"/>
                  <a:gd name="connsiteX6-41" fmla="*/ 9558 w 9558"/>
                  <a:gd name="connsiteY6-42" fmla="*/ 6652 h 10197"/>
                  <a:gd name="connsiteX0-43" fmla="*/ 10234 w 10234"/>
                  <a:gd name="connsiteY0-44" fmla="*/ 6523 h 10000"/>
                  <a:gd name="connsiteX1-45" fmla="*/ 10022 w 10234"/>
                  <a:gd name="connsiteY1-46" fmla="*/ 6523 h 10000"/>
                  <a:gd name="connsiteX2-47" fmla="*/ 9810 w 10234"/>
                  <a:gd name="connsiteY2-48" fmla="*/ 6257 h 10000"/>
                  <a:gd name="connsiteX3-49" fmla="*/ 2208 w 10234"/>
                  <a:gd name="connsiteY3-50" fmla="*/ 211 h 10000"/>
                  <a:gd name="connsiteX4-51" fmla="*/ 8851 w 10234"/>
                  <a:gd name="connsiteY4-52" fmla="*/ 6259 h 10000"/>
                  <a:gd name="connsiteX5-53" fmla="*/ 308 w 10234"/>
                  <a:gd name="connsiteY5-54" fmla="*/ 9279 h 10000"/>
                  <a:gd name="connsiteX6-55" fmla="*/ 10234 w 10234"/>
                  <a:gd name="connsiteY6-56" fmla="*/ 6523 h 10000"/>
                  <a:gd name="connsiteX0-57" fmla="*/ 9701 w 9701"/>
                  <a:gd name="connsiteY0-58" fmla="*/ 6523 h 9364"/>
                  <a:gd name="connsiteX1-59" fmla="*/ 9489 w 9701"/>
                  <a:gd name="connsiteY1-60" fmla="*/ 6523 h 9364"/>
                  <a:gd name="connsiteX2-61" fmla="*/ 9277 w 9701"/>
                  <a:gd name="connsiteY2-62" fmla="*/ 6257 h 9364"/>
                  <a:gd name="connsiteX3-63" fmla="*/ 1675 w 9701"/>
                  <a:gd name="connsiteY3-64" fmla="*/ 211 h 9364"/>
                  <a:gd name="connsiteX4-65" fmla="*/ 8318 w 9701"/>
                  <a:gd name="connsiteY4-66" fmla="*/ 6259 h 9364"/>
                  <a:gd name="connsiteX5-67" fmla="*/ 328 w 9701"/>
                  <a:gd name="connsiteY5-68" fmla="*/ 8536 h 9364"/>
                  <a:gd name="connsiteX6-69" fmla="*/ 9701 w 9701"/>
                  <a:gd name="connsiteY6-70" fmla="*/ 6523 h 9364"/>
                  <a:gd name="connsiteX0-71" fmla="*/ 9679 w 9679"/>
                  <a:gd name="connsiteY0-72" fmla="*/ 6967 h 10001"/>
                  <a:gd name="connsiteX1-73" fmla="*/ 9460 w 9679"/>
                  <a:gd name="connsiteY1-74" fmla="*/ 6967 h 10001"/>
                  <a:gd name="connsiteX2-75" fmla="*/ 9242 w 9679"/>
                  <a:gd name="connsiteY2-76" fmla="*/ 6683 h 10001"/>
                  <a:gd name="connsiteX3-77" fmla="*/ 1406 w 9679"/>
                  <a:gd name="connsiteY3-78" fmla="*/ 226 h 10001"/>
                  <a:gd name="connsiteX4-79" fmla="*/ 8253 w 9679"/>
                  <a:gd name="connsiteY4-80" fmla="*/ 6685 h 10001"/>
                  <a:gd name="connsiteX5-81" fmla="*/ 17 w 9679"/>
                  <a:gd name="connsiteY5-82" fmla="*/ 9117 h 10001"/>
                  <a:gd name="connsiteX6-83" fmla="*/ 9679 w 9679"/>
                  <a:gd name="connsiteY6-84" fmla="*/ 6967 h 10001"/>
                  <a:gd name="connsiteX0-85" fmla="*/ 10080 w 10080"/>
                  <a:gd name="connsiteY0-86" fmla="*/ 6966 h 10000"/>
                  <a:gd name="connsiteX1-87" fmla="*/ 9854 w 10080"/>
                  <a:gd name="connsiteY1-88" fmla="*/ 6966 h 10000"/>
                  <a:gd name="connsiteX2-89" fmla="*/ 9629 w 10080"/>
                  <a:gd name="connsiteY2-90" fmla="*/ 6682 h 10000"/>
                  <a:gd name="connsiteX3-91" fmla="*/ 1533 w 10080"/>
                  <a:gd name="connsiteY3-92" fmla="*/ 226 h 10000"/>
                  <a:gd name="connsiteX4-93" fmla="*/ 8607 w 10080"/>
                  <a:gd name="connsiteY4-94" fmla="*/ 6684 h 10000"/>
                  <a:gd name="connsiteX5-95" fmla="*/ 98 w 10080"/>
                  <a:gd name="connsiteY5-96" fmla="*/ 9116 h 10000"/>
                  <a:gd name="connsiteX6-97" fmla="*/ 10080 w 10080"/>
                  <a:gd name="connsiteY6-98" fmla="*/ 6966 h 10000"/>
                  <a:gd name="connsiteX0-99" fmla="*/ 9999 w 9999"/>
                  <a:gd name="connsiteY0-100" fmla="*/ 6966 h 10505"/>
                  <a:gd name="connsiteX1-101" fmla="*/ 9773 w 9999"/>
                  <a:gd name="connsiteY1-102" fmla="*/ 6966 h 10505"/>
                  <a:gd name="connsiteX2-103" fmla="*/ 9548 w 9999"/>
                  <a:gd name="connsiteY2-104" fmla="*/ 6682 h 10505"/>
                  <a:gd name="connsiteX3-105" fmla="*/ 1452 w 9999"/>
                  <a:gd name="connsiteY3-106" fmla="*/ 226 h 10505"/>
                  <a:gd name="connsiteX4-107" fmla="*/ 8526 w 9999"/>
                  <a:gd name="connsiteY4-108" fmla="*/ 6684 h 10505"/>
                  <a:gd name="connsiteX5-109" fmla="*/ 17 w 9999"/>
                  <a:gd name="connsiteY5-110" fmla="*/ 9116 h 10505"/>
                  <a:gd name="connsiteX6-111" fmla="*/ 9999 w 9999"/>
                  <a:gd name="connsiteY6-112" fmla="*/ 6966 h 10505"/>
                  <a:gd name="connsiteX0-113" fmla="*/ 9477 w 9477"/>
                  <a:gd name="connsiteY0-114" fmla="*/ 6631 h 8681"/>
                  <a:gd name="connsiteX1-115" fmla="*/ 9251 w 9477"/>
                  <a:gd name="connsiteY1-116" fmla="*/ 6631 h 8681"/>
                  <a:gd name="connsiteX2-117" fmla="*/ 9026 w 9477"/>
                  <a:gd name="connsiteY2-118" fmla="*/ 6361 h 8681"/>
                  <a:gd name="connsiteX3-119" fmla="*/ 929 w 9477"/>
                  <a:gd name="connsiteY3-120" fmla="*/ 215 h 8681"/>
                  <a:gd name="connsiteX4-121" fmla="*/ 8004 w 9477"/>
                  <a:gd name="connsiteY4-122" fmla="*/ 6363 h 8681"/>
                  <a:gd name="connsiteX5-123" fmla="*/ 18 w 9477"/>
                  <a:gd name="connsiteY5-124" fmla="*/ 6936 h 8681"/>
                  <a:gd name="connsiteX6-125" fmla="*/ 9477 w 9477"/>
                  <a:gd name="connsiteY6-126" fmla="*/ 6631 h 8681"/>
                  <a:gd name="connsiteX0-127" fmla="*/ 11827 w 11827"/>
                  <a:gd name="connsiteY0-128" fmla="*/ 7639 h 9493"/>
                  <a:gd name="connsiteX1-129" fmla="*/ 11589 w 11827"/>
                  <a:gd name="connsiteY1-130" fmla="*/ 7639 h 9493"/>
                  <a:gd name="connsiteX2-131" fmla="*/ 11351 w 11827"/>
                  <a:gd name="connsiteY2-132" fmla="*/ 7327 h 9493"/>
                  <a:gd name="connsiteX3-133" fmla="*/ 2807 w 11827"/>
                  <a:gd name="connsiteY3-134" fmla="*/ 248 h 9493"/>
                  <a:gd name="connsiteX4-135" fmla="*/ 10273 w 11827"/>
                  <a:gd name="connsiteY4-136" fmla="*/ 7330 h 9493"/>
                  <a:gd name="connsiteX5-137" fmla="*/ 14 w 11827"/>
                  <a:gd name="connsiteY5-138" fmla="*/ 7210 h 9493"/>
                  <a:gd name="connsiteX6-139" fmla="*/ 11827 w 11827"/>
                  <a:gd name="connsiteY6-140" fmla="*/ 7639 h 9493"/>
                  <a:gd name="connsiteX0-141" fmla="*/ 9989 w 9989"/>
                  <a:gd name="connsiteY0-142" fmla="*/ 8047 h 9586"/>
                  <a:gd name="connsiteX1-143" fmla="*/ 9788 w 9989"/>
                  <a:gd name="connsiteY1-144" fmla="*/ 8047 h 9586"/>
                  <a:gd name="connsiteX2-145" fmla="*/ 9587 w 9989"/>
                  <a:gd name="connsiteY2-146" fmla="*/ 7718 h 9586"/>
                  <a:gd name="connsiteX3-147" fmla="*/ 2362 w 9989"/>
                  <a:gd name="connsiteY3-148" fmla="*/ 261 h 9586"/>
                  <a:gd name="connsiteX4-149" fmla="*/ 8675 w 9989"/>
                  <a:gd name="connsiteY4-150" fmla="*/ 7721 h 9586"/>
                  <a:gd name="connsiteX5-151" fmla="*/ 1 w 9989"/>
                  <a:gd name="connsiteY5-152" fmla="*/ 7595 h 9586"/>
                  <a:gd name="connsiteX6-153" fmla="*/ 9989 w 9989"/>
                  <a:gd name="connsiteY6-154" fmla="*/ 8047 h 9586"/>
                  <a:gd name="connsiteX0-155" fmla="*/ 10021 w 10021"/>
                  <a:gd name="connsiteY0-156" fmla="*/ 8395 h 10528"/>
                  <a:gd name="connsiteX1-157" fmla="*/ 9820 w 10021"/>
                  <a:gd name="connsiteY1-158" fmla="*/ 8395 h 10528"/>
                  <a:gd name="connsiteX2-159" fmla="*/ 9619 w 10021"/>
                  <a:gd name="connsiteY2-160" fmla="*/ 8051 h 10528"/>
                  <a:gd name="connsiteX3-161" fmla="*/ 2386 w 10021"/>
                  <a:gd name="connsiteY3-162" fmla="*/ 272 h 10528"/>
                  <a:gd name="connsiteX4-163" fmla="*/ 8706 w 10021"/>
                  <a:gd name="connsiteY4-164" fmla="*/ 8054 h 10528"/>
                  <a:gd name="connsiteX5-165" fmla="*/ 22 w 10021"/>
                  <a:gd name="connsiteY5-166" fmla="*/ 7923 h 10528"/>
                  <a:gd name="connsiteX6-167" fmla="*/ 10021 w 10021"/>
                  <a:gd name="connsiteY6-168" fmla="*/ 8395 h 10528"/>
                  <a:gd name="connsiteX0-169" fmla="*/ 10007 w 10007"/>
                  <a:gd name="connsiteY0-170" fmla="*/ 8395 h 9947"/>
                  <a:gd name="connsiteX1-171" fmla="*/ 9806 w 10007"/>
                  <a:gd name="connsiteY1-172" fmla="*/ 8395 h 9947"/>
                  <a:gd name="connsiteX2-173" fmla="*/ 9605 w 10007"/>
                  <a:gd name="connsiteY2-174" fmla="*/ 8051 h 9947"/>
                  <a:gd name="connsiteX3-175" fmla="*/ 2372 w 10007"/>
                  <a:gd name="connsiteY3-176" fmla="*/ 272 h 9947"/>
                  <a:gd name="connsiteX4-177" fmla="*/ 8692 w 10007"/>
                  <a:gd name="connsiteY4-178" fmla="*/ 8054 h 9947"/>
                  <a:gd name="connsiteX5-179" fmla="*/ 8 w 10007"/>
                  <a:gd name="connsiteY5-180" fmla="*/ 7923 h 9947"/>
                  <a:gd name="connsiteX6-181" fmla="*/ 10007 w 10007"/>
                  <a:gd name="connsiteY6-182" fmla="*/ 8395 h 9947"/>
                  <a:gd name="connsiteX0-183" fmla="*/ 10000 w 10000"/>
                  <a:gd name="connsiteY0-184" fmla="*/ 8440 h 10000"/>
                  <a:gd name="connsiteX1-185" fmla="*/ 9799 w 10000"/>
                  <a:gd name="connsiteY1-186" fmla="*/ 8440 h 10000"/>
                  <a:gd name="connsiteX2-187" fmla="*/ 9598 w 10000"/>
                  <a:gd name="connsiteY2-188" fmla="*/ 8094 h 10000"/>
                  <a:gd name="connsiteX3-189" fmla="*/ 2370 w 10000"/>
                  <a:gd name="connsiteY3-190" fmla="*/ 273 h 10000"/>
                  <a:gd name="connsiteX4-191" fmla="*/ 8686 w 10000"/>
                  <a:gd name="connsiteY4-192" fmla="*/ 8097 h 10000"/>
                  <a:gd name="connsiteX5-193" fmla="*/ 8 w 10000"/>
                  <a:gd name="connsiteY5-194" fmla="*/ 7965 h 10000"/>
                  <a:gd name="connsiteX6-195" fmla="*/ 10000 w 10000"/>
                  <a:gd name="connsiteY6-196" fmla="*/ 8440 h 10000"/>
                  <a:gd name="connsiteX0-197" fmla="*/ 10000 w 10000"/>
                  <a:gd name="connsiteY0-198" fmla="*/ 8440 h 10355"/>
                  <a:gd name="connsiteX1-199" fmla="*/ 9799 w 10000"/>
                  <a:gd name="connsiteY1-200" fmla="*/ 8440 h 10355"/>
                  <a:gd name="connsiteX2-201" fmla="*/ 9598 w 10000"/>
                  <a:gd name="connsiteY2-202" fmla="*/ 8094 h 10355"/>
                  <a:gd name="connsiteX3-203" fmla="*/ 2370 w 10000"/>
                  <a:gd name="connsiteY3-204" fmla="*/ 273 h 10355"/>
                  <a:gd name="connsiteX4-205" fmla="*/ 8686 w 10000"/>
                  <a:gd name="connsiteY4-206" fmla="*/ 8097 h 10355"/>
                  <a:gd name="connsiteX5-207" fmla="*/ 8 w 10000"/>
                  <a:gd name="connsiteY5-208" fmla="*/ 7965 h 10355"/>
                  <a:gd name="connsiteX6-209" fmla="*/ 10000 w 10000"/>
                  <a:gd name="connsiteY6-210" fmla="*/ 8440 h 10355"/>
                  <a:gd name="connsiteX0-211" fmla="*/ 10000 w 10000"/>
                  <a:gd name="connsiteY0-212" fmla="*/ 8440 h 10355"/>
                  <a:gd name="connsiteX1-213" fmla="*/ 9799 w 10000"/>
                  <a:gd name="connsiteY1-214" fmla="*/ 8440 h 10355"/>
                  <a:gd name="connsiteX2-215" fmla="*/ 9598 w 10000"/>
                  <a:gd name="connsiteY2-216" fmla="*/ 8094 h 10355"/>
                  <a:gd name="connsiteX3-217" fmla="*/ 2370 w 10000"/>
                  <a:gd name="connsiteY3-218" fmla="*/ 273 h 10355"/>
                  <a:gd name="connsiteX4-219" fmla="*/ 8686 w 10000"/>
                  <a:gd name="connsiteY4-220" fmla="*/ 8097 h 10355"/>
                  <a:gd name="connsiteX5-221" fmla="*/ 8 w 10000"/>
                  <a:gd name="connsiteY5-222" fmla="*/ 7965 h 10355"/>
                  <a:gd name="connsiteX6-223" fmla="*/ 10000 w 10000"/>
                  <a:gd name="connsiteY6-224" fmla="*/ 8440 h 10355"/>
                  <a:gd name="connsiteX0-225" fmla="*/ 10000 w 10000"/>
                  <a:gd name="connsiteY0-226" fmla="*/ 8605 h 10520"/>
                  <a:gd name="connsiteX1-227" fmla="*/ 9799 w 10000"/>
                  <a:gd name="connsiteY1-228" fmla="*/ 8605 h 10520"/>
                  <a:gd name="connsiteX2-229" fmla="*/ 9598 w 10000"/>
                  <a:gd name="connsiteY2-230" fmla="*/ 8259 h 10520"/>
                  <a:gd name="connsiteX3-231" fmla="*/ 2370 w 10000"/>
                  <a:gd name="connsiteY3-232" fmla="*/ 438 h 10520"/>
                  <a:gd name="connsiteX4-233" fmla="*/ 8686 w 10000"/>
                  <a:gd name="connsiteY4-234" fmla="*/ 8262 h 10520"/>
                  <a:gd name="connsiteX5-235" fmla="*/ 8 w 10000"/>
                  <a:gd name="connsiteY5-236" fmla="*/ 8130 h 10520"/>
                  <a:gd name="connsiteX6-237" fmla="*/ 10000 w 10000"/>
                  <a:gd name="connsiteY6-238" fmla="*/ 8605 h 10520"/>
                  <a:gd name="connsiteX0-239" fmla="*/ 10000 w 10000"/>
                  <a:gd name="connsiteY0-240" fmla="*/ 9473 h 11388"/>
                  <a:gd name="connsiteX1-241" fmla="*/ 9799 w 10000"/>
                  <a:gd name="connsiteY1-242" fmla="*/ 9473 h 11388"/>
                  <a:gd name="connsiteX2-243" fmla="*/ 9598 w 10000"/>
                  <a:gd name="connsiteY2-244" fmla="*/ 9127 h 11388"/>
                  <a:gd name="connsiteX3-245" fmla="*/ 2972 w 10000"/>
                  <a:gd name="connsiteY3-246" fmla="*/ 399 h 11388"/>
                  <a:gd name="connsiteX4-247" fmla="*/ 8686 w 10000"/>
                  <a:gd name="connsiteY4-248" fmla="*/ 9130 h 11388"/>
                  <a:gd name="connsiteX5-249" fmla="*/ 8 w 10000"/>
                  <a:gd name="connsiteY5-250" fmla="*/ 8998 h 11388"/>
                  <a:gd name="connsiteX6-251" fmla="*/ 10000 w 10000"/>
                  <a:gd name="connsiteY6-252" fmla="*/ 9473 h 11388"/>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Lst>
                <a:rect l="l" t="t" r="r" b="b"/>
                <a:pathLst>
                  <a:path w="10000" h="11388">
                    <a:moveTo>
                      <a:pt x="10000" y="9473"/>
                    </a:moveTo>
                    <a:lnTo>
                      <a:pt x="9799" y="9473"/>
                    </a:lnTo>
                    <a:cubicBezTo>
                      <a:pt x="9799" y="9473"/>
                      <a:pt x="9697" y="9357"/>
                      <a:pt x="9598" y="9127"/>
                    </a:cubicBezTo>
                    <a:cubicBezTo>
                      <a:pt x="9052" y="6455"/>
                      <a:pt x="4912" y="-1914"/>
                      <a:pt x="2972" y="399"/>
                    </a:cubicBezTo>
                    <a:cubicBezTo>
                      <a:pt x="1036" y="3143"/>
                      <a:pt x="7079" y="8438"/>
                      <a:pt x="8686" y="9130"/>
                    </a:cubicBezTo>
                    <a:cubicBezTo>
                      <a:pt x="6064" y="8088"/>
                      <a:pt x="302" y="5769"/>
                      <a:pt x="8" y="8998"/>
                    </a:cubicBezTo>
                    <a:cubicBezTo>
                      <a:pt x="-286" y="12227"/>
                      <a:pt x="6911" y="11984"/>
                      <a:pt x="10000" y="9473"/>
                    </a:cubicBezTo>
                    <a:close/>
                  </a:path>
                </a:pathLst>
              </a:custGeom>
              <a:solidFill>
                <a:schemeClr val="accent2">
                  <a:lumMod val="75000"/>
                </a:schemeClr>
              </a:solidFill>
              <a:ln>
                <a:noFill/>
              </a:ln>
            </p:spPr>
            <p:txBody>
              <a:bodyPr vert="horz" wrap="square" lIns="91440" tIns="45720" rIns="91440" bIns="45720" numCol="1" anchor="t" anchorCtr="0" compatLnSpc="1"/>
              <a:lstStyle/>
              <a:p>
                <a:endParaRPr lang="vi-VN"/>
              </a:p>
            </p:txBody>
          </p:sp>
          <p:sp>
            <p:nvSpPr>
              <p:cNvPr id="100" name="Hình tự do 67"/>
              <p:cNvSpPr/>
              <p:nvPr/>
            </p:nvSpPr>
            <p:spPr bwMode="auto">
              <a:xfrm rot="21087457">
                <a:off x="5184534" y="1138589"/>
                <a:ext cx="1116456" cy="1228699"/>
              </a:xfrm>
              <a:custGeom>
                <a:avLst/>
                <a:gdLst>
                  <a:gd name="T0" fmla="*/ 100 w 128"/>
                  <a:gd name="T1" fmla="*/ 86 h 143"/>
                  <a:gd name="T2" fmla="*/ 98 w 128"/>
                  <a:gd name="T3" fmla="*/ 86 h 143"/>
                  <a:gd name="T4" fmla="*/ 96 w 128"/>
                  <a:gd name="T5" fmla="*/ 83 h 143"/>
                  <a:gd name="T6" fmla="*/ 24 w 128"/>
                  <a:gd name="T7" fmla="*/ 15 h 143"/>
                  <a:gd name="T8" fmla="*/ 95 w 128"/>
                  <a:gd name="T9" fmla="*/ 87 h 143"/>
                  <a:gd name="T10" fmla="*/ 6 w 128"/>
                  <a:gd name="T11" fmla="*/ 117 h 143"/>
                  <a:gd name="T12" fmla="*/ 100 w 128"/>
                  <a:gd name="T13" fmla="*/ 86 h 143"/>
                  <a:gd name="connsiteX0" fmla="*/ 7394 w 7741"/>
                  <a:gd name="connsiteY0" fmla="*/ 5105 h 7714"/>
                  <a:gd name="connsiteX1" fmla="*/ 7237 w 7741"/>
                  <a:gd name="connsiteY1" fmla="*/ 5105 h 7714"/>
                  <a:gd name="connsiteX2" fmla="*/ 7081 w 7741"/>
                  <a:gd name="connsiteY2" fmla="*/ 4895 h 7714"/>
                  <a:gd name="connsiteX3" fmla="*/ 1456 w 7741"/>
                  <a:gd name="connsiteY3" fmla="*/ 140 h 7714"/>
                  <a:gd name="connsiteX4" fmla="*/ 7003 w 7741"/>
                  <a:gd name="connsiteY4" fmla="*/ 5175 h 7714"/>
                  <a:gd name="connsiteX5" fmla="*/ 50 w 7741"/>
                  <a:gd name="connsiteY5" fmla="*/ 7273 h 7714"/>
                  <a:gd name="connsiteX6" fmla="*/ 7394 w 7741"/>
                  <a:gd name="connsiteY6" fmla="*/ 5105 h 7714"/>
                  <a:gd name="connsiteX0-1" fmla="*/ 9558 w 10006"/>
                  <a:gd name="connsiteY0-2" fmla="*/ 6618 h 10000"/>
                  <a:gd name="connsiteX1-3" fmla="*/ 9355 w 10006"/>
                  <a:gd name="connsiteY1-4" fmla="*/ 6618 h 10000"/>
                  <a:gd name="connsiteX2-5" fmla="*/ 9153 w 10006"/>
                  <a:gd name="connsiteY2-6" fmla="*/ 6346 h 10000"/>
                  <a:gd name="connsiteX3-7" fmla="*/ 1887 w 10006"/>
                  <a:gd name="connsiteY3-8" fmla="*/ 181 h 10000"/>
                  <a:gd name="connsiteX4-9" fmla="*/ 8236 w 10006"/>
                  <a:gd name="connsiteY4-10" fmla="*/ 6348 h 10000"/>
                  <a:gd name="connsiteX5-11" fmla="*/ 71 w 10006"/>
                  <a:gd name="connsiteY5-12" fmla="*/ 9428 h 10000"/>
                  <a:gd name="connsiteX6-13" fmla="*/ 9558 w 10006"/>
                  <a:gd name="connsiteY6-14" fmla="*/ 6618 h 10000"/>
                  <a:gd name="connsiteX0-15" fmla="*/ 9558 w 10006"/>
                  <a:gd name="connsiteY0-16" fmla="*/ 6652 h 10034"/>
                  <a:gd name="connsiteX1-17" fmla="*/ 9355 w 10006"/>
                  <a:gd name="connsiteY1-18" fmla="*/ 6652 h 10034"/>
                  <a:gd name="connsiteX2-19" fmla="*/ 9153 w 10006"/>
                  <a:gd name="connsiteY2-20" fmla="*/ 6380 h 10034"/>
                  <a:gd name="connsiteX3-21" fmla="*/ 1887 w 10006"/>
                  <a:gd name="connsiteY3-22" fmla="*/ 215 h 10034"/>
                  <a:gd name="connsiteX4-23" fmla="*/ 8236 w 10006"/>
                  <a:gd name="connsiteY4-24" fmla="*/ 6382 h 10034"/>
                  <a:gd name="connsiteX5-25" fmla="*/ 71 w 10006"/>
                  <a:gd name="connsiteY5-26" fmla="*/ 9462 h 10034"/>
                  <a:gd name="connsiteX6-27" fmla="*/ 9558 w 10006"/>
                  <a:gd name="connsiteY6-28" fmla="*/ 6652 h 10034"/>
                  <a:gd name="connsiteX0-29" fmla="*/ 9558 w 9558"/>
                  <a:gd name="connsiteY0-30" fmla="*/ 6652 h 10197"/>
                  <a:gd name="connsiteX1-31" fmla="*/ 9355 w 9558"/>
                  <a:gd name="connsiteY1-32" fmla="*/ 6652 h 10197"/>
                  <a:gd name="connsiteX2-33" fmla="*/ 9153 w 9558"/>
                  <a:gd name="connsiteY2-34" fmla="*/ 6380 h 10197"/>
                  <a:gd name="connsiteX3-35" fmla="*/ 1887 w 9558"/>
                  <a:gd name="connsiteY3-36" fmla="*/ 215 h 10197"/>
                  <a:gd name="connsiteX4-37" fmla="*/ 8236 w 9558"/>
                  <a:gd name="connsiteY4-38" fmla="*/ 6382 h 10197"/>
                  <a:gd name="connsiteX5-39" fmla="*/ 71 w 9558"/>
                  <a:gd name="connsiteY5-40" fmla="*/ 9462 h 10197"/>
                  <a:gd name="connsiteX6-41" fmla="*/ 9558 w 9558"/>
                  <a:gd name="connsiteY6-42" fmla="*/ 6652 h 10197"/>
                  <a:gd name="connsiteX0-43" fmla="*/ 10000 w 10000"/>
                  <a:gd name="connsiteY0-44" fmla="*/ 6696 h 10173"/>
                  <a:gd name="connsiteX1-45" fmla="*/ 9788 w 10000"/>
                  <a:gd name="connsiteY1-46" fmla="*/ 6696 h 10173"/>
                  <a:gd name="connsiteX2-47" fmla="*/ 9576 w 10000"/>
                  <a:gd name="connsiteY2-48" fmla="*/ 6430 h 10173"/>
                  <a:gd name="connsiteX3-49" fmla="*/ 1974 w 10000"/>
                  <a:gd name="connsiteY3-50" fmla="*/ 384 h 10173"/>
                  <a:gd name="connsiteX4-51" fmla="*/ 8617 w 10000"/>
                  <a:gd name="connsiteY4-52" fmla="*/ 6432 h 10173"/>
                  <a:gd name="connsiteX5-53" fmla="*/ 74 w 10000"/>
                  <a:gd name="connsiteY5-54" fmla="*/ 9452 h 10173"/>
                  <a:gd name="connsiteX6-55" fmla="*/ 10000 w 10000"/>
                  <a:gd name="connsiteY6-56" fmla="*/ 6696 h 10173"/>
                  <a:gd name="connsiteX0-57" fmla="*/ 10000 w 10000"/>
                  <a:gd name="connsiteY0-58" fmla="*/ 6696 h 10173"/>
                  <a:gd name="connsiteX1-59" fmla="*/ 9788 w 10000"/>
                  <a:gd name="connsiteY1-60" fmla="*/ 6696 h 10173"/>
                  <a:gd name="connsiteX2-61" fmla="*/ 9576 w 10000"/>
                  <a:gd name="connsiteY2-62" fmla="*/ 6430 h 10173"/>
                  <a:gd name="connsiteX3-63" fmla="*/ 1974 w 10000"/>
                  <a:gd name="connsiteY3-64" fmla="*/ 384 h 10173"/>
                  <a:gd name="connsiteX4-65" fmla="*/ 8617 w 10000"/>
                  <a:gd name="connsiteY4-66" fmla="*/ 6432 h 10173"/>
                  <a:gd name="connsiteX5-67" fmla="*/ 74 w 10000"/>
                  <a:gd name="connsiteY5-68" fmla="*/ 9452 h 10173"/>
                  <a:gd name="connsiteX6-69" fmla="*/ 10000 w 10000"/>
                  <a:gd name="connsiteY6-70" fmla="*/ 6696 h 10173"/>
                  <a:gd name="connsiteX0-71" fmla="*/ 10000 w 10000"/>
                  <a:gd name="connsiteY0-72" fmla="*/ 6747 h 10224"/>
                  <a:gd name="connsiteX1-73" fmla="*/ 9788 w 10000"/>
                  <a:gd name="connsiteY1-74" fmla="*/ 6747 h 10224"/>
                  <a:gd name="connsiteX2-75" fmla="*/ 9576 w 10000"/>
                  <a:gd name="connsiteY2-76" fmla="*/ 6481 h 10224"/>
                  <a:gd name="connsiteX3-77" fmla="*/ 1974 w 10000"/>
                  <a:gd name="connsiteY3-78" fmla="*/ 435 h 10224"/>
                  <a:gd name="connsiteX4-79" fmla="*/ 8617 w 10000"/>
                  <a:gd name="connsiteY4-80" fmla="*/ 6483 h 10224"/>
                  <a:gd name="connsiteX5-81" fmla="*/ 74 w 10000"/>
                  <a:gd name="connsiteY5-82" fmla="*/ 9503 h 10224"/>
                  <a:gd name="connsiteX6-83" fmla="*/ 10000 w 10000"/>
                  <a:gd name="connsiteY6-84" fmla="*/ 6747 h 10224"/>
                  <a:gd name="connsiteX0-85" fmla="*/ 10000 w 10000"/>
                  <a:gd name="connsiteY0-86" fmla="*/ 5820 h 9297"/>
                  <a:gd name="connsiteX1-87" fmla="*/ 9788 w 10000"/>
                  <a:gd name="connsiteY1-88" fmla="*/ 5820 h 9297"/>
                  <a:gd name="connsiteX2-89" fmla="*/ 9576 w 10000"/>
                  <a:gd name="connsiteY2-90" fmla="*/ 5554 h 9297"/>
                  <a:gd name="connsiteX3-91" fmla="*/ 2180 w 10000"/>
                  <a:gd name="connsiteY3-92" fmla="*/ 500 h 9297"/>
                  <a:gd name="connsiteX4-93" fmla="*/ 8617 w 10000"/>
                  <a:gd name="connsiteY4-94" fmla="*/ 5556 h 9297"/>
                  <a:gd name="connsiteX5-95" fmla="*/ 74 w 10000"/>
                  <a:gd name="connsiteY5-96" fmla="*/ 8576 h 9297"/>
                  <a:gd name="connsiteX6-97" fmla="*/ 10000 w 10000"/>
                  <a:gd name="connsiteY6-98" fmla="*/ 5820 h 9297"/>
                  <a:gd name="connsiteX0-99" fmla="*/ 10000 w 10000"/>
                  <a:gd name="connsiteY0-100" fmla="*/ 6260 h 10000"/>
                  <a:gd name="connsiteX1-101" fmla="*/ 9788 w 10000"/>
                  <a:gd name="connsiteY1-102" fmla="*/ 6260 h 10000"/>
                  <a:gd name="connsiteX2-103" fmla="*/ 9576 w 10000"/>
                  <a:gd name="connsiteY2-104" fmla="*/ 5974 h 10000"/>
                  <a:gd name="connsiteX3-105" fmla="*/ 2180 w 10000"/>
                  <a:gd name="connsiteY3-106" fmla="*/ 538 h 10000"/>
                  <a:gd name="connsiteX4-107" fmla="*/ 8617 w 10000"/>
                  <a:gd name="connsiteY4-108" fmla="*/ 5976 h 10000"/>
                  <a:gd name="connsiteX5-109" fmla="*/ 74 w 10000"/>
                  <a:gd name="connsiteY5-110" fmla="*/ 9224 h 10000"/>
                  <a:gd name="connsiteX6-111" fmla="*/ 10000 w 10000"/>
                  <a:gd name="connsiteY6-112" fmla="*/ 6260 h 10000"/>
                  <a:gd name="connsiteX0-113" fmla="*/ 10000 w 10000"/>
                  <a:gd name="connsiteY0-114" fmla="*/ 6206 h 9946"/>
                  <a:gd name="connsiteX1-115" fmla="*/ 9788 w 10000"/>
                  <a:gd name="connsiteY1-116" fmla="*/ 6206 h 9946"/>
                  <a:gd name="connsiteX2-117" fmla="*/ 9576 w 10000"/>
                  <a:gd name="connsiteY2-118" fmla="*/ 5920 h 9946"/>
                  <a:gd name="connsiteX3-119" fmla="*/ 2180 w 10000"/>
                  <a:gd name="connsiteY3-120" fmla="*/ 484 h 9946"/>
                  <a:gd name="connsiteX4-121" fmla="*/ 8617 w 10000"/>
                  <a:gd name="connsiteY4-122" fmla="*/ 5922 h 9946"/>
                  <a:gd name="connsiteX5-123" fmla="*/ 74 w 10000"/>
                  <a:gd name="connsiteY5-124" fmla="*/ 9170 h 9946"/>
                  <a:gd name="connsiteX6-125" fmla="*/ 10000 w 10000"/>
                  <a:gd name="connsiteY6-126" fmla="*/ 6206 h 9946"/>
                  <a:gd name="connsiteX0-127" fmla="*/ 10000 w 10000"/>
                  <a:gd name="connsiteY0-128" fmla="*/ 6240 h 10000"/>
                  <a:gd name="connsiteX1-129" fmla="*/ 9788 w 10000"/>
                  <a:gd name="connsiteY1-130" fmla="*/ 6240 h 10000"/>
                  <a:gd name="connsiteX2-131" fmla="*/ 9576 w 10000"/>
                  <a:gd name="connsiteY2-132" fmla="*/ 5952 h 10000"/>
                  <a:gd name="connsiteX3-133" fmla="*/ 2180 w 10000"/>
                  <a:gd name="connsiteY3-134" fmla="*/ 487 h 10000"/>
                  <a:gd name="connsiteX4-135" fmla="*/ 8617 w 10000"/>
                  <a:gd name="connsiteY4-136" fmla="*/ 5954 h 10000"/>
                  <a:gd name="connsiteX5-137" fmla="*/ 74 w 10000"/>
                  <a:gd name="connsiteY5-138" fmla="*/ 9220 h 10000"/>
                  <a:gd name="connsiteX6-139" fmla="*/ 10000 w 10000"/>
                  <a:gd name="connsiteY6-140" fmla="*/ 6240 h 10000"/>
                  <a:gd name="connsiteX0-141" fmla="*/ 10010 w 10010"/>
                  <a:gd name="connsiteY0-142" fmla="*/ 6240 h 10000"/>
                  <a:gd name="connsiteX1-143" fmla="*/ 9798 w 10010"/>
                  <a:gd name="connsiteY1-144" fmla="*/ 6240 h 10000"/>
                  <a:gd name="connsiteX2-145" fmla="*/ 9586 w 10010"/>
                  <a:gd name="connsiteY2-146" fmla="*/ 5952 h 10000"/>
                  <a:gd name="connsiteX3-147" fmla="*/ 2190 w 10010"/>
                  <a:gd name="connsiteY3-148" fmla="*/ 487 h 10000"/>
                  <a:gd name="connsiteX4-149" fmla="*/ 8627 w 10010"/>
                  <a:gd name="connsiteY4-150" fmla="*/ 5954 h 10000"/>
                  <a:gd name="connsiteX5-151" fmla="*/ 84 w 10010"/>
                  <a:gd name="connsiteY5-152" fmla="*/ 9220 h 10000"/>
                  <a:gd name="connsiteX6-153" fmla="*/ 10010 w 10010"/>
                  <a:gd name="connsiteY6-154" fmla="*/ 6240 h 10000"/>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Lst>
                <a:rect l="l" t="t" r="r" b="b"/>
                <a:pathLst>
                  <a:path w="10010" h="10000">
                    <a:moveTo>
                      <a:pt x="10010" y="6240"/>
                    </a:moveTo>
                    <a:cubicBezTo>
                      <a:pt x="9939" y="6240"/>
                      <a:pt x="9869" y="6288"/>
                      <a:pt x="9798" y="6240"/>
                    </a:cubicBezTo>
                    <a:cubicBezTo>
                      <a:pt x="9727" y="6191"/>
                      <a:pt x="9692" y="6143"/>
                      <a:pt x="9586" y="5952"/>
                    </a:cubicBezTo>
                    <a:cubicBezTo>
                      <a:pt x="8966" y="4582"/>
                      <a:pt x="4839" y="-1788"/>
                      <a:pt x="2190" y="487"/>
                    </a:cubicBezTo>
                    <a:cubicBezTo>
                      <a:pt x="-459" y="2761"/>
                      <a:pt x="8035" y="5700"/>
                      <a:pt x="8627" y="5954"/>
                    </a:cubicBezTo>
                    <a:cubicBezTo>
                      <a:pt x="5379" y="6029"/>
                      <a:pt x="-792" y="6539"/>
                      <a:pt x="84" y="9220"/>
                    </a:cubicBezTo>
                    <a:cubicBezTo>
                      <a:pt x="1034" y="11720"/>
                      <a:pt x="8552" y="7527"/>
                      <a:pt x="10010" y="6240"/>
                    </a:cubicBezTo>
                    <a:close/>
                  </a:path>
                </a:pathLst>
              </a:custGeom>
              <a:solidFill>
                <a:schemeClr val="accent2">
                  <a:lumMod val="75000"/>
                </a:schemeClr>
              </a:solidFill>
              <a:ln>
                <a:noFill/>
              </a:ln>
            </p:spPr>
            <p:txBody>
              <a:bodyPr vert="horz" wrap="square" lIns="91440" tIns="45720" rIns="91440" bIns="45720" numCol="1" anchor="t" anchorCtr="0" compatLnSpc="1"/>
              <a:lstStyle/>
              <a:p>
                <a:endParaRPr lang="vi-VN"/>
              </a:p>
            </p:txBody>
          </p:sp>
          <p:sp>
            <p:nvSpPr>
              <p:cNvPr id="101" name="Hình tự do 105"/>
              <p:cNvSpPr/>
              <p:nvPr/>
            </p:nvSpPr>
            <p:spPr bwMode="auto">
              <a:xfrm>
                <a:off x="5767357" y="1125344"/>
                <a:ext cx="1357232" cy="1364000"/>
              </a:xfrm>
              <a:custGeom>
                <a:avLst/>
                <a:gdLst>
                  <a:gd name="T0" fmla="*/ 183 w 200"/>
                  <a:gd name="T1" fmla="*/ 119 h 200"/>
                  <a:gd name="T2" fmla="*/ 196 w 200"/>
                  <a:gd name="T3" fmla="*/ 97 h 200"/>
                  <a:gd name="T4" fmla="*/ 180 w 200"/>
                  <a:gd name="T5" fmla="*/ 50 h 200"/>
                  <a:gd name="T6" fmla="*/ 145 w 200"/>
                  <a:gd name="T7" fmla="*/ 15 h 200"/>
                  <a:gd name="T8" fmla="*/ 120 w 200"/>
                  <a:gd name="T9" fmla="*/ 17 h 200"/>
                  <a:gd name="T10" fmla="*/ 119 w 200"/>
                  <a:gd name="T11" fmla="*/ 17 h 200"/>
                  <a:gd name="T12" fmla="*/ 119 w 200"/>
                  <a:gd name="T13" fmla="*/ 17 h 200"/>
                  <a:gd name="T14" fmla="*/ 97 w 200"/>
                  <a:gd name="T15" fmla="*/ 4 h 200"/>
                  <a:gd name="T16" fmla="*/ 50 w 200"/>
                  <a:gd name="T17" fmla="*/ 20 h 200"/>
                  <a:gd name="T18" fmla="*/ 15 w 200"/>
                  <a:gd name="T19" fmla="*/ 55 h 200"/>
                  <a:gd name="T20" fmla="*/ 17 w 200"/>
                  <a:gd name="T21" fmla="*/ 80 h 200"/>
                  <a:gd name="T22" fmla="*/ 17 w 200"/>
                  <a:gd name="T23" fmla="*/ 81 h 200"/>
                  <a:gd name="T24" fmla="*/ 17 w 200"/>
                  <a:gd name="T25" fmla="*/ 82 h 200"/>
                  <a:gd name="T26" fmla="*/ 4 w 200"/>
                  <a:gd name="T27" fmla="*/ 103 h 200"/>
                  <a:gd name="T28" fmla="*/ 20 w 200"/>
                  <a:gd name="T29" fmla="*/ 150 h 200"/>
                  <a:gd name="T30" fmla="*/ 55 w 200"/>
                  <a:gd name="T31" fmla="*/ 185 h 200"/>
                  <a:gd name="T32" fmla="*/ 80 w 200"/>
                  <a:gd name="T33" fmla="*/ 183 h 200"/>
                  <a:gd name="T34" fmla="*/ 81 w 200"/>
                  <a:gd name="T35" fmla="*/ 183 h 200"/>
                  <a:gd name="T36" fmla="*/ 81 w 200"/>
                  <a:gd name="T37" fmla="*/ 183 h 200"/>
                  <a:gd name="T38" fmla="*/ 103 w 200"/>
                  <a:gd name="T39" fmla="*/ 196 h 200"/>
                  <a:gd name="T40" fmla="*/ 150 w 200"/>
                  <a:gd name="T41" fmla="*/ 180 h 200"/>
                  <a:gd name="T42" fmla="*/ 185 w 200"/>
                  <a:gd name="T43" fmla="*/ 146 h 200"/>
                  <a:gd name="T44" fmla="*/ 183 w 200"/>
                  <a:gd name="T45" fmla="*/ 120 h 200"/>
                  <a:gd name="T46" fmla="*/ 183 w 200"/>
                  <a:gd name="T47" fmla="*/ 120 h 200"/>
                  <a:gd name="T48" fmla="*/ 183 w 200"/>
                  <a:gd name="T49" fmla="*/ 119 h 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00" h="200">
                    <a:moveTo>
                      <a:pt x="183" y="119"/>
                    </a:moveTo>
                    <a:cubicBezTo>
                      <a:pt x="190" y="113"/>
                      <a:pt x="194" y="105"/>
                      <a:pt x="196" y="97"/>
                    </a:cubicBezTo>
                    <a:cubicBezTo>
                      <a:pt x="200" y="81"/>
                      <a:pt x="194" y="64"/>
                      <a:pt x="180" y="50"/>
                    </a:cubicBezTo>
                    <a:cubicBezTo>
                      <a:pt x="173" y="32"/>
                      <a:pt x="161" y="19"/>
                      <a:pt x="145" y="15"/>
                    </a:cubicBezTo>
                    <a:cubicBezTo>
                      <a:pt x="137" y="13"/>
                      <a:pt x="128" y="14"/>
                      <a:pt x="120" y="17"/>
                    </a:cubicBezTo>
                    <a:cubicBezTo>
                      <a:pt x="119" y="17"/>
                      <a:pt x="119" y="17"/>
                      <a:pt x="119" y="17"/>
                    </a:cubicBezTo>
                    <a:cubicBezTo>
                      <a:pt x="119" y="17"/>
                      <a:pt x="119" y="17"/>
                      <a:pt x="119" y="17"/>
                    </a:cubicBezTo>
                    <a:cubicBezTo>
                      <a:pt x="112" y="10"/>
                      <a:pt x="105" y="6"/>
                      <a:pt x="97" y="4"/>
                    </a:cubicBezTo>
                    <a:cubicBezTo>
                      <a:pt x="81" y="0"/>
                      <a:pt x="64" y="7"/>
                      <a:pt x="50" y="20"/>
                    </a:cubicBezTo>
                    <a:cubicBezTo>
                      <a:pt x="32" y="27"/>
                      <a:pt x="19" y="39"/>
                      <a:pt x="15" y="55"/>
                    </a:cubicBezTo>
                    <a:cubicBezTo>
                      <a:pt x="13" y="63"/>
                      <a:pt x="14" y="72"/>
                      <a:pt x="17" y="80"/>
                    </a:cubicBezTo>
                    <a:cubicBezTo>
                      <a:pt x="17" y="81"/>
                      <a:pt x="17" y="81"/>
                      <a:pt x="17" y="81"/>
                    </a:cubicBezTo>
                    <a:cubicBezTo>
                      <a:pt x="17" y="82"/>
                      <a:pt x="17" y="82"/>
                      <a:pt x="17" y="82"/>
                    </a:cubicBezTo>
                    <a:cubicBezTo>
                      <a:pt x="10" y="88"/>
                      <a:pt x="6" y="95"/>
                      <a:pt x="4" y="103"/>
                    </a:cubicBezTo>
                    <a:cubicBezTo>
                      <a:pt x="0" y="119"/>
                      <a:pt x="6" y="136"/>
                      <a:pt x="20" y="150"/>
                    </a:cubicBezTo>
                    <a:cubicBezTo>
                      <a:pt x="27" y="168"/>
                      <a:pt x="39" y="181"/>
                      <a:pt x="55" y="185"/>
                    </a:cubicBezTo>
                    <a:cubicBezTo>
                      <a:pt x="63" y="187"/>
                      <a:pt x="72" y="186"/>
                      <a:pt x="80" y="183"/>
                    </a:cubicBezTo>
                    <a:cubicBezTo>
                      <a:pt x="81" y="183"/>
                      <a:pt x="81" y="183"/>
                      <a:pt x="81" y="183"/>
                    </a:cubicBezTo>
                    <a:cubicBezTo>
                      <a:pt x="81" y="183"/>
                      <a:pt x="81" y="183"/>
                      <a:pt x="81" y="183"/>
                    </a:cubicBezTo>
                    <a:cubicBezTo>
                      <a:pt x="88" y="190"/>
                      <a:pt x="95" y="195"/>
                      <a:pt x="103" y="196"/>
                    </a:cubicBezTo>
                    <a:cubicBezTo>
                      <a:pt x="119" y="200"/>
                      <a:pt x="136" y="194"/>
                      <a:pt x="150" y="180"/>
                    </a:cubicBezTo>
                    <a:cubicBezTo>
                      <a:pt x="168" y="174"/>
                      <a:pt x="181" y="161"/>
                      <a:pt x="185" y="146"/>
                    </a:cubicBezTo>
                    <a:cubicBezTo>
                      <a:pt x="187" y="137"/>
                      <a:pt x="186" y="129"/>
                      <a:pt x="183" y="120"/>
                    </a:cubicBezTo>
                    <a:cubicBezTo>
                      <a:pt x="183" y="120"/>
                      <a:pt x="183" y="120"/>
                      <a:pt x="183" y="120"/>
                    </a:cubicBezTo>
                    <a:lnTo>
                      <a:pt x="183" y="119"/>
                    </a:lnTo>
                    <a:close/>
                  </a:path>
                </a:pathLst>
              </a:custGeom>
              <a:gradFill flip="none" rotWithShape="1">
                <a:gsLst>
                  <a:gs pos="0">
                    <a:schemeClr val="accent1">
                      <a:lumMod val="60000"/>
                      <a:lumOff val="40000"/>
                    </a:schemeClr>
                  </a:gs>
                  <a:gs pos="60000">
                    <a:schemeClr val="accent1"/>
                  </a:gs>
                  <a:gs pos="100000">
                    <a:schemeClr val="accent1">
                      <a:lumMod val="75000"/>
                    </a:schemeClr>
                  </a:gs>
                </a:gsLst>
                <a:path path="circle">
                  <a:fillToRect l="50000" t="50000" r="50000" b="50000"/>
                </a:path>
                <a:tileRect/>
              </a:gradFill>
              <a:ln>
                <a:noFill/>
              </a:ln>
            </p:spPr>
            <p:txBody>
              <a:bodyPr vert="horz" wrap="square" lIns="91440" tIns="45720" rIns="91440" bIns="45720" numCol="1" anchor="t" anchorCtr="0" compatLnSpc="1"/>
              <a:lstStyle/>
              <a:p>
                <a:endParaRPr lang="vi-VN"/>
              </a:p>
            </p:txBody>
          </p:sp>
          <p:sp>
            <p:nvSpPr>
              <p:cNvPr id="102" name="Hình tự do 106"/>
              <p:cNvSpPr/>
              <p:nvPr/>
            </p:nvSpPr>
            <p:spPr bwMode="auto">
              <a:xfrm>
                <a:off x="5977499" y="1338871"/>
                <a:ext cx="936948" cy="936947"/>
              </a:xfrm>
              <a:custGeom>
                <a:avLst/>
                <a:gdLst>
                  <a:gd name="T0" fmla="*/ 70 w 72"/>
                  <a:gd name="T1" fmla="*/ 34 h 72"/>
                  <a:gd name="T2" fmla="*/ 70 w 72"/>
                  <a:gd name="T3" fmla="*/ 24 h 72"/>
                  <a:gd name="T4" fmla="*/ 57 w 72"/>
                  <a:gd name="T5" fmla="*/ 12 h 72"/>
                  <a:gd name="T6" fmla="*/ 44 w 72"/>
                  <a:gd name="T7" fmla="*/ 1 h 72"/>
                  <a:gd name="T8" fmla="*/ 34 w 72"/>
                  <a:gd name="T9" fmla="*/ 1 h 72"/>
                  <a:gd name="T10" fmla="*/ 24 w 72"/>
                  <a:gd name="T11" fmla="*/ 2 h 72"/>
                  <a:gd name="T12" fmla="*/ 12 w 72"/>
                  <a:gd name="T13" fmla="*/ 15 h 72"/>
                  <a:gd name="T14" fmla="*/ 0 w 72"/>
                  <a:gd name="T15" fmla="*/ 28 h 72"/>
                  <a:gd name="T16" fmla="*/ 1 w 72"/>
                  <a:gd name="T17" fmla="*/ 38 h 72"/>
                  <a:gd name="T18" fmla="*/ 1 w 72"/>
                  <a:gd name="T19" fmla="*/ 48 h 72"/>
                  <a:gd name="T20" fmla="*/ 14 w 72"/>
                  <a:gd name="T21" fmla="*/ 59 h 72"/>
                  <a:gd name="T22" fmla="*/ 27 w 72"/>
                  <a:gd name="T23" fmla="*/ 71 h 72"/>
                  <a:gd name="T24" fmla="*/ 37 w 72"/>
                  <a:gd name="T25" fmla="*/ 70 h 72"/>
                  <a:gd name="T26" fmla="*/ 47 w 72"/>
                  <a:gd name="T27" fmla="*/ 70 h 72"/>
                  <a:gd name="T28" fmla="*/ 59 w 72"/>
                  <a:gd name="T29" fmla="*/ 57 h 72"/>
                  <a:gd name="T30" fmla="*/ 71 w 72"/>
                  <a:gd name="T31" fmla="*/ 44 h 72"/>
                  <a:gd name="T32" fmla="*/ 70 w 72"/>
                  <a:gd name="T33" fmla="*/ 34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72" h="72">
                    <a:moveTo>
                      <a:pt x="70" y="34"/>
                    </a:moveTo>
                    <a:cubicBezTo>
                      <a:pt x="71" y="31"/>
                      <a:pt x="71" y="27"/>
                      <a:pt x="70" y="24"/>
                    </a:cubicBezTo>
                    <a:cubicBezTo>
                      <a:pt x="68" y="18"/>
                      <a:pt x="63" y="15"/>
                      <a:pt x="57" y="12"/>
                    </a:cubicBezTo>
                    <a:cubicBezTo>
                      <a:pt x="54" y="6"/>
                      <a:pt x="50" y="2"/>
                      <a:pt x="44" y="1"/>
                    </a:cubicBezTo>
                    <a:cubicBezTo>
                      <a:pt x="41" y="0"/>
                      <a:pt x="37" y="0"/>
                      <a:pt x="34" y="1"/>
                    </a:cubicBezTo>
                    <a:cubicBezTo>
                      <a:pt x="30" y="0"/>
                      <a:pt x="27" y="1"/>
                      <a:pt x="24" y="2"/>
                    </a:cubicBezTo>
                    <a:cubicBezTo>
                      <a:pt x="18" y="4"/>
                      <a:pt x="14" y="8"/>
                      <a:pt x="12" y="15"/>
                    </a:cubicBezTo>
                    <a:cubicBezTo>
                      <a:pt x="6" y="17"/>
                      <a:pt x="2" y="22"/>
                      <a:pt x="0" y="28"/>
                    </a:cubicBezTo>
                    <a:cubicBezTo>
                      <a:pt x="0" y="31"/>
                      <a:pt x="0" y="34"/>
                      <a:pt x="1" y="38"/>
                    </a:cubicBezTo>
                    <a:cubicBezTo>
                      <a:pt x="0" y="41"/>
                      <a:pt x="0" y="44"/>
                      <a:pt x="1" y="48"/>
                    </a:cubicBezTo>
                    <a:cubicBezTo>
                      <a:pt x="3" y="53"/>
                      <a:pt x="8" y="57"/>
                      <a:pt x="14" y="59"/>
                    </a:cubicBezTo>
                    <a:cubicBezTo>
                      <a:pt x="17" y="65"/>
                      <a:pt x="22" y="70"/>
                      <a:pt x="27" y="71"/>
                    </a:cubicBezTo>
                    <a:cubicBezTo>
                      <a:pt x="31" y="72"/>
                      <a:pt x="34" y="71"/>
                      <a:pt x="37" y="70"/>
                    </a:cubicBezTo>
                    <a:cubicBezTo>
                      <a:pt x="41" y="71"/>
                      <a:pt x="44" y="71"/>
                      <a:pt x="47" y="70"/>
                    </a:cubicBezTo>
                    <a:cubicBezTo>
                      <a:pt x="53" y="68"/>
                      <a:pt x="57" y="63"/>
                      <a:pt x="59" y="57"/>
                    </a:cubicBezTo>
                    <a:cubicBezTo>
                      <a:pt x="65" y="54"/>
                      <a:pt x="70" y="50"/>
                      <a:pt x="71" y="44"/>
                    </a:cubicBezTo>
                    <a:cubicBezTo>
                      <a:pt x="72" y="41"/>
                      <a:pt x="71" y="37"/>
                      <a:pt x="70" y="34"/>
                    </a:cubicBezTo>
                    <a:close/>
                  </a:path>
                </a:pathLst>
              </a:custGeom>
              <a:gradFill flip="none" rotWithShape="1">
                <a:gsLst>
                  <a:gs pos="0">
                    <a:schemeClr val="accent1">
                      <a:lumMod val="75000"/>
                    </a:schemeClr>
                  </a:gs>
                  <a:gs pos="100000">
                    <a:schemeClr val="accent1">
                      <a:lumMod val="60000"/>
                      <a:lumOff val="40000"/>
                    </a:schemeClr>
                  </a:gs>
                </a:gsLst>
                <a:path path="circle">
                  <a:fillToRect l="50000" t="50000" r="50000" b="50000"/>
                </a:path>
                <a:tileRect/>
              </a:gradFill>
              <a:ln>
                <a:noFill/>
              </a:ln>
            </p:spPr>
            <p:txBody>
              <a:bodyPr vert="horz" wrap="square" lIns="91440" tIns="45720" rIns="91440" bIns="45720" numCol="1" anchor="t" anchorCtr="0" compatLnSpc="1"/>
              <a:lstStyle/>
              <a:p>
                <a:pPr lvl="0"/>
                <a:endParaRPr lang="vi-VN"/>
              </a:p>
            </p:txBody>
          </p:sp>
          <p:sp>
            <p:nvSpPr>
              <p:cNvPr id="103" name="Hình tự do 106"/>
              <p:cNvSpPr/>
              <p:nvPr/>
            </p:nvSpPr>
            <p:spPr bwMode="auto">
              <a:xfrm>
                <a:off x="6222745" y="1584116"/>
                <a:ext cx="446457" cy="446457"/>
              </a:xfrm>
              <a:custGeom>
                <a:avLst/>
                <a:gdLst>
                  <a:gd name="T0" fmla="*/ 70 w 72"/>
                  <a:gd name="T1" fmla="*/ 34 h 72"/>
                  <a:gd name="T2" fmla="*/ 70 w 72"/>
                  <a:gd name="T3" fmla="*/ 24 h 72"/>
                  <a:gd name="T4" fmla="*/ 57 w 72"/>
                  <a:gd name="T5" fmla="*/ 12 h 72"/>
                  <a:gd name="T6" fmla="*/ 44 w 72"/>
                  <a:gd name="T7" fmla="*/ 1 h 72"/>
                  <a:gd name="T8" fmla="*/ 34 w 72"/>
                  <a:gd name="T9" fmla="*/ 1 h 72"/>
                  <a:gd name="T10" fmla="*/ 24 w 72"/>
                  <a:gd name="T11" fmla="*/ 2 h 72"/>
                  <a:gd name="T12" fmla="*/ 12 w 72"/>
                  <a:gd name="T13" fmla="*/ 15 h 72"/>
                  <a:gd name="T14" fmla="*/ 0 w 72"/>
                  <a:gd name="T15" fmla="*/ 28 h 72"/>
                  <a:gd name="T16" fmla="*/ 1 w 72"/>
                  <a:gd name="T17" fmla="*/ 38 h 72"/>
                  <a:gd name="T18" fmla="*/ 1 w 72"/>
                  <a:gd name="T19" fmla="*/ 48 h 72"/>
                  <a:gd name="T20" fmla="*/ 14 w 72"/>
                  <a:gd name="T21" fmla="*/ 59 h 72"/>
                  <a:gd name="T22" fmla="*/ 27 w 72"/>
                  <a:gd name="T23" fmla="*/ 71 h 72"/>
                  <a:gd name="T24" fmla="*/ 37 w 72"/>
                  <a:gd name="T25" fmla="*/ 70 h 72"/>
                  <a:gd name="T26" fmla="*/ 47 w 72"/>
                  <a:gd name="T27" fmla="*/ 70 h 72"/>
                  <a:gd name="T28" fmla="*/ 59 w 72"/>
                  <a:gd name="T29" fmla="*/ 57 h 72"/>
                  <a:gd name="T30" fmla="*/ 71 w 72"/>
                  <a:gd name="T31" fmla="*/ 44 h 72"/>
                  <a:gd name="T32" fmla="*/ 70 w 72"/>
                  <a:gd name="T33" fmla="*/ 34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72" h="72">
                    <a:moveTo>
                      <a:pt x="70" y="34"/>
                    </a:moveTo>
                    <a:cubicBezTo>
                      <a:pt x="71" y="31"/>
                      <a:pt x="71" y="27"/>
                      <a:pt x="70" y="24"/>
                    </a:cubicBezTo>
                    <a:cubicBezTo>
                      <a:pt x="68" y="18"/>
                      <a:pt x="63" y="15"/>
                      <a:pt x="57" y="12"/>
                    </a:cubicBezTo>
                    <a:cubicBezTo>
                      <a:pt x="54" y="6"/>
                      <a:pt x="50" y="2"/>
                      <a:pt x="44" y="1"/>
                    </a:cubicBezTo>
                    <a:cubicBezTo>
                      <a:pt x="41" y="0"/>
                      <a:pt x="37" y="0"/>
                      <a:pt x="34" y="1"/>
                    </a:cubicBezTo>
                    <a:cubicBezTo>
                      <a:pt x="30" y="0"/>
                      <a:pt x="27" y="1"/>
                      <a:pt x="24" y="2"/>
                    </a:cubicBezTo>
                    <a:cubicBezTo>
                      <a:pt x="18" y="4"/>
                      <a:pt x="14" y="8"/>
                      <a:pt x="12" y="15"/>
                    </a:cubicBezTo>
                    <a:cubicBezTo>
                      <a:pt x="6" y="17"/>
                      <a:pt x="2" y="22"/>
                      <a:pt x="0" y="28"/>
                    </a:cubicBezTo>
                    <a:cubicBezTo>
                      <a:pt x="0" y="31"/>
                      <a:pt x="0" y="34"/>
                      <a:pt x="1" y="38"/>
                    </a:cubicBezTo>
                    <a:cubicBezTo>
                      <a:pt x="0" y="41"/>
                      <a:pt x="0" y="44"/>
                      <a:pt x="1" y="48"/>
                    </a:cubicBezTo>
                    <a:cubicBezTo>
                      <a:pt x="3" y="53"/>
                      <a:pt x="8" y="57"/>
                      <a:pt x="14" y="59"/>
                    </a:cubicBezTo>
                    <a:cubicBezTo>
                      <a:pt x="17" y="65"/>
                      <a:pt x="22" y="70"/>
                      <a:pt x="27" y="71"/>
                    </a:cubicBezTo>
                    <a:cubicBezTo>
                      <a:pt x="31" y="72"/>
                      <a:pt x="34" y="71"/>
                      <a:pt x="37" y="70"/>
                    </a:cubicBezTo>
                    <a:cubicBezTo>
                      <a:pt x="41" y="71"/>
                      <a:pt x="44" y="71"/>
                      <a:pt x="47" y="70"/>
                    </a:cubicBezTo>
                    <a:cubicBezTo>
                      <a:pt x="53" y="68"/>
                      <a:pt x="57" y="63"/>
                      <a:pt x="59" y="57"/>
                    </a:cubicBezTo>
                    <a:cubicBezTo>
                      <a:pt x="65" y="54"/>
                      <a:pt x="70" y="50"/>
                      <a:pt x="71" y="44"/>
                    </a:cubicBezTo>
                    <a:cubicBezTo>
                      <a:pt x="72" y="41"/>
                      <a:pt x="71" y="37"/>
                      <a:pt x="70" y="34"/>
                    </a:cubicBezTo>
                    <a:close/>
                  </a:path>
                </a:pathLst>
              </a:custGeom>
              <a:solidFill>
                <a:schemeClr val="tx1"/>
              </a:solidFill>
              <a:ln>
                <a:noFill/>
              </a:ln>
            </p:spPr>
            <p:txBody>
              <a:bodyPr vert="horz" wrap="square" lIns="91440" tIns="45720" rIns="91440" bIns="45720" numCol="1" anchor="t" anchorCtr="0" compatLnSpc="1"/>
              <a:lstStyle/>
              <a:p>
                <a:endParaRPr lang="vi-VN"/>
              </a:p>
            </p:txBody>
          </p:sp>
        </p:grpSp>
      </p:grpSp>
      <p:sp>
        <p:nvSpPr>
          <p:cNvPr id="2" name="Tiêu đề 1"/>
          <p:cNvSpPr>
            <a:spLocks noGrp="1"/>
          </p:cNvSpPr>
          <p:nvPr>
            <p:ph type="ctrTitle"/>
          </p:nvPr>
        </p:nvSpPr>
        <p:spPr>
          <a:xfrm>
            <a:off x="1524000" y="1005840"/>
            <a:ext cx="9144000" cy="2651760"/>
          </a:xfrm>
        </p:spPr>
        <p:txBody>
          <a:bodyPr anchor="b">
            <a:normAutofit/>
          </a:bodyPr>
          <a:lstStyle>
            <a:lvl1pPr algn="ctr" latinLnBrk="0">
              <a:lnSpc>
                <a:spcPct val="80000"/>
              </a:lnSpc>
              <a:defRPr lang="vi-VN" sz="7200">
                <a:solidFill>
                  <a:schemeClr val="tx1"/>
                </a:solidFill>
                <a:effectLst>
                  <a:outerShdw blurRad="50800" algn="ctr" rotWithShape="0">
                    <a:prstClr val="black">
                      <a:alpha val="35000"/>
                    </a:prstClr>
                  </a:outerShdw>
                </a:effectLst>
              </a:defRPr>
            </a:lvl1pPr>
          </a:lstStyle>
          <a:p>
            <a:r>
              <a:rPr lang="en-US"/>
              <a:t>Click to edit Master title style</a:t>
            </a:r>
            <a:endParaRPr lang="vi-VN"/>
          </a:p>
        </p:txBody>
      </p:sp>
      <p:sp>
        <p:nvSpPr>
          <p:cNvPr id="3" name="Tiêu đề phụ 2"/>
          <p:cNvSpPr>
            <a:spLocks noGrp="1"/>
          </p:cNvSpPr>
          <p:nvPr>
            <p:ph type="subTitle" idx="1" hasCustomPrompt="1"/>
          </p:nvPr>
        </p:nvSpPr>
        <p:spPr>
          <a:xfrm>
            <a:off x="1524000" y="3719568"/>
            <a:ext cx="9144000" cy="1082939"/>
          </a:xfrm>
        </p:spPr>
        <p:txBody>
          <a:bodyPr/>
          <a:lstStyle>
            <a:lvl1pPr marL="0" indent="0" algn="ctr" latinLnBrk="0">
              <a:spcBef>
                <a:spcPts val="1000"/>
              </a:spcBef>
              <a:buNone/>
              <a:defRPr lang="vi-VN" sz="2400">
                <a:effectLst>
                  <a:outerShdw blurRad="50800" algn="ctr" rotWithShape="0">
                    <a:prstClr val="black">
                      <a:alpha val="35000"/>
                    </a:prstClr>
                  </a:outerShdw>
                </a:effectLst>
              </a:defRPr>
            </a:lvl1pPr>
            <a:lvl2pPr marL="457200" indent="0" algn="ctr" latinLnBrk="0">
              <a:buNone/>
              <a:defRPr lang="vi-VN" sz="2000"/>
            </a:lvl2pPr>
            <a:lvl3pPr marL="914400" indent="0" algn="ctr" latinLnBrk="0">
              <a:buNone/>
              <a:defRPr lang="vi-VN" sz="1800"/>
            </a:lvl3pPr>
            <a:lvl4pPr marL="1371600" indent="0" algn="ctr" latinLnBrk="0">
              <a:buNone/>
              <a:defRPr lang="vi-VN" sz="1600"/>
            </a:lvl4pPr>
            <a:lvl5pPr marL="1828800" indent="0" algn="ctr" latinLnBrk="0">
              <a:buNone/>
              <a:defRPr lang="vi-VN" sz="1600"/>
            </a:lvl5pPr>
            <a:lvl6pPr marL="2286000" indent="0" algn="ctr" latinLnBrk="0">
              <a:buNone/>
              <a:defRPr lang="vi-VN" sz="1600"/>
            </a:lvl6pPr>
            <a:lvl7pPr marL="2743200" indent="0" algn="ctr" latinLnBrk="0">
              <a:buNone/>
              <a:defRPr lang="vi-VN" sz="1600"/>
            </a:lvl7pPr>
            <a:lvl8pPr marL="3200400" indent="0" algn="ctr" latinLnBrk="0">
              <a:buNone/>
              <a:defRPr lang="vi-VN" sz="1600"/>
            </a:lvl8pPr>
            <a:lvl9pPr marL="3657600" indent="0" algn="ctr" latinLnBrk="0">
              <a:buNone/>
              <a:defRPr lang="vi-VN" sz="1600"/>
            </a:lvl9pPr>
          </a:lstStyle>
          <a:p>
            <a:r>
              <a:rPr lang="vi-VN" dirty="0"/>
              <a:t>Bấm để thêm nội dung</a:t>
            </a:r>
          </a:p>
        </p:txBody>
      </p:sp>
    </p:spTree>
    <p:extLst>
      <p:ext uri="{BB962C8B-B14F-4D97-AF65-F5344CB8AC3E}">
        <p14:creationId xmlns:p14="http://schemas.microsoft.com/office/powerpoint/2010/main" val="3404046054"/>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êu đề và Nội dung">
    <p:spTree>
      <p:nvGrpSpPr>
        <p:cNvPr id="1" name=""/>
        <p:cNvGrpSpPr/>
        <p:nvPr/>
      </p:nvGrpSpPr>
      <p:grpSpPr>
        <a:xfrm>
          <a:off x="0" y="0"/>
          <a:ext cx="0" cy="0"/>
          <a:chOff x="0" y="0"/>
          <a:chExt cx="0" cy="0"/>
        </a:xfrm>
      </p:grpSpPr>
      <p:sp>
        <p:nvSpPr>
          <p:cNvPr id="2" name="Tiêu đề 1"/>
          <p:cNvSpPr>
            <a:spLocks noGrp="1"/>
          </p:cNvSpPr>
          <p:nvPr>
            <p:ph type="title"/>
          </p:nvPr>
        </p:nvSpPr>
        <p:spPr/>
        <p:txBody>
          <a:bodyPr/>
          <a:lstStyle/>
          <a:p>
            <a:r>
              <a:rPr lang="en-US"/>
              <a:t>Click to edit Master title style</a:t>
            </a:r>
            <a:endParaRPr lang="vi-VN"/>
          </a:p>
        </p:txBody>
      </p:sp>
      <p:sp>
        <p:nvSpPr>
          <p:cNvPr id="3" name="Chỗ dành sẵn cho Nội dung 2"/>
          <p:cNvSpPr>
            <a:spLocks noGrp="1"/>
          </p:cNvSpPr>
          <p:nvPr>
            <p:ph idx="1" hasCustomPrompt="1"/>
          </p:nvPr>
        </p:nvSpPr>
        <p:spPr/>
        <p:txBody>
          <a:bodyPr/>
          <a:lstStyle/>
          <a:p>
            <a:pPr lvl="0"/>
            <a:r>
              <a:rPr lang="vi-VN" dirty="0"/>
              <a:t>Bấm để thêm nội dung</a:t>
            </a:r>
            <a:endParaRPr lang="pt-BR" dirty="0"/>
          </a:p>
          <a:p>
            <a:pPr lvl="1"/>
            <a:r>
              <a:rPr lang="vi-VN" dirty="0"/>
              <a:t>Mức hai</a:t>
            </a:r>
          </a:p>
          <a:p>
            <a:pPr lvl="2"/>
            <a:r>
              <a:rPr lang="vi-VN" dirty="0"/>
              <a:t>Mức ba</a:t>
            </a:r>
          </a:p>
          <a:p>
            <a:pPr lvl="3"/>
            <a:r>
              <a:rPr lang="vi-VN" dirty="0"/>
              <a:t>Mức bốn</a:t>
            </a:r>
          </a:p>
          <a:p>
            <a:pPr lvl="4"/>
            <a:r>
              <a:rPr lang="vi-VN" dirty="0"/>
              <a:t>Mức năm</a:t>
            </a:r>
          </a:p>
        </p:txBody>
      </p:sp>
      <p:sp>
        <p:nvSpPr>
          <p:cNvPr id="5" name="Chỗ dành sẵn cho Chân trang 4"/>
          <p:cNvSpPr>
            <a:spLocks noGrp="1"/>
          </p:cNvSpPr>
          <p:nvPr>
            <p:ph type="ftr" sz="quarter" idx="11"/>
          </p:nvPr>
        </p:nvSpPr>
        <p:spPr/>
        <p:txBody>
          <a:bodyPr/>
          <a:lstStyle/>
          <a:p>
            <a:endParaRPr lang="vi-VN" dirty="0"/>
          </a:p>
        </p:txBody>
      </p:sp>
      <p:sp>
        <p:nvSpPr>
          <p:cNvPr id="6" name="Chỗ dành sẵn cho Số Bản chiếu 5"/>
          <p:cNvSpPr>
            <a:spLocks noGrp="1"/>
          </p:cNvSpPr>
          <p:nvPr>
            <p:ph type="sldNum" sz="quarter" idx="12"/>
          </p:nvPr>
        </p:nvSpPr>
        <p:spPr/>
        <p:txBody>
          <a:bodyPr/>
          <a:lstStyle/>
          <a:p>
            <a:fld id="{484FD59D-33F1-4A76-843D-E67207CAFE54}" type="slidenum">
              <a:rPr/>
              <a:t>‹#›</a:t>
            </a:fld>
            <a:endParaRPr lang="vi-VN"/>
          </a:p>
        </p:txBody>
      </p:sp>
    </p:spTree>
    <p:extLst>
      <p:ext uri="{BB962C8B-B14F-4D97-AF65-F5344CB8AC3E}">
        <p14:creationId xmlns:p14="http://schemas.microsoft.com/office/powerpoint/2010/main" val="5007370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_Tiêu đề và Nội dung">
    <p:spTree>
      <p:nvGrpSpPr>
        <p:cNvPr id="1" name=""/>
        <p:cNvGrpSpPr/>
        <p:nvPr/>
      </p:nvGrpSpPr>
      <p:grpSpPr>
        <a:xfrm>
          <a:off x="0" y="0"/>
          <a:ext cx="0" cy="0"/>
          <a:chOff x="0" y="0"/>
          <a:chExt cx="0" cy="0"/>
        </a:xfrm>
      </p:grpSpPr>
      <p:sp>
        <p:nvSpPr>
          <p:cNvPr id="3" name="Chỗ dành sẵn cho Nội dung 2"/>
          <p:cNvSpPr>
            <a:spLocks noGrp="1"/>
          </p:cNvSpPr>
          <p:nvPr>
            <p:ph idx="1" hasCustomPrompt="1"/>
          </p:nvPr>
        </p:nvSpPr>
        <p:spPr/>
        <p:txBody>
          <a:bodyPr/>
          <a:lstStyle/>
          <a:p>
            <a:pPr lvl="0"/>
            <a:r>
              <a:rPr lang="vi-VN" dirty="0"/>
              <a:t>Bấm để thêm nội dung</a:t>
            </a:r>
            <a:endParaRPr lang="pt-BR" dirty="0"/>
          </a:p>
          <a:p>
            <a:pPr lvl="1"/>
            <a:r>
              <a:rPr lang="vi-VN" dirty="0"/>
              <a:t>Mức hai</a:t>
            </a:r>
          </a:p>
          <a:p>
            <a:pPr lvl="2"/>
            <a:r>
              <a:rPr lang="vi-VN" dirty="0"/>
              <a:t>Mức ba</a:t>
            </a:r>
          </a:p>
          <a:p>
            <a:pPr lvl="3"/>
            <a:r>
              <a:rPr lang="vi-VN" dirty="0"/>
              <a:t>Mức bốn</a:t>
            </a:r>
          </a:p>
          <a:p>
            <a:pPr lvl="4"/>
            <a:r>
              <a:rPr lang="vi-VN" dirty="0"/>
              <a:t>Mức năm</a:t>
            </a:r>
          </a:p>
        </p:txBody>
      </p:sp>
      <p:sp>
        <p:nvSpPr>
          <p:cNvPr id="4" name="Chỗ dành cho sẵn Ngày 3"/>
          <p:cNvSpPr>
            <a:spLocks noGrp="1"/>
          </p:cNvSpPr>
          <p:nvPr>
            <p:ph type="dt" sz="half" idx="10"/>
          </p:nvPr>
        </p:nvSpPr>
        <p:spPr/>
        <p:txBody>
          <a:bodyPr/>
          <a:lstStyle/>
          <a:p>
            <a:fld id="{E6FFA8D6-61CB-47CF-BA93-9D77189827BB}" type="datetime1">
              <a:rPr lang="en-US"/>
              <a:t>9/9/2022</a:t>
            </a:fld>
            <a:endParaRPr lang="vi-VN"/>
          </a:p>
        </p:txBody>
      </p:sp>
      <p:sp>
        <p:nvSpPr>
          <p:cNvPr id="5" name="Chỗ dành sẵn cho Chân trang 4"/>
          <p:cNvSpPr>
            <a:spLocks noGrp="1"/>
          </p:cNvSpPr>
          <p:nvPr>
            <p:ph type="ftr" sz="quarter" idx="11"/>
          </p:nvPr>
        </p:nvSpPr>
        <p:spPr/>
        <p:txBody>
          <a:bodyPr/>
          <a:lstStyle/>
          <a:p>
            <a:endParaRPr lang="vi-VN"/>
          </a:p>
        </p:txBody>
      </p:sp>
      <p:sp>
        <p:nvSpPr>
          <p:cNvPr id="6" name="Chỗ dành sẵn cho Số Bản chiếu 5"/>
          <p:cNvSpPr>
            <a:spLocks noGrp="1"/>
          </p:cNvSpPr>
          <p:nvPr>
            <p:ph type="sldNum" sz="quarter" idx="12"/>
          </p:nvPr>
        </p:nvSpPr>
        <p:spPr/>
        <p:txBody>
          <a:bodyPr/>
          <a:lstStyle/>
          <a:p>
            <a:fld id="{484FD59D-33F1-4A76-843D-E67207CAFE54}" type="slidenum">
              <a:rPr/>
              <a:t>‹#›</a:t>
            </a:fld>
            <a:endParaRPr lang="vi-VN"/>
          </a:p>
        </p:txBody>
      </p:sp>
    </p:spTree>
    <p:extLst>
      <p:ext uri="{BB962C8B-B14F-4D97-AF65-F5344CB8AC3E}">
        <p14:creationId xmlns:p14="http://schemas.microsoft.com/office/powerpoint/2010/main" val="17525456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Đầu trang của Phần">
    <p:spTree>
      <p:nvGrpSpPr>
        <p:cNvPr id="1" name=""/>
        <p:cNvGrpSpPr/>
        <p:nvPr/>
      </p:nvGrpSpPr>
      <p:grpSpPr>
        <a:xfrm>
          <a:off x="0" y="0"/>
          <a:ext cx="0" cy="0"/>
          <a:chOff x="0" y="0"/>
          <a:chExt cx="0" cy="0"/>
        </a:xfrm>
      </p:grpSpPr>
      <p:grpSp>
        <p:nvGrpSpPr>
          <p:cNvPr id="84" name="Nhóm 83"/>
          <p:cNvGrpSpPr/>
          <p:nvPr/>
        </p:nvGrpSpPr>
        <p:grpSpPr>
          <a:xfrm>
            <a:off x="-111192" y="56187"/>
            <a:ext cx="1187090" cy="6801813"/>
            <a:chOff x="-111192" y="56187"/>
            <a:chExt cx="1187090" cy="6801813"/>
          </a:xfrm>
        </p:grpSpPr>
        <p:sp>
          <p:nvSpPr>
            <p:cNvPr id="7" name="Hình tự do 6"/>
            <p:cNvSpPr/>
            <p:nvPr/>
          </p:nvSpPr>
          <p:spPr bwMode="auto">
            <a:xfrm rot="21370907">
              <a:off x="309865" y="3163138"/>
              <a:ext cx="115581" cy="111454"/>
            </a:xfrm>
            <a:custGeom>
              <a:avLst/>
              <a:gdLst>
                <a:gd name="T0" fmla="*/ 28 w 36"/>
                <a:gd name="T1" fmla="*/ 7 h 35"/>
                <a:gd name="T2" fmla="*/ 30 w 36"/>
                <a:gd name="T3" fmla="*/ 29 h 35"/>
                <a:gd name="T4" fmla="*/ 8 w 36"/>
                <a:gd name="T5" fmla="*/ 27 h 35"/>
                <a:gd name="T6" fmla="*/ 6 w 36"/>
                <a:gd name="T7" fmla="*/ 5 h 35"/>
                <a:gd name="T8" fmla="*/ 28 w 36"/>
                <a:gd name="T9" fmla="*/ 7 h 35"/>
              </a:gdLst>
              <a:ahLst/>
              <a:cxnLst>
                <a:cxn ang="0">
                  <a:pos x="T0" y="T1"/>
                </a:cxn>
                <a:cxn ang="0">
                  <a:pos x="T2" y="T3"/>
                </a:cxn>
                <a:cxn ang="0">
                  <a:pos x="T4" y="T5"/>
                </a:cxn>
                <a:cxn ang="0">
                  <a:pos x="T6" y="T7"/>
                </a:cxn>
                <a:cxn ang="0">
                  <a:pos x="T8" y="T9"/>
                </a:cxn>
              </a:cxnLst>
              <a:rect l="0" t="0" r="r" b="b"/>
              <a:pathLst>
                <a:path w="36" h="35">
                  <a:moveTo>
                    <a:pt x="28" y="7"/>
                  </a:moveTo>
                  <a:cubicBezTo>
                    <a:pt x="35" y="13"/>
                    <a:pt x="36" y="23"/>
                    <a:pt x="30" y="29"/>
                  </a:cubicBezTo>
                  <a:cubicBezTo>
                    <a:pt x="24" y="35"/>
                    <a:pt x="14" y="34"/>
                    <a:pt x="8" y="27"/>
                  </a:cubicBezTo>
                  <a:cubicBezTo>
                    <a:pt x="1" y="21"/>
                    <a:pt x="0" y="11"/>
                    <a:pt x="6" y="5"/>
                  </a:cubicBezTo>
                  <a:cubicBezTo>
                    <a:pt x="12" y="0"/>
                    <a:pt x="22" y="0"/>
                    <a:pt x="28" y="7"/>
                  </a:cubicBezTo>
                  <a:close/>
                </a:path>
              </a:pathLst>
            </a:custGeom>
            <a:solidFill>
              <a:schemeClr val="accent1"/>
            </a:solidFill>
            <a:ln>
              <a:noFill/>
            </a:ln>
          </p:spPr>
          <p:txBody>
            <a:bodyPr vert="horz" wrap="square" lIns="91440" tIns="45720" rIns="91440" bIns="45720" numCol="1" anchor="t" anchorCtr="0" compatLnSpc="1"/>
            <a:lstStyle/>
            <a:p>
              <a:endParaRPr lang="vi-VN"/>
            </a:p>
          </p:txBody>
        </p:sp>
        <p:sp>
          <p:nvSpPr>
            <p:cNvPr id="8" name="Hình bầu dục 33"/>
            <p:cNvSpPr>
              <a:spLocks noChangeArrowheads="1"/>
            </p:cNvSpPr>
            <p:nvPr/>
          </p:nvSpPr>
          <p:spPr bwMode="auto">
            <a:xfrm rot="21370907">
              <a:off x="156317" y="389499"/>
              <a:ext cx="107325" cy="90813"/>
            </a:xfrm>
            <a:prstGeom prst="ellipse">
              <a:avLst/>
            </a:prstGeom>
            <a:solidFill>
              <a:schemeClr val="accent2"/>
            </a:solidFill>
            <a:ln>
              <a:noFill/>
            </a:ln>
          </p:spPr>
          <p:txBody>
            <a:bodyPr vert="horz" wrap="square" lIns="91440" tIns="45720" rIns="91440" bIns="45720" numCol="1" anchor="t" anchorCtr="0" compatLnSpc="1"/>
            <a:lstStyle/>
            <a:p>
              <a:endParaRPr lang="vi-VN"/>
            </a:p>
          </p:txBody>
        </p:sp>
        <p:grpSp>
          <p:nvGrpSpPr>
            <p:cNvPr id="9" name="Nhóm 8"/>
            <p:cNvGrpSpPr/>
            <p:nvPr/>
          </p:nvGrpSpPr>
          <p:grpSpPr>
            <a:xfrm rot="21351673">
              <a:off x="188910" y="3285460"/>
              <a:ext cx="886988" cy="656333"/>
              <a:chOff x="452438" y="3540125"/>
              <a:chExt cx="750888" cy="555625"/>
            </a:xfrm>
          </p:grpSpPr>
          <p:sp>
            <p:nvSpPr>
              <p:cNvPr id="10" name="Hình tự do 9"/>
              <p:cNvSpPr/>
              <p:nvPr/>
            </p:nvSpPr>
            <p:spPr bwMode="auto">
              <a:xfrm flipH="1">
                <a:off x="546100" y="3540125"/>
                <a:ext cx="657226" cy="555625"/>
              </a:xfrm>
              <a:custGeom>
                <a:avLst/>
                <a:gdLst>
                  <a:gd name="T0" fmla="*/ 265 w 267"/>
                  <a:gd name="T1" fmla="*/ 93 h 227"/>
                  <a:gd name="T2" fmla="*/ 192 w 267"/>
                  <a:gd name="T3" fmla="*/ 3 h 227"/>
                  <a:gd name="T4" fmla="*/ 130 w 267"/>
                  <a:gd name="T5" fmla="*/ 64 h 227"/>
                  <a:gd name="T6" fmla="*/ 52 w 267"/>
                  <a:gd name="T7" fmla="*/ 86 h 227"/>
                  <a:gd name="T8" fmla="*/ 208 w 267"/>
                  <a:gd name="T9" fmla="*/ 200 h 227"/>
                  <a:gd name="T10" fmla="*/ 265 w 267"/>
                  <a:gd name="T11" fmla="*/ 93 h 227"/>
                </a:gdLst>
                <a:ahLst/>
                <a:cxnLst>
                  <a:cxn ang="0">
                    <a:pos x="T0" y="T1"/>
                  </a:cxn>
                  <a:cxn ang="0">
                    <a:pos x="T2" y="T3"/>
                  </a:cxn>
                  <a:cxn ang="0">
                    <a:pos x="T4" y="T5"/>
                  </a:cxn>
                  <a:cxn ang="0">
                    <a:pos x="T6" y="T7"/>
                  </a:cxn>
                  <a:cxn ang="0">
                    <a:pos x="T8" y="T9"/>
                  </a:cxn>
                  <a:cxn ang="0">
                    <a:pos x="T10" y="T11"/>
                  </a:cxn>
                </a:cxnLst>
                <a:rect l="0" t="0" r="r" b="b"/>
                <a:pathLst>
                  <a:path w="267" h="227">
                    <a:moveTo>
                      <a:pt x="265" y="93"/>
                    </a:moveTo>
                    <a:cubicBezTo>
                      <a:pt x="263" y="39"/>
                      <a:pt x="218" y="0"/>
                      <a:pt x="192" y="3"/>
                    </a:cubicBezTo>
                    <a:cubicBezTo>
                      <a:pt x="151" y="8"/>
                      <a:pt x="133" y="33"/>
                      <a:pt x="130" y="64"/>
                    </a:cubicBezTo>
                    <a:cubicBezTo>
                      <a:pt x="95" y="57"/>
                      <a:pt x="61" y="69"/>
                      <a:pt x="52" y="86"/>
                    </a:cubicBezTo>
                    <a:cubicBezTo>
                      <a:pt x="0" y="183"/>
                      <a:pt x="156" y="227"/>
                      <a:pt x="208" y="200"/>
                    </a:cubicBezTo>
                    <a:cubicBezTo>
                      <a:pt x="232" y="195"/>
                      <a:pt x="267" y="136"/>
                      <a:pt x="265" y="93"/>
                    </a:cubicBezTo>
                    <a:close/>
                  </a:path>
                </a:pathLst>
              </a:custGeom>
              <a:solidFill>
                <a:schemeClr val="accent1">
                  <a:lumMod val="60000"/>
                  <a:lumOff val="40000"/>
                </a:schemeClr>
              </a:solidFill>
              <a:ln>
                <a:noFill/>
              </a:ln>
            </p:spPr>
            <p:txBody>
              <a:bodyPr vert="horz" wrap="square" lIns="91440" tIns="45720" rIns="91440" bIns="45720" numCol="1" anchor="t" anchorCtr="0" compatLnSpc="1"/>
              <a:lstStyle/>
              <a:p>
                <a:endParaRPr lang="vi-VN"/>
              </a:p>
            </p:txBody>
          </p:sp>
          <p:sp>
            <p:nvSpPr>
              <p:cNvPr id="11" name="Hình tự do 10"/>
              <p:cNvSpPr/>
              <p:nvPr/>
            </p:nvSpPr>
            <p:spPr bwMode="auto">
              <a:xfrm flipH="1">
                <a:off x="452438" y="3581400"/>
                <a:ext cx="735013" cy="509587"/>
              </a:xfrm>
              <a:custGeom>
                <a:avLst/>
                <a:gdLst>
                  <a:gd name="T0" fmla="*/ 291 w 299"/>
                  <a:gd name="T1" fmla="*/ 15 h 208"/>
                  <a:gd name="T2" fmla="*/ 201 w 299"/>
                  <a:gd name="T3" fmla="*/ 160 h 208"/>
                  <a:gd name="T4" fmla="*/ 176 w 299"/>
                  <a:gd name="T5" fmla="*/ 94 h 208"/>
                  <a:gd name="T6" fmla="*/ 108 w 299"/>
                  <a:gd name="T7" fmla="*/ 20 h 208"/>
                  <a:gd name="T8" fmla="*/ 176 w 299"/>
                  <a:gd name="T9" fmla="*/ 172 h 208"/>
                  <a:gd name="T10" fmla="*/ 107 w 299"/>
                  <a:gd name="T11" fmla="*/ 150 h 208"/>
                  <a:gd name="T12" fmla="*/ 6 w 299"/>
                  <a:gd name="T13" fmla="*/ 157 h 208"/>
                  <a:gd name="T14" fmla="*/ 199 w 299"/>
                  <a:gd name="T15" fmla="*/ 192 h 208"/>
                  <a:gd name="T16" fmla="*/ 203 w 299"/>
                  <a:gd name="T17" fmla="*/ 192 h 208"/>
                  <a:gd name="T18" fmla="*/ 205 w 299"/>
                  <a:gd name="T19" fmla="*/ 189 h 208"/>
                  <a:gd name="T20" fmla="*/ 267 w 299"/>
                  <a:gd name="T21" fmla="*/ 113 h 208"/>
                  <a:gd name="T22" fmla="*/ 291 w 299"/>
                  <a:gd name="T23" fmla="*/ 15 h 2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99" h="208">
                    <a:moveTo>
                      <a:pt x="291" y="15"/>
                    </a:moveTo>
                    <a:cubicBezTo>
                      <a:pt x="262" y="0"/>
                      <a:pt x="214" y="106"/>
                      <a:pt x="201" y="160"/>
                    </a:cubicBezTo>
                    <a:cubicBezTo>
                      <a:pt x="196" y="140"/>
                      <a:pt x="186" y="115"/>
                      <a:pt x="176" y="94"/>
                    </a:cubicBezTo>
                    <a:cubicBezTo>
                      <a:pt x="150" y="46"/>
                      <a:pt x="116" y="15"/>
                      <a:pt x="108" y="20"/>
                    </a:cubicBezTo>
                    <a:cubicBezTo>
                      <a:pt x="80" y="36"/>
                      <a:pt x="138" y="130"/>
                      <a:pt x="176" y="172"/>
                    </a:cubicBezTo>
                    <a:cubicBezTo>
                      <a:pt x="157" y="164"/>
                      <a:pt x="130" y="154"/>
                      <a:pt x="107" y="150"/>
                    </a:cubicBezTo>
                    <a:cubicBezTo>
                      <a:pt x="53" y="140"/>
                      <a:pt x="7" y="148"/>
                      <a:pt x="6" y="157"/>
                    </a:cubicBezTo>
                    <a:cubicBezTo>
                      <a:pt x="0" y="197"/>
                      <a:pt x="179" y="208"/>
                      <a:pt x="199" y="192"/>
                    </a:cubicBezTo>
                    <a:cubicBezTo>
                      <a:pt x="200" y="193"/>
                      <a:pt x="202" y="193"/>
                      <a:pt x="203" y="192"/>
                    </a:cubicBezTo>
                    <a:cubicBezTo>
                      <a:pt x="204" y="192"/>
                      <a:pt x="205" y="191"/>
                      <a:pt x="205" y="189"/>
                    </a:cubicBezTo>
                    <a:cubicBezTo>
                      <a:pt x="218" y="182"/>
                      <a:pt x="249" y="146"/>
                      <a:pt x="267" y="113"/>
                    </a:cubicBezTo>
                    <a:cubicBezTo>
                      <a:pt x="292" y="65"/>
                      <a:pt x="299" y="19"/>
                      <a:pt x="291" y="15"/>
                    </a:cubicBezTo>
                    <a:close/>
                  </a:path>
                </a:pathLst>
              </a:custGeom>
              <a:solidFill>
                <a:schemeClr val="accent2">
                  <a:lumMod val="75000"/>
                </a:schemeClr>
              </a:solidFill>
              <a:ln>
                <a:noFill/>
              </a:ln>
            </p:spPr>
            <p:txBody>
              <a:bodyPr vert="horz" wrap="square" lIns="91440" tIns="45720" rIns="91440" bIns="45720" numCol="1" anchor="t" anchorCtr="0" compatLnSpc="1"/>
              <a:lstStyle/>
              <a:p>
                <a:endParaRPr lang="vi-VN"/>
              </a:p>
            </p:txBody>
          </p:sp>
        </p:grpSp>
        <p:sp>
          <p:nvSpPr>
            <p:cNvPr id="12" name="Hình tự do 11"/>
            <p:cNvSpPr/>
            <p:nvPr/>
          </p:nvSpPr>
          <p:spPr bwMode="auto">
            <a:xfrm rot="21370907">
              <a:off x="40737" y="3810995"/>
              <a:ext cx="338487" cy="336423"/>
            </a:xfrm>
            <a:custGeom>
              <a:avLst/>
              <a:gdLst>
                <a:gd name="T0" fmla="*/ 50 w 106"/>
                <a:gd name="T1" fmla="*/ 0 h 106"/>
                <a:gd name="T2" fmla="*/ 50 w 106"/>
                <a:gd name="T3" fmla="*/ 0 h 106"/>
                <a:gd name="T4" fmla="*/ 42 w 106"/>
                <a:gd name="T5" fmla="*/ 12 h 106"/>
                <a:gd name="T6" fmla="*/ 32 w 106"/>
                <a:gd name="T7" fmla="*/ 5 h 106"/>
                <a:gd name="T8" fmla="*/ 30 w 106"/>
                <a:gd name="T9" fmla="*/ 5 h 106"/>
                <a:gd name="T10" fmla="*/ 28 w 106"/>
                <a:gd name="T11" fmla="*/ 22 h 106"/>
                <a:gd name="T12" fmla="*/ 16 w 106"/>
                <a:gd name="T13" fmla="*/ 19 h 106"/>
                <a:gd name="T14" fmla="*/ 11 w 106"/>
                <a:gd name="T15" fmla="*/ 21 h 106"/>
                <a:gd name="T16" fmla="*/ 17 w 106"/>
                <a:gd name="T17" fmla="*/ 38 h 106"/>
                <a:gd name="T18" fmla="*/ 1 w 106"/>
                <a:gd name="T19" fmla="*/ 45 h 106"/>
                <a:gd name="T20" fmla="*/ 8 w 106"/>
                <a:gd name="T21" fmla="*/ 54 h 106"/>
                <a:gd name="T22" fmla="*/ 1 w 106"/>
                <a:gd name="T23" fmla="*/ 63 h 106"/>
                <a:gd name="T24" fmla="*/ 21 w 106"/>
                <a:gd name="T25" fmla="*/ 70 h 106"/>
                <a:gd name="T26" fmla="*/ 15 w 106"/>
                <a:gd name="T27" fmla="*/ 91 h 106"/>
                <a:gd name="T28" fmla="*/ 19 w 106"/>
                <a:gd name="T29" fmla="*/ 92 h 106"/>
                <a:gd name="T30" fmla="*/ 30 w 106"/>
                <a:gd name="T31" fmla="*/ 88 h 106"/>
                <a:gd name="T32" fmla="*/ 34 w 106"/>
                <a:gd name="T33" fmla="*/ 103 h 106"/>
                <a:gd name="T34" fmla="*/ 35 w 106"/>
                <a:gd name="T35" fmla="*/ 103 h 106"/>
                <a:gd name="T36" fmla="*/ 47 w 106"/>
                <a:gd name="T37" fmla="*/ 94 h 106"/>
                <a:gd name="T38" fmla="*/ 56 w 106"/>
                <a:gd name="T39" fmla="*/ 106 h 106"/>
                <a:gd name="T40" fmla="*/ 57 w 106"/>
                <a:gd name="T41" fmla="*/ 106 h 106"/>
                <a:gd name="T42" fmla="*/ 64 w 106"/>
                <a:gd name="T43" fmla="*/ 95 h 106"/>
                <a:gd name="T44" fmla="*/ 75 w 106"/>
                <a:gd name="T45" fmla="*/ 101 h 106"/>
                <a:gd name="T46" fmla="*/ 77 w 106"/>
                <a:gd name="T47" fmla="*/ 101 h 106"/>
                <a:gd name="T48" fmla="*/ 79 w 106"/>
                <a:gd name="T49" fmla="*/ 84 h 106"/>
                <a:gd name="T50" fmla="*/ 91 w 106"/>
                <a:gd name="T51" fmla="*/ 87 h 106"/>
                <a:gd name="T52" fmla="*/ 96 w 106"/>
                <a:gd name="T53" fmla="*/ 85 h 106"/>
                <a:gd name="T54" fmla="*/ 89 w 106"/>
                <a:gd name="T55" fmla="*/ 68 h 106"/>
                <a:gd name="T56" fmla="*/ 106 w 106"/>
                <a:gd name="T57" fmla="*/ 61 h 106"/>
                <a:gd name="T58" fmla="*/ 98 w 106"/>
                <a:gd name="T59" fmla="*/ 52 h 106"/>
                <a:gd name="T60" fmla="*/ 106 w 106"/>
                <a:gd name="T61" fmla="*/ 43 h 106"/>
                <a:gd name="T62" fmla="*/ 85 w 106"/>
                <a:gd name="T63" fmla="*/ 36 h 106"/>
                <a:gd name="T64" fmla="*/ 91 w 106"/>
                <a:gd name="T65" fmla="*/ 16 h 106"/>
                <a:gd name="T66" fmla="*/ 88 w 106"/>
                <a:gd name="T67" fmla="*/ 15 h 106"/>
                <a:gd name="T68" fmla="*/ 76 w 106"/>
                <a:gd name="T69" fmla="*/ 18 h 106"/>
                <a:gd name="T70" fmla="*/ 73 w 106"/>
                <a:gd name="T71" fmla="*/ 4 h 106"/>
                <a:gd name="T72" fmla="*/ 71 w 106"/>
                <a:gd name="T73" fmla="*/ 3 h 106"/>
                <a:gd name="T74" fmla="*/ 60 w 106"/>
                <a:gd name="T75" fmla="*/ 12 h 106"/>
                <a:gd name="T76" fmla="*/ 50 w 106"/>
                <a:gd name="T77" fmla="*/ 0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06" h="106">
                  <a:moveTo>
                    <a:pt x="50" y="0"/>
                  </a:moveTo>
                  <a:cubicBezTo>
                    <a:pt x="50" y="0"/>
                    <a:pt x="50" y="0"/>
                    <a:pt x="50" y="0"/>
                  </a:cubicBezTo>
                  <a:cubicBezTo>
                    <a:pt x="47" y="0"/>
                    <a:pt x="44" y="5"/>
                    <a:pt x="42" y="12"/>
                  </a:cubicBezTo>
                  <a:cubicBezTo>
                    <a:pt x="38" y="7"/>
                    <a:pt x="34" y="5"/>
                    <a:pt x="32" y="5"/>
                  </a:cubicBezTo>
                  <a:cubicBezTo>
                    <a:pt x="31" y="5"/>
                    <a:pt x="30" y="5"/>
                    <a:pt x="30" y="5"/>
                  </a:cubicBezTo>
                  <a:cubicBezTo>
                    <a:pt x="27" y="7"/>
                    <a:pt x="26" y="13"/>
                    <a:pt x="28" y="22"/>
                  </a:cubicBezTo>
                  <a:cubicBezTo>
                    <a:pt x="23" y="20"/>
                    <a:pt x="19" y="19"/>
                    <a:pt x="16" y="19"/>
                  </a:cubicBezTo>
                  <a:cubicBezTo>
                    <a:pt x="13" y="19"/>
                    <a:pt x="12" y="20"/>
                    <a:pt x="11" y="21"/>
                  </a:cubicBezTo>
                  <a:cubicBezTo>
                    <a:pt x="8" y="24"/>
                    <a:pt x="11" y="30"/>
                    <a:pt x="17" y="38"/>
                  </a:cubicBezTo>
                  <a:cubicBezTo>
                    <a:pt x="7" y="39"/>
                    <a:pt x="1" y="42"/>
                    <a:pt x="1" y="45"/>
                  </a:cubicBezTo>
                  <a:cubicBezTo>
                    <a:pt x="0" y="48"/>
                    <a:pt x="3" y="51"/>
                    <a:pt x="8" y="54"/>
                  </a:cubicBezTo>
                  <a:cubicBezTo>
                    <a:pt x="3" y="57"/>
                    <a:pt x="0" y="61"/>
                    <a:pt x="1" y="63"/>
                  </a:cubicBezTo>
                  <a:cubicBezTo>
                    <a:pt x="2" y="67"/>
                    <a:pt x="10" y="70"/>
                    <a:pt x="21" y="70"/>
                  </a:cubicBezTo>
                  <a:cubicBezTo>
                    <a:pt x="15" y="80"/>
                    <a:pt x="12" y="88"/>
                    <a:pt x="15" y="91"/>
                  </a:cubicBezTo>
                  <a:cubicBezTo>
                    <a:pt x="16" y="91"/>
                    <a:pt x="17" y="92"/>
                    <a:pt x="19" y="92"/>
                  </a:cubicBezTo>
                  <a:cubicBezTo>
                    <a:pt x="22" y="92"/>
                    <a:pt x="26" y="91"/>
                    <a:pt x="30" y="88"/>
                  </a:cubicBezTo>
                  <a:cubicBezTo>
                    <a:pt x="30" y="96"/>
                    <a:pt x="31" y="102"/>
                    <a:pt x="34" y="103"/>
                  </a:cubicBezTo>
                  <a:cubicBezTo>
                    <a:pt x="34" y="103"/>
                    <a:pt x="35" y="103"/>
                    <a:pt x="35" y="103"/>
                  </a:cubicBezTo>
                  <a:cubicBezTo>
                    <a:pt x="38" y="103"/>
                    <a:pt x="42" y="100"/>
                    <a:pt x="47" y="94"/>
                  </a:cubicBezTo>
                  <a:cubicBezTo>
                    <a:pt x="50" y="102"/>
                    <a:pt x="53" y="106"/>
                    <a:pt x="56" y="106"/>
                  </a:cubicBezTo>
                  <a:cubicBezTo>
                    <a:pt x="56" y="106"/>
                    <a:pt x="57" y="106"/>
                    <a:pt x="57" y="106"/>
                  </a:cubicBezTo>
                  <a:cubicBezTo>
                    <a:pt x="60" y="106"/>
                    <a:pt x="62" y="102"/>
                    <a:pt x="64" y="95"/>
                  </a:cubicBezTo>
                  <a:cubicBezTo>
                    <a:pt x="69" y="99"/>
                    <a:pt x="72" y="101"/>
                    <a:pt x="75" y="101"/>
                  </a:cubicBezTo>
                  <a:cubicBezTo>
                    <a:pt x="76" y="101"/>
                    <a:pt x="76" y="101"/>
                    <a:pt x="77" y="101"/>
                  </a:cubicBezTo>
                  <a:cubicBezTo>
                    <a:pt x="80" y="99"/>
                    <a:pt x="81" y="93"/>
                    <a:pt x="79" y="84"/>
                  </a:cubicBezTo>
                  <a:cubicBezTo>
                    <a:pt x="84" y="86"/>
                    <a:pt x="88" y="87"/>
                    <a:pt x="91" y="87"/>
                  </a:cubicBezTo>
                  <a:cubicBezTo>
                    <a:pt x="93" y="87"/>
                    <a:pt x="95" y="87"/>
                    <a:pt x="96" y="85"/>
                  </a:cubicBezTo>
                  <a:cubicBezTo>
                    <a:pt x="98" y="82"/>
                    <a:pt x="95" y="76"/>
                    <a:pt x="89" y="68"/>
                  </a:cubicBezTo>
                  <a:cubicBezTo>
                    <a:pt x="99" y="67"/>
                    <a:pt x="105" y="65"/>
                    <a:pt x="106" y="61"/>
                  </a:cubicBezTo>
                  <a:cubicBezTo>
                    <a:pt x="106" y="58"/>
                    <a:pt x="104" y="55"/>
                    <a:pt x="98" y="52"/>
                  </a:cubicBezTo>
                  <a:cubicBezTo>
                    <a:pt x="103" y="49"/>
                    <a:pt x="106" y="46"/>
                    <a:pt x="106" y="43"/>
                  </a:cubicBezTo>
                  <a:cubicBezTo>
                    <a:pt x="105" y="39"/>
                    <a:pt x="97" y="37"/>
                    <a:pt x="85" y="36"/>
                  </a:cubicBezTo>
                  <a:cubicBezTo>
                    <a:pt x="92" y="27"/>
                    <a:pt x="94" y="19"/>
                    <a:pt x="91" y="16"/>
                  </a:cubicBezTo>
                  <a:cubicBezTo>
                    <a:pt x="90" y="15"/>
                    <a:pt x="89" y="15"/>
                    <a:pt x="88" y="15"/>
                  </a:cubicBezTo>
                  <a:cubicBezTo>
                    <a:pt x="85" y="15"/>
                    <a:pt x="81" y="16"/>
                    <a:pt x="76" y="18"/>
                  </a:cubicBezTo>
                  <a:cubicBezTo>
                    <a:pt x="77" y="10"/>
                    <a:pt x="76" y="5"/>
                    <a:pt x="73" y="4"/>
                  </a:cubicBezTo>
                  <a:cubicBezTo>
                    <a:pt x="72" y="3"/>
                    <a:pt x="72" y="3"/>
                    <a:pt x="71" y="3"/>
                  </a:cubicBezTo>
                  <a:cubicBezTo>
                    <a:pt x="68" y="3"/>
                    <a:pt x="64" y="7"/>
                    <a:pt x="60" y="12"/>
                  </a:cubicBezTo>
                  <a:cubicBezTo>
                    <a:pt x="57" y="5"/>
                    <a:pt x="54" y="0"/>
                    <a:pt x="50" y="0"/>
                  </a:cubicBezTo>
                </a:path>
              </a:pathLst>
            </a:custGeom>
            <a:solidFill>
              <a:schemeClr val="bg1"/>
            </a:solidFill>
            <a:ln>
              <a:noFill/>
            </a:ln>
          </p:spPr>
          <p:txBody>
            <a:bodyPr vert="horz" wrap="square" lIns="91440" tIns="45720" rIns="91440" bIns="45720" numCol="1" anchor="t" anchorCtr="0" compatLnSpc="1"/>
            <a:lstStyle/>
            <a:p>
              <a:endParaRPr lang="vi-VN"/>
            </a:p>
          </p:txBody>
        </p:sp>
        <p:sp>
          <p:nvSpPr>
            <p:cNvPr id="13" name="Hình tự do 12"/>
            <p:cNvSpPr/>
            <p:nvPr/>
          </p:nvSpPr>
          <p:spPr bwMode="auto">
            <a:xfrm rot="1029304">
              <a:off x="-5757" y="2131015"/>
              <a:ext cx="717568" cy="786784"/>
            </a:xfrm>
            <a:custGeom>
              <a:avLst/>
              <a:gdLst>
                <a:gd name="connsiteX0" fmla="*/ 624166 w 717568"/>
                <a:gd name="connsiteY0" fmla="*/ 7939 h 786784"/>
                <a:gd name="connsiteX1" fmla="*/ 680993 w 717568"/>
                <a:gd name="connsiteY1" fmla="*/ 7779 h 786784"/>
                <a:gd name="connsiteX2" fmla="*/ 244665 w 717568"/>
                <a:gd name="connsiteY2" fmla="*/ 782347 h 786784"/>
                <a:gd name="connsiteX3" fmla="*/ 109114 w 717568"/>
                <a:gd name="connsiteY3" fmla="*/ 756152 h 786784"/>
                <a:gd name="connsiteX4" fmla="*/ 99313 w 717568"/>
                <a:gd name="connsiteY4" fmla="*/ 749712 h 786784"/>
                <a:gd name="connsiteX5" fmla="*/ 0 w 717568"/>
                <a:gd name="connsiteY5" fmla="*/ 427989 h 786784"/>
                <a:gd name="connsiteX6" fmla="*/ 3400 w 717568"/>
                <a:gd name="connsiteY6" fmla="*/ 430734 h 786784"/>
                <a:gd name="connsiteX7" fmla="*/ 260064 w 717568"/>
                <a:gd name="connsiteY7" fmla="*/ 731389 h 786784"/>
                <a:gd name="connsiteX8" fmla="*/ 624166 w 717568"/>
                <a:gd name="connsiteY8" fmla="*/ 7939 h 7867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17568" h="786784">
                  <a:moveTo>
                    <a:pt x="624166" y="7939"/>
                  </a:moveTo>
                  <a:cubicBezTo>
                    <a:pt x="643937" y="-2174"/>
                    <a:pt x="663027" y="-3050"/>
                    <a:pt x="680993" y="7779"/>
                  </a:cubicBezTo>
                  <a:cubicBezTo>
                    <a:pt x="870924" y="119888"/>
                    <a:pt x="260065" y="848593"/>
                    <a:pt x="244665" y="782347"/>
                  </a:cubicBezTo>
                  <a:cubicBezTo>
                    <a:pt x="206165" y="793813"/>
                    <a:pt x="158682" y="782347"/>
                    <a:pt x="109114" y="756152"/>
                  </a:cubicBezTo>
                  <a:lnTo>
                    <a:pt x="99313" y="749712"/>
                  </a:lnTo>
                  <a:lnTo>
                    <a:pt x="0" y="427989"/>
                  </a:lnTo>
                  <a:lnTo>
                    <a:pt x="3400" y="430734"/>
                  </a:lnTo>
                  <a:cubicBezTo>
                    <a:pt x="113766" y="527555"/>
                    <a:pt x="231831" y="660047"/>
                    <a:pt x="260064" y="731389"/>
                  </a:cubicBezTo>
                  <a:cubicBezTo>
                    <a:pt x="313964" y="602081"/>
                    <a:pt x="485768" y="78723"/>
                    <a:pt x="624166" y="7939"/>
                  </a:cubicBezTo>
                  <a:close/>
                </a:path>
              </a:pathLst>
            </a:custGeom>
            <a:solidFill>
              <a:schemeClr val="accent2"/>
            </a:solidFill>
            <a:ln>
              <a:noFill/>
            </a:ln>
          </p:spPr>
          <p:txBody>
            <a:bodyPr vert="horz" wrap="square" lIns="91440" tIns="45720" rIns="91440" bIns="45720" numCol="1" anchor="t" anchorCtr="0" compatLnSpc="1">
              <a:noAutofit/>
            </a:bodyPr>
            <a:lstStyle/>
            <a:p>
              <a:endParaRPr lang="vi-VN"/>
            </a:p>
          </p:txBody>
        </p:sp>
        <p:sp>
          <p:nvSpPr>
            <p:cNvPr id="14" name="Hình tự do 13"/>
            <p:cNvSpPr/>
            <p:nvPr/>
          </p:nvSpPr>
          <p:spPr bwMode="auto">
            <a:xfrm rot="229093" flipH="1">
              <a:off x="363693" y="5127408"/>
              <a:ext cx="115581" cy="111454"/>
            </a:xfrm>
            <a:custGeom>
              <a:avLst/>
              <a:gdLst>
                <a:gd name="T0" fmla="*/ 28 w 36"/>
                <a:gd name="T1" fmla="*/ 7 h 35"/>
                <a:gd name="T2" fmla="*/ 30 w 36"/>
                <a:gd name="T3" fmla="*/ 29 h 35"/>
                <a:gd name="T4" fmla="*/ 8 w 36"/>
                <a:gd name="T5" fmla="*/ 27 h 35"/>
                <a:gd name="T6" fmla="*/ 6 w 36"/>
                <a:gd name="T7" fmla="*/ 5 h 35"/>
                <a:gd name="T8" fmla="*/ 28 w 36"/>
                <a:gd name="T9" fmla="*/ 7 h 35"/>
              </a:gdLst>
              <a:ahLst/>
              <a:cxnLst>
                <a:cxn ang="0">
                  <a:pos x="T0" y="T1"/>
                </a:cxn>
                <a:cxn ang="0">
                  <a:pos x="T2" y="T3"/>
                </a:cxn>
                <a:cxn ang="0">
                  <a:pos x="T4" y="T5"/>
                </a:cxn>
                <a:cxn ang="0">
                  <a:pos x="T6" y="T7"/>
                </a:cxn>
                <a:cxn ang="0">
                  <a:pos x="T8" y="T9"/>
                </a:cxn>
              </a:cxnLst>
              <a:rect l="0" t="0" r="r" b="b"/>
              <a:pathLst>
                <a:path w="36" h="35">
                  <a:moveTo>
                    <a:pt x="28" y="7"/>
                  </a:moveTo>
                  <a:cubicBezTo>
                    <a:pt x="35" y="13"/>
                    <a:pt x="36" y="23"/>
                    <a:pt x="30" y="29"/>
                  </a:cubicBezTo>
                  <a:cubicBezTo>
                    <a:pt x="24" y="35"/>
                    <a:pt x="14" y="34"/>
                    <a:pt x="8" y="27"/>
                  </a:cubicBezTo>
                  <a:cubicBezTo>
                    <a:pt x="1" y="21"/>
                    <a:pt x="0" y="11"/>
                    <a:pt x="6" y="5"/>
                  </a:cubicBezTo>
                  <a:cubicBezTo>
                    <a:pt x="12" y="0"/>
                    <a:pt x="22" y="0"/>
                    <a:pt x="28" y="7"/>
                  </a:cubicBezTo>
                  <a:close/>
                </a:path>
              </a:pathLst>
            </a:custGeom>
            <a:solidFill>
              <a:schemeClr val="accent1"/>
            </a:solidFill>
            <a:ln>
              <a:noFill/>
            </a:ln>
          </p:spPr>
          <p:txBody>
            <a:bodyPr vert="horz" wrap="square" lIns="91440" tIns="45720" rIns="91440" bIns="45720" numCol="1" anchor="t" anchorCtr="0" compatLnSpc="1"/>
            <a:lstStyle/>
            <a:p>
              <a:endParaRPr lang="vi-VN"/>
            </a:p>
          </p:txBody>
        </p:sp>
        <p:sp>
          <p:nvSpPr>
            <p:cNvPr id="15" name="Hình tự do 14"/>
            <p:cNvSpPr/>
            <p:nvPr/>
          </p:nvSpPr>
          <p:spPr bwMode="auto">
            <a:xfrm rot="229093" flipH="1">
              <a:off x="820539" y="6496790"/>
              <a:ext cx="130517" cy="129721"/>
            </a:xfrm>
            <a:custGeom>
              <a:avLst/>
              <a:gdLst>
                <a:gd name="T0" fmla="*/ 50 w 106"/>
                <a:gd name="T1" fmla="*/ 0 h 106"/>
                <a:gd name="T2" fmla="*/ 50 w 106"/>
                <a:gd name="T3" fmla="*/ 0 h 106"/>
                <a:gd name="T4" fmla="*/ 42 w 106"/>
                <a:gd name="T5" fmla="*/ 12 h 106"/>
                <a:gd name="T6" fmla="*/ 32 w 106"/>
                <a:gd name="T7" fmla="*/ 5 h 106"/>
                <a:gd name="T8" fmla="*/ 30 w 106"/>
                <a:gd name="T9" fmla="*/ 5 h 106"/>
                <a:gd name="T10" fmla="*/ 28 w 106"/>
                <a:gd name="T11" fmla="*/ 22 h 106"/>
                <a:gd name="T12" fmla="*/ 16 w 106"/>
                <a:gd name="T13" fmla="*/ 19 h 106"/>
                <a:gd name="T14" fmla="*/ 11 w 106"/>
                <a:gd name="T15" fmla="*/ 21 h 106"/>
                <a:gd name="T16" fmla="*/ 17 w 106"/>
                <a:gd name="T17" fmla="*/ 38 h 106"/>
                <a:gd name="T18" fmla="*/ 1 w 106"/>
                <a:gd name="T19" fmla="*/ 45 h 106"/>
                <a:gd name="T20" fmla="*/ 8 w 106"/>
                <a:gd name="T21" fmla="*/ 54 h 106"/>
                <a:gd name="T22" fmla="*/ 1 w 106"/>
                <a:gd name="T23" fmla="*/ 63 h 106"/>
                <a:gd name="T24" fmla="*/ 21 w 106"/>
                <a:gd name="T25" fmla="*/ 70 h 106"/>
                <a:gd name="T26" fmla="*/ 15 w 106"/>
                <a:gd name="T27" fmla="*/ 91 h 106"/>
                <a:gd name="T28" fmla="*/ 19 w 106"/>
                <a:gd name="T29" fmla="*/ 92 h 106"/>
                <a:gd name="T30" fmla="*/ 30 w 106"/>
                <a:gd name="T31" fmla="*/ 88 h 106"/>
                <a:gd name="T32" fmla="*/ 34 w 106"/>
                <a:gd name="T33" fmla="*/ 103 h 106"/>
                <a:gd name="T34" fmla="*/ 35 w 106"/>
                <a:gd name="T35" fmla="*/ 103 h 106"/>
                <a:gd name="T36" fmla="*/ 47 w 106"/>
                <a:gd name="T37" fmla="*/ 94 h 106"/>
                <a:gd name="T38" fmla="*/ 56 w 106"/>
                <a:gd name="T39" fmla="*/ 106 h 106"/>
                <a:gd name="T40" fmla="*/ 57 w 106"/>
                <a:gd name="T41" fmla="*/ 106 h 106"/>
                <a:gd name="T42" fmla="*/ 64 w 106"/>
                <a:gd name="T43" fmla="*/ 95 h 106"/>
                <a:gd name="T44" fmla="*/ 75 w 106"/>
                <a:gd name="T45" fmla="*/ 101 h 106"/>
                <a:gd name="T46" fmla="*/ 77 w 106"/>
                <a:gd name="T47" fmla="*/ 101 h 106"/>
                <a:gd name="T48" fmla="*/ 79 w 106"/>
                <a:gd name="T49" fmla="*/ 84 h 106"/>
                <a:gd name="T50" fmla="*/ 91 w 106"/>
                <a:gd name="T51" fmla="*/ 87 h 106"/>
                <a:gd name="T52" fmla="*/ 96 w 106"/>
                <a:gd name="T53" fmla="*/ 85 h 106"/>
                <a:gd name="T54" fmla="*/ 89 w 106"/>
                <a:gd name="T55" fmla="*/ 68 h 106"/>
                <a:gd name="T56" fmla="*/ 106 w 106"/>
                <a:gd name="T57" fmla="*/ 61 h 106"/>
                <a:gd name="T58" fmla="*/ 98 w 106"/>
                <a:gd name="T59" fmla="*/ 52 h 106"/>
                <a:gd name="T60" fmla="*/ 106 w 106"/>
                <a:gd name="T61" fmla="*/ 43 h 106"/>
                <a:gd name="T62" fmla="*/ 85 w 106"/>
                <a:gd name="T63" fmla="*/ 36 h 106"/>
                <a:gd name="T64" fmla="*/ 91 w 106"/>
                <a:gd name="T65" fmla="*/ 16 h 106"/>
                <a:gd name="T66" fmla="*/ 88 w 106"/>
                <a:gd name="T67" fmla="*/ 15 h 106"/>
                <a:gd name="T68" fmla="*/ 76 w 106"/>
                <a:gd name="T69" fmla="*/ 18 h 106"/>
                <a:gd name="T70" fmla="*/ 73 w 106"/>
                <a:gd name="T71" fmla="*/ 4 h 106"/>
                <a:gd name="T72" fmla="*/ 71 w 106"/>
                <a:gd name="T73" fmla="*/ 3 h 106"/>
                <a:gd name="T74" fmla="*/ 60 w 106"/>
                <a:gd name="T75" fmla="*/ 12 h 106"/>
                <a:gd name="T76" fmla="*/ 50 w 106"/>
                <a:gd name="T77" fmla="*/ 0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06" h="106">
                  <a:moveTo>
                    <a:pt x="50" y="0"/>
                  </a:moveTo>
                  <a:cubicBezTo>
                    <a:pt x="50" y="0"/>
                    <a:pt x="50" y="0"/>
                    <a:pt x="50" y="0"/>
                  </a:cubicBezTo>
                  <a:cubicBezTo>
                    <a:pt x="47" y="0"/>
                    <a:pt x="44" y="5"/>
                    <a:pt x="42" y="12"/>
                  </a:cubicBezTo>
                  <a:cubicBezTo>
                    <a:pt x="38" y="7"/>
                    <a:pt x="34" y="5"/>
                    <a:pt x="32" y="5"/>
                  </a:cubicBezTo>
                  <a:cubicBezTo>
                    <a:pt x="31" y="5"/>
                    <a:pt x="30" y="5"/>
                    <a:pt x="30" y="5"/>
                  </a:cubicBezTo>
                  <a:cubicBezTo>
                    <a:pt x="27" y="7"/>
                    <a:pt x="26" y="13"/>
                    <a:pt x="28" y="22"/>
                  </a:cubicBezTo>
                  <a:cubicBezTo>
                    <a:pt x="23" y="20"/>
                    <a:pt x="19" y="19"/>
                    <a:pt x="16" y="19"/>
                  </a:cubicBezTo>
                  <a:cubicBezTo>
                    <a:pt x="13" y="19"/>
                    <a:pt x="12" y="20"/>
                    <a:pt x="11" y="21"/>
                  </a:cubicBezTo>
                  <a:cubicBezTo>
                    <a:pt x="8" y="24"/>
                    <a:pt x="11" y="30"/>
                    <a:pt x="17" y="38"/>
                  </a:cubicBezTo>
                  <a:cubicBezTo>
                    <a:pt x="7" y="39"/>
                    <a:pt x="1" y="42"/>
                    <a:pt x="1" y="45"/>
                  </a:cubicBezTo>
                  <a:cubicBezTo>
                    <a:pt x="0" y="48"/>
                    <a:pt x="3" y="51"/>
                    <a:pt x="8" y="54"/>
                  </a:cubicBezTo>
                  <a:cubicBezTo>
                    <a:pt x="3" y="57"/>
                    <a:pt x="0" y="61"/>
                    <a:pt x="1" y="63"/>
                  </a:cubicBezTo>
                  <a:cubicBezTo>
                    <a:pt x="2" y="67"/>
                    <a:pt x="10" y="70"/>
                    <a:pt x="21" y="70"/>
                  </a:cubicBezTo>
                  <a:cubicBezTo>
                    <a:pt x="15" y="80"/>
                    <a:pt x="12" y="88"/>
                    <a:pt x="15" y="91"/>
                  </a:cubicBezTo>
                  <a:cubicBezTo>
                    <a:pt x="16" y="91"/>
                    <a:pt x="17" y="92"/>
                    <a:pt x="19" y="92"/>
                  </a:cubicBezTo>
                  <a:cubicBezTo>
                    <a:pt x="22" y="92"/>
                    <a:pt x="26" y="91"/>
                    <a:pt x="30" y="88"/>
                  </a:cubicBezTo>
                  <a:cubicBezTo>
                    <a:pt x="30" y="96"/>
                    <a:pt x="31" y="102"/>
                    <a:pt x="34" y="103"/>
                  </a:cubicBezTo>
                  <a:cubicBezTo>
                    <a:pt x="34" y="103"/>
                    <a:pt x="35" y="103"/>
                    <a:pt x="35" y="103"/>
                  </a:cubicBezTo>
                  <a:cubicBezTo>
                    <a:pt x="38" y="103"/>
                    <a:pt x="42" y="100"/>
                    <a:pt x="47" y="94"/>
                  </a:cubicBezTo>
                  <a:cubicBezTo>
                    <a:pt x="50" y="102"/>
                    <a:pt x="53" y="106"/>
                    <a:pt x="56" y="106"/>
                  </a:cubicBezTo>
                  <a:cubicBezTo>
                    <a:pt x="56" y="106"/>
                    <a:pt x="57" y="106"/>
                    <a:pt x="57" y="106"/>
                  </a:cubicBezTo>
                  <a:cubicBezTo>
                    <a:pt x="60" y="106"/>
                    <a:pt x="62" y="102"/>
                    <a:pt x="64" y="95"/>
                  </a:cubicBezTo>
                  <a:cubicBezTo>
                    <a:pt x="69" y="99"/>
                    <a:pt x="72" y="101"/>
                    <a:pt x="75" y="101"/>
                  </a:cubicBezTo>
                  <a:cubicBezTo>
                    <a:pt x="76" y="101"/>
                    <a:pt x="76" y="101"/>
                    <a:pt x="77" y="101"/>
                  </a:cubicBezTo>
                  <a:cubicBezTo>
                    <a:pt x="80" y="99"/>
                    <a:pt x="81" y="93"/>
                    <a:pt x="79" y="84"/>
                  </a:cubicBezTo>
                  <a:cubicBezTo>
                    <a:pt x="84" y="86"/>
                    <a:pt x="88" y="87"/>
                    <a:pt x="91" y="87"/>
                  </a:cubicBezTo>
                  <a:cubicBezTo>
                    <a:pt x="93" y="87"/>
                    <a:pt x="95" y="87"/>
                    <a:pt x="96" y="85"/>
                  </a:cubicBezTo>
                  <a:cubicBezTo>
                    <a:pt x="98" y="82"/>
                    <a:pt x="95" y="76"/>
                    <a:pt x="89" y="68"/>
                  </a:cubicBezTo>
                  <a:cubicBezTo>
                    <a:pt x="99" y="67"/>
                    <a:pt x="105" y="65"/>
                    <a:pt x="106" y="61"/>
                  </a:cubicBezTo>
                  <a:cubicBezTo>
                    <a:pt x="106" y="58"/>
                    <a:pt x="104" y="55"/>
                    <a:pt x="98" y="52"/>
                  </a:cubicBezTo>
                  <a:cubicBezTo>
                    <a:pt x="103" y="49"/>
                    <a:pt x="106" y="46"/>
                    <a:pt x="106" y="43"/>
                  </a:cubicBezTo>
                  <a:cubicBezTo>
                    <a:pt x="105" y="39"/>
                    <a:pt x="97" y="37"/>
                    <a:pt x="85" y="36"/>
                  </a:cubicBezTo>
                  <a:cubicBezTo>
                    <a:pt x="92" y="27"/>
                    <a:pt x="94" y="19"/>
                    <a:pt x="91" y="16"/>
                  </a:cubicBezTo>
                  <a:cubicBezTo>
                    <a:pt x="90" y="15"/>
                    <a:pt x="89" y="15"/>
                    <a:pt x="88" y="15"/>
                  </a:cubicBezTo>
                  <a:cubicBezTo>
                    <a:pt x="85" y="15"/>
                    <a:pt x="81" y="16"/>
                    <a:pt x="76" y="18"/>
                  </a:cubicBezTo>
                  <a:cubicBezTo>
                    <a:pt x="77" y="10"/>
                    <a:pt x="76" y="5"/>
                    <a:pt x="73" y="4"/>
                  </a:cubicBezTo>
                  <a:cubicBezTo>
                    <a:pt x="72" y="3"/>
                    <a:pt x="72" y="3"/>
                    <a:pt x="71" y="3"/>
                  </a:cubicBezTo>
                  <a:cubicBezTo>
                    <a:pt x="68" y="3"/>
                    <a:pt x="64" y="7"/>
                    <a:pt x="60" y="12"/>
                  </a:cubicBezTo>
                  <a:cubicBezTo>
                    <a:pt x="57" y="5"/>
                    <a:pt x="54" y="0"/>
                    <a:pt x="50" y="0"/>
                  </a:cubicBezTo>
                </a:path>
              </a:pathLst>
            </a:custGeom>
            <a:solidFill>
              <a:schemeClr val="bg1"/>
            </a:solidFill>
            <a:ln>
              <a:noFill/>
            </a:ln>
          </p:spPr>
          <p:txBody>
            <a:bodyPr vert="horz" wrap="square" lIns="91440" tIns="45720" rIns="91440" bIns="45720" numCol="1" anchor="t" anchorCtr="0" compatLnSpc="1"/>
            <a:lstStyle/>
            <a:p>
              <a:endParaRPr lang="vi-VN"/>
            </a:p>
          </p:txBody>
        </p:sp>
        <p:sp>
          <p:nvSpPr>
            <p:cNvPr id="16" name="Hình tự do 15"/>
            <p:cNvSpPr/>
            <p:nvPr/>
          </p:nvSpPr>
          <p:spPr bwMode="auto">
            <a:xfrm rot="18488757">
              <a:off x="56320" y="5556204"/>
              <a:ext cx="303358" cy="304647"/>
            </a:xfrm>
            <a:custGeom>
              <a:avLst/>
              <a:gdLst>
                <a:gd name="T0" fmla="*/ 117 w 117"/>
                <a:gd name="T1" fmla="*/ 67 h 117"/>
                <a:gd name="T2" fmla="*/ 103 w 117"/>
                <a:gd name="T3" fmla="*/ 54 h 117"/>
                <a:gd name="T4" fmla="*/ 114 w 117"/>
                <a:gd name="T5" fmla="*/ 40 h 117"/>
                <a:gd name="T6" fmla="*/ 100 w 117"/>
                <a:gd name="T7" fmla="*/ 35 h 117"/>
                <a:gd name="T8" fmla="*/ 103 w 117"/>
                <a:gd name="T9" fmla="*/ 20 h 117"/>
                <a:gd name="T10" fmla="*/ 86 w 117"/>
                <a:gd name="T11" fmla="*/ 22 h 117"/>
                <a:gd name="T12" fmla="*/ 83 w 117"/>
                <a:gd name="T13" fmla="*/ 5 h 117"/>
                <a:gd name="T14" fmla="*/ 68 w 117"/>
                <a:gd name="T15" fmla="*/ 13 h 117"/>
                <a:gd name="T16" fmla="*/ 59 w 117"/>
                <a:gd name="T17" fmla="*/ 0 h 117"/>
                <a:gd name="T18" fmla="*/ 47 w 117"/>
                <a:gd name="T19" fmla="*/ 20 h 117"/>
                <a:gd name="T20" fmla="*/ 26 w 117"/>
                <a:gd name="T21" fmla="*/ 9 h 117"/>
                <a:gd name="T22" fmla="*/ 25 w 117"/>
                <a:gd name="T23" fmla="*/ 22 h 117"/>
                <a:gd name="T24" fmla="*/ 12 w 117"/>
                <a:gd name="T25" fmla="*/ 23 h 117"/>
                <a:gd name="T26" fmla="*/ 19 w 117"/>
                <a:gd name="T27" fmla="*/ 42 h 117"/>
                <a:gd name="T28" fmla="*/ 1 w 117"/>
                <a:gd name="T29" fmla="*/ 50 h 117"/>
                <a:gd name="T30" fmla="*/ 15 w 117"/>
                <a:gd name="T31" fmla="*/ 62 h 117"/>
                <a:gd name="T32" fmla="*/ 3 w 117"/>
                <a:gd name="T33" fmla="*/ 77 h 117"/>
                <a:gd name="T34" fmla="*/ 18 w 117"/>
                <a:gd name="T35" fmla="*/ 81 h 117"/>
                <a:gd name="T36" fmla="*/ 14 w 117"/>
                <a:gd name="T37" fmla="*/ 97 h 117"/>
                <a:gd name="T38" fmla="*/ 32 w 117"/>
                <a:gd name="T39" fmla="*/ 95 h 117"/>
                <a:gd name="T40" fmla="*/ 35 w 117"/>
                <a:gd name="T41" fmla="*/ 112 h 117"/>
                <a:gd name="T42" fmla="*/ 49 w 117"/>
                <a:gd name="T43" fmla="*/ 103 h 117"/>
                <a:gd name="T44" fmla="*/ 59 w 117"/>
                <a:gd name="T45" fmla="*/ 117 h 117"/>
                <a:gd name="T46" fmla="*/ 70 w 117"/>
                <a:gd name="T47" fmla="*/ 96 h 117"/>
                <a:gd name="T48" fmla="*/ 91 w 117"/>
                <a:gd name="T49" fmla="*/ 107 h 117"/>
                <a:gd name="T50" fmla="*/ 93 w 117"/>
                <a:gd name="T51" fmla="*/ 94 h 117"/>
                <a:gd name="T52" fmla="*/ 105 w 117"/>
                <a:gd name="T53" fmla="*/ 93 h 117"/>
                <a:gd name="T54" fmla="*/ 98 w 117"/>
                <a:gd name="T55" fmla="*/ 75 h 117"/>
                <a:gd name="T56" fmla="*/ 117 w 117"/>
                <a:gd name="T57" fmla="*/ 67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17" h="117">
                  <a:moveTo>
                    <a:pt x="117" y="67"/>
                  </a:moveTo>
                  <a:cubicBezTo>
                    <a:pt x="117" y="63"/>
                    <a:pt x="112" y="58"/>
                    <a:pt x="103" y="54"/>
                  </a:cubicBezTo>
                  <a:cubicBezTo>
                    <a:pt x="111" y="49"/>
                    <a:pt x="116" y="43"/>
                    <a:pt x="114" y="40"/>
                  </a:cubicBezTo>
                  <a:cubicBezTo>
                    <a:pt x="113" y="36"/>
                    <a:pt x="108" y="35"/>
                    <a:pt x="100" y="35"/>
                  </a:cubicBezTo>
                  <a:cubicBezTo>
                    <a:pt x="104" y="28"/>
                    <a:pt x="105" y="22"/>
                    <a:pt x="103" y="20"/>
                  </a:cubicBezTo>
                  <a:cubicBezTo>
                    <a:pt x="100" y="17"/>
                    <a:pt x="94" y="18"/>
                    <a:pt x="86" y="22"/>
                  </a:cubicBezTo>
                  <a:cubicBezTo>
                    <a:pt x="87" y="12"/>
                    <a:pt x="86" y="6"/>
                    <a:pt x="83" y="5"/>
                  </a:cubicBezTo>
                  <a:cubicBezTo>
                    <a:pt x="79" y="3"/>
                    <a:pt x="74" y="6"/>
                    <a:pt x="68" y="13"/>
                  </a:cubicBezTo>
                  <a:cubicBezTo>
                    <a:pt x="66" y="5"/>
                    <a:pt x="62" y="0"/>
                    <a:pt x="59" y="0"/>
                  </a:cubicBezTo>
                  <a:cubicBezTo>
                    <a:pt x="54" y="0"/>
                    <a:pt x="50" y="8"/>
                    <a:pt x="47" y="20"/>
                  </a:cubicBezTo>
                  <a:cubicBezTo>
                    <a:pt x="38" y="11"/>
                    <a:pt x="30" y="7"/>
                    <a:pt x="26" y="9"/>
                  </a:cubicBezTo>
                  <a:cubicBezTo>
                    <a:pt x="24" y="11"/>
                    <a:pt x="23" y="16"/>
                    <a:pt x="25" y="22"/>
                  </a:cubicBezTo>
                  <a:cubicBezTo>
                    <a:pt x="18" y="20"/>
                    <a:pt x="14" y="20"/>
                    <a:pt x="12" y="23"/>
                  </a:cubicBezTo>
                  <a:cubicBezTo>
                    <a:pt x="9" y="26"/>
                    <a:pt x="12" y="33"/>
                    <a:pt x="19" y="42"/>
                  </a:cubicBezTo>
                  <a:cubicBezTo>
                    <a:pt x="8" y="43"/>
                    <a:pt x="1" y="45"/>
                    <a:pt x="1" y="50"/>
                  </a:cubicBezTo>
                  <a:cubicBezTo>
                    <a:pt x="0" y="54"/>
                    <a:pt x="6" y="58"/>
                    <a:pt x="15" y="62"/>
                  </a:cubicBezTo>
                  <a:cubicBezTo>
                    <a:pt x="6" y="68"/>
                    <a:pt x="2" y="73"/>
                    <a:pt x="3" y="77"/>
                  </a:cubicBezTo>
                  <a:cubicBezTo>
                    <a:pt x="4" y="80"/>
                    <a:pt x="10" y="82"/>
                    <a:pt x="18" y="81"/>
                  </a:cubicBezTo>
                  <a:cubicBezTo>
                    <a:pt x="14" y="88"/>
                    <a:pt x="12" y="94"/>
                    <a:pt x="14" y="97"/>
                  </a:cubicBezTo>
                  <a:cubicBezTo>
                    <a:pt x="17" y="99"/>
                    <a:pt x="23" y="98"/>
                    <a:pt x="32" y="95"/>
                  </a:cubicBezTo>
                  <a:cubicBezTo>
                    <a:pt x="30" y="104"/>
                    <a:pt x="31" y="110"/>
                    <a:pt x="35" y="112"/>
                  </a:cubicBezTo>
                  <a:cubicBezTo>
                    <a:pt x="38" y="113"/>
                    <a:pt x="43" y="110"/>
                    <a:pt x="49" y="103"/>
                  </a:cubicBezTo>
                  <a:cubicBezTo>
                    <a:pt x="52" y="112"/>
                    <a:pt x="55" y="117"/>
                    <a:pt x="59" y="117"/>
                  </a:cubicBezTo>
                  <a:cubicBezTo>
                    <a:pt x="63" y="117"/>
                    <a:pt x="67" y="109"/>
                    <a:pt x="70" y="96"/>
                  </a:cubicBezTo>
                  <a:cubicBezTo>
                    <a:pt x="79" y="105"/>
                    <a:pt x="87" y="109"/>
                    <a:pt x="91" y="107"/>
                  </a:cubicBezTo>
                  <a:cubicBezTo>
                    <a:pt x="94" y="105"/>
                    <a:pt x="94" y="101"/>
                    <a:pt x="93" y="94"/>
                  </a:cubicBezTo>
                  <a:cubicBezTo>
                    <a:pt x="99" y="96"/>
                    <a:pt x="104" y="96"/>
                    <a:pt x="105" y="93"/>
                  </a:cubicBezTo>
                  <a:cubicBezTo>
                    <a:pt x="108" y="90"/>
                    <a:pt x="105" y="83"/>
                    <a:pt x="98" y="75"/>
                  </a:cubicBezTo>
                  <a:cubicBezTo>
                    <a:pt x="109" y="74"/>
                    <a:pt x="116" y="71"/>
                    <a:pt x="117" y="67"/>
                  </a:cubicBezTo>
                  <a:close/>
                </a:path>
              </a:pathLst>
            </a:custGeom>
            <a:solidFill>
              <a:schemeClr val="accent2"/>
            </a:solidFill>
            <a:ln>
              <a:noFill/>
            </a:ln>
          </p:spPr>
          <p:txBody>
            <a:bodyPr vert="horz" wrap="square" lIns="91440" tIns="45720" rIns="91440" bIns="45720" numCol="1" anchor="t" anchorCtr="0" compatLnSpc="1"/>
            <a:lstStyle/>
            <a:p>
              <a:endParaRPr lang="vi-VN"/>
            </a:p>
          </p:txBody>
        </p:sp>
        <p:sp>
          <p:nvSpPr>
            <p:cNvPr id="17" name="Hình tự do 16"/>
            <p:cNvSpPr/>
            <p:nvPr/>
          </p:nvSpPr>
          <p:spPr bwMode="auto">
            <a:xfrm rot="21540920" flipH="1">
              <a:off x="309775" y="56187"/>
              <a:ext cx="173372" cy="171307"/>
            </a:xfrm>
            <a:custGeom>
              <a:avLst/>
              <a:gdLst>
                <a:gd name="T0" fmla="*/ 54 w 54"/>
                <a:gd name="T1" fmla="*/ 31 h 54"/>
                <a:gd name="T2" fmla="*/ 50 w 54"/>
                <a:gd name="T3" fmla="*/ 26 h 54"/>
                <a:gd name="T4" fmla="*/ 54 w 54"/>
                <a:gd name="T5" fmla="*/ 22 h 54"/>
                <a:gd name="T6" fmla="*/ 43 w 54"/>
                <a:gd name="T7" fmla="*/ 18 h 54"/>
                <a:gd name="T8" fmla="*/ 47 w 54"/>
                <a:gd name="T9" fmla="*/ 8 h 54"/>
                <a:gd name="T10" fmla="*/ 39 w 54"/>
                <a:gd name="T11" fmla="*/ 9 h 54"/>
                <a:gd name="T12" fmla="*/ 37 w 54"/>
                <a:gd name="T13" fmla="*/ 1 h 54"/>
                <a:gd name="T14" fmla="*/ 30 w 54"/>
                <a:gd name="T15" fmla="*/ 6 h 54"/>
                <a:gd name="T16" fmla="*/ 25 w 54"/>
                <a:gd name="T17" fmla="*/ 0 h 54"/>
                <a:gd name="T18" fmla="*/ 21 w 54"/>
                <a:gd name="T19" fmla="*/ 6 h 54"/>
                <a:gd name="T20" fmla="*/ 15 w 54"/>
                <a:gd name="T21" fmla="*/ 2 h 54"/>
                <a:gd name="T22" fmla="*/ 14 w 54"/>
                <a:gd name="T23" fmla="*/ 11 h 54"/>
                <a:gd name="T24" fmla="*/ 5 w 54"/>
                <a:gd name="T25" fmla="*/ 10 h 54"/>
                <a:gd name="T26" fmla="*/ 9 w 54"/>
                <a:gd name="T27" fmla="*/ 19 h 54"/>
                <a:gd name="T28" fmla="*/ 0 w 54"/>
                <a:gd name="T29" fmla="*/ 23 h 54"/>
                <a:gd name="T30" fmla="*/ 4 w 54"/>
                <a:gd name="T31" fmla="*/ 27 h 54"/>
                <a:gd name="T32" fmla="*/ 0 w 54"/>
                <a:gd name="T33" fmla="*/ 32 h 54"/>
                <a:gd name="T34" fmla="*/ 11 w 54"/>
                <a:gd name="T35" fmla="*/ 36 h 54"/>
                <a:gd name="T36" fmla="*/ 8 w 54"/>
                <a:gd name="T37" fmla="*/ 46 h 54"/>
                <a:gd name="T38" fmla="*/ 15 w 54"/>
                <a:gd name="T39" fmla="*/ 45 h 54"/>
                <a:gd name="T40" fmla="*/ 17 w 54"/>
                <a:gd name="T41" fmla="*/ 52 h 54"/>
                <a:gd name="T42" fmla="*/ 24 w 54"/>
                <a:gd name="T43" fmla="*/ 48 h 54"/>
                <a:gd name="T44" fmla="*/ 29 w 54"/>
                <a:gd name="T45" fmla="*/ 54 h 54"/>
                <a:gd name="T46" fmla="*/ 33 w 54"/>
                <a:gd name="T47" fmla="*/ 48 h 54"/>
                <a:gd name="T48" fmla="*/ 39 w 54"/>
                <a:gd name="T49" fmla="*/ 51 h 54"/>
                <a:gd name="T50" fmla="*/ 40 w 54"/>
                <a:gd name="T51" fmla="*/ 43 h 54"/>
                <a:gd name="T52" fmla="*/ 49 w 54"/>
                <a:gd name="T53" fmla="*/ 43 h 54"/>
                <a:gd name="T54" fmla="*/ 46 w 54"/>
                <a:gd name="T55" fmla="*/ 35 h 54"/>
                <a:gd name="T56" fmla="*/ 54 w 54"/>
                <a:gd name="T57" fmla="*/ 31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4" h="54">
                  <a:moveTo>
                    <a:pt x="54" y="31"/>
                  </a:moveTo>
                  <a:cubicBezTo>
                    <a:pt x="54" y="29"/>
                    <a:pt x="53" y="28"/>
                    <a:pt x="50" y="26"/>
                  </a:cubicBezTo>
                  <a:cubicBezTo>
                    <a:pt x="53" y="25"/>
                    <a:pt x="54" y="23"/>
                    <a:pt x="54" y="22"/>
                  </a:cubicBezTo>
                  <a:cubicBezTo>
                    <a:pt x="53" y="20"/>
                    <a:pt x="49" y="18"/>
                    <a:pt x="43" y="18"/>
                  </a:cubicBezTo>
                  <a:cubicBezTo>
                    <a:pt x="47" y="13"/>
                    <a:pt x="48" y="9"/>
                    <a:pt x="47" y="8"/>
                  </a:cubicBezTo>
                  <a:cubicBezTo>
                    <a:pt x="45" y="7"/>
                    <a:pt x="43" y="7"/>
                    <a:pt x="39" y="9"/>
                  </a:cubicBezTo>
                  <a:cubicBezTo>
                    <a:pt x="39" y="5"/>
                    <a:pt x="39" y="2"/>
                    <a:pt x="37" y="1"/>
                  </a:cubicBezTo>
                  <a:cubicBezTo>
                    <a:pt x="35" y="1"/>
                    <a:pt x="33" y="3"/>
                    <a:pt x="30" y="6"/>
                  </a:cubicBezTo>
                  <a:cubicBezTo>
                    <a:pt x="29" y="2"/>
                    <a:pt x="27" y="0"/>
                    <a:pt x="25" y="0"/>
                  </a:cubicBezTo>
                  <a:cubicBezTo>
                    <a:pt x="24" y="0"/>
                    <a:pt x="22" y="2"/>
                    <a:pt x="21" y="6"/>
                  </a:cubicBezTo>
                  <a:cubicBezTo>
                    <a:pt x="19" y="3"/>
                    <a:pt x="16" y="2"/>
                    <a:pt x="15" y="2"/>
                  </a:cubicBezTo>
                  <a:cubicBezTo>
                    <a:pt x="13" y="3"/>
                    <a:pt x="13" y="6"/>
                    <a:pt x="14" y="11"/>
                  </a:cubicBezTo>
                  <a:cubicBezTo>
                    <a:pt x="10" y="9"/>
                    <a:pt x="6" y="9"/>
                    <a:pt x="5" y="10"/>
                  </a:cubicBezTo>
                  <a:cubicBezTo>
                    <a:pt x="4" y="12"/>
                    <a:pt x="5" y="15"/>
                    <a:pt x="9" y="19"/>
                  </a:cubicBezTo>
                  <a:cubicBezTo>
                    <a:pt x="4" y="20"/>
                    <a:pt x="0" y="21"/>
                    <a:pt x="0" y="23"/>
                  </a:cubicBezTo>
                  <a:cubicBezTo>
                    <a:pt x="0" y="24"/>
                    <a:pt x="1" y="26"/>
                    <a:pt x="4" y="27"/>
                  </a:cubicBezTo>
                  <a:cubicBezTo>
                    <a:pt x="1" y="29"/>
                    <a:pt x="0" y="31"/>
                    <a:pt x="0" y="32"/>
                  </a:cubicBezTo>
                  <a:cubicBezTo>
                    <a:pt x="1" y="34"/>
                    <a:pt x="5" y="35"/>
                    <a:pt x="11" y="36"/>
                  </a:cubicBezTo>
                  <a:cubicBezTo>
                    <a:pt x="7" y="41"/>
                    <a:pt x="6" y="45"/>
                    <a:pt x="8" y="46"/>
                  </a:cubicBezTo>
                  <a:cubicBezTo>
                    <a:pt x="9" y="47"/>
                    <a:pt x="12" y="47"/>
                    <a:pt x="15" y="45"/>
                  </a:cubicBezTo>
                  <a:cubicBezTo>
                    <a:pt x="15" y="49"/>
                    <a:pt x="16" y="52"/>
                    <a:pt x="17" y="52"/>
                  </a:cubicBezTo>
                  <a:cubicBezTo>
                    <a:pt x="19" y="53"/>
                    <a:pt x="21" y="51"/>
                    <a:pt x="24" y="48"/>
                  </a:cubicBezTo>
                  <a:cubicBezTo>
                    <a:pt x="25" y="52"/>
                    <a:pt x="27" y="54"/>
                    <a:pt x="29" y="54"/>
                  </a:cubicBezTo>
                  <a:cubicBezTo>
                    <a:pt x="30" y="54"/>
                    <a:pt x="32" y="52"/>
                    <a:pt x="33" y="48"/>
                  </a:cubicBezTo>
                  <a:cubicBezTo>
                    <a:pt x="35" y="51"/>
                    <a:pt x="38" y="52"/>
                    <a:pt x="39" y="51"/>
                  </a:cubicBezTo>
                  <a:cubicBezTo>
                    <a:pt x="41" y="51"/>
                    <a:pt x="41" y="47"/>
                    <a:pt x="40" y="43"/>
                  </a:cubicBezTo>
                  <a:cubicBezTo>
                    <a:pt x="45" y="44"/>
                    <a:pt x="48" y="45"/>
                    <a:pt x="49" y="43"/>
                  </a:cubicBezTo>
                  <a:cubicBezTo>
                    <a:pt x="50" y="42"/>
                    <a:pt x="49" y="39"/>
                    <a:pt x="46" y="35"/>
                  </a:cubicBezTo>
                  <a:cubicBezTo>
                    <a:pt x="51" y="34"/>
                    <a:pt x="54" y="33"/>
                    <a:pt x="54" y="31"/>
                  </a:cubicBezTo>
                  <a:close/>
                </a:path>
              </a:pathLst>
            </a:custGeom>
            <a:solidFill>
              <a:schemeClr val="accent1"/>
            </a:solidFill>
            <a:ln>
              <a:noFill/>
            </a:ln>
          </p:spPr>
          <p:txBody>
            <a:bodyPr vert="horz" wrap="square" lIns="91440" tIns="45720" rIns="91440" bIns="45720" numCol="1" anchor="t" anchorCtr="0" compatLnSpc="1"/>
            <a:lstStyle/>
            <a:p>
              <a:endParaRPr lang="vi-VN"/>
            </a:p>
          </p:txBody>
        </p:sp>
        <p:sp>
          <p:nvSpPr>
            <p:cNvPr id="18" name="Hình bầu dục 33"/>
            <p:cNvSpPr>
              <a:spLocks noChangeArrowheads="1"/>
            </p:cNvSpPr>
            <p:nvPr/>
          </p:nvSpPr>
          <p:spPr bwMode="auto">
            <a:xfrm rot="21540920" flipH="1">
              <a:off x="77245" y="2006726"/>
              <a:ext cx="107325" cy="90813"/>
            </a:xfrm>
            <a:prstGeom prst="ellipse">
              <a:avLst/>
            </a:prstGeom>
            <a:solidFill>
              <a:schemeClr val="bg1"/>
            </a:solidFill>
            <a:ln>
              <a:noFill/>
            </a:ln>
          </p:spPr>
          <p:txBody>
            <a:bodyPr vert="horz" wrap="square" lIns="91440" tIns="45720" rIns="91440" bIns="45720" numCol="1" anchor="t" anchorCtr="0" compatLnSpc="1"/>
            <a:lstStyle/>
            <a:p>
              <a:endParaRPr lang="vi-VN"/>
            </a:p>
          </p:txBody>
        </p:sp>
        <p:sp>
          <p:nvSpPr>
            <p:cNvPr id="19" name="Hình tự do 27"/>
            <p:cNvSpPr/>
            <p:nvPr/>
          </p:nvSpPr>
          <p:spPr bwMode="auto">
            <a:xfrm rot="19007982" flipV="1">
              <a:off x="756768" y="5796628"/>
              <a:ext cx="138254" cy="141654"/>
            </a:xfrm>
            <a:custGeom>
              <a:avLst/>
              <a:gdLst>
                <a:gd name="T0" fmla="*/ 57 w 61"/>
                <a:gd name="T1" fmla="*/ 32 h 62"/>
                <a:gd name="T2" fmla="*/ 61 w 61"/>
                <a:gd name="T3" fmla="*/ 27 h 62"/>
                <a:gd name="T4" fmla="*/ 51 w 61"/>
                <a:gd name="T5" fmla="*/ 23 h 62"/>
                <a:gd name="T6" fmla="*/ 55 w 61"/>
                <a:gd name="T7" fmla="*/ 13 h 62"/>
                <a:gd name="T8" fmla="*/ 45 w 61"/>
                <a:gd name="T9" fmla="*/ 13 h 62"/>
                <a:gd name="T10" fmla="*/ 44 w 61"/>
                <a:gd name="T11" fmla="*/ 4 h 62"/>
                <a:gd name="T12" fmla="*/ 37 w 61"/>
                <a:gd name="T13" fmla="*/ 7 h 62"/>
                <a:gd name="T14" fmla="*/ 32 w 61"/>
                <a:gd name="T15" fmla="*/ 1 h 62"/>
                <a:gd name="T16" fmla="*/ 27 w 61"/>
                <a:gd name="T17" fmla="*/ 8 h 62"/>
                <a:gd name="T18" fmla="*/ 19 w 61"/>
                <a:gd name="T19" fmla="*/ 3 h 62"/>
                <a:gd name="T20" fmla="*/ 17 w 61"/>
                <a:gd name="T21" fmla="*/ 11 h 62"/>
                <a:gd name="T22" fmla="*/ 9 w 61"/>
                <a:gd name="T23" fmla="*/ 10 h 62"/>
                <a:gd name="T24" fmla="*/ 12 w 61"/>
                <a:gd name="T25" fmla="*/ 22 h 62"/>
                <a:gd name="T26" fmla="*/ 0 w 61"/>
                <a:gd name="T27" fmla="*/ 26 h 62"/>
                <a:gd name="T28" fmla="*/ 4 w 61"/>
                <a:gd name="T29" fmla="*/ 31 h 62"/>
                <a:gd name="T30" fmla="*/ 0 w 61"/>
                <a:gd name="T31" fmla="*/ 36 h 62"/>
                <a:gd name="T32" fmla="*/ 10 w 61"/>
                <a:gd name="T33" fmla="*/ 40 h 62"/>
                <a:gd name="T34" fmla="*/ 6 w 61"/>
                <a:gd name="T35" fmla="*/ 50 h 62"/>
                <a:gd name="T36" fmla="*/ 16 w 61"/>
                <a:gd name="T37" fmla="*/ 49 h 62"/>
                <a:gd name="T38" fmla="*/ 17 w 61"/>
                <a:gd name="T39" fmla="*/ 59 h 62"/>
                <a:gd name="T40" fmla="*/ 24 w 61"/>
                <a:gd name="T41" fmla="*/ 55 h 62"/>
                <a:gd name="T42" fmla="*/ 29 w 61"/>
                <a:gd name="T43" fmla="*/ 62 h 62"/>
                <a:gd name="T44" fmla="*/ 34 w 61"/>
                <a:gd name="T45" fmla="*/ 55 h 62"/>
                <a:gd name="T46" fmla="*/ 42 w 61"/>
                <a:gd name="T47" fmla="*/ 60 h 62"/>
                <a:gd name="T48" fmla="*/ 44 w 61"/>
                <a:gd name="T49" fmla="*/ 52 h 62"/>
                <a:gd name="T50" fmla="*/ 53 w 61"/>
                <a:gd name="T51" fmla="*/ 53 h 62"/>
                <a:gd name="T52" fmla="*/ 49 w 61"/>
                <a:gd name="T53" fmla="*/ 41 h 62"/>
                <a:gd name="T54" fmla="*/ 61 w 61"/>
                <a:gd name="T55" fmla="*/ 37 h 62"/>
                <a:gd name="T56" fmla="*/ 57 w 61"/>
                <a:gd name="T57" fmla="*/ 32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1" h="62">
                  <a:moveTo>
                    <a:pt x="57" y="32"/>
                  </a:moveTo>
                  <a:cubicBezTo>
                    <a:pt x="60" y="30"/>
                    <a:pt x="61" y="29"/>
                    <a:pt x="61" y="27"/>
                  </a:cubicBezTo>
                  <a:cubicBezTo>
                    <a:pt x="61" y="25"/>
                    <a:pt x="57" y="23"/>
                    <a:pt x="51" y="23"/>
                  </a:cubicBezTo>
                  <a:cubicBezTo>
                    <a:pt x="55" y="18"/>
                    <a:pt x="57" y="15"/>
                    <a:pt x="55" y="13"/>
                  </a:cubicBezTo>
                  <a:cubicBezTo>
                    <a:pt x="54" y="11"/>
                    <a:pt x="50" y="12"/>
                    <a:pt x="45" y="13"/>
                  </a:cubicBezTo>
                  <a:cubicBezTo>
                    <a:pt x="46" y="8"/>
                    <a:pt x="46" y="5"/>
                    <a:pt x="44" y="4"/>
                  </a:cubicBezTo>
                  <a:cubicBezTo>
                    <a:pt x="43" y="3"/>
                    <a:pt x="40" y="4"/>
                    <a:pt x="37" y="7"/>
                  </a:cubicBezTo>
                  <a:cubicBezTo>
                    <a:pt x="36" y="3"/>
                    <a:pt x="34" y="1"/>
                    <a:pt x="32" y="1"/>
                  </a:cubicBezTo>
                  <a:cubicBezTo>
                    <a:pt x="31" y="0"/>
                    <a:pt x="29" y="3"/>
                    <a:pt x="27" y="8"/>
                  </a:cubicBezTo>
                  <a:cubicBezTo>
                    <a:pt x="24" y="4"/>
                    <a:pt x="21" y="2"/>
                    <a:pt x="19" y="3"/>
                  </a:cubicBezTo>
                  <a:cubicBezTo>
                    <a:pt x="18" y="3"/>
                    <a:pt x="17" y="7"/>
                    <a:pt x="17" y="11"/>
                  </a:cubicBezTo>
                  <a:cubicBezTo>
                    <a:pt x="13" y="9"/>
                    <a:pt x="10" y="8"/>
                    <a:pt x="9" y="10"/>
                  </a:cubicBezTo>
                  <a:cubicBezTo>
                    <a:pt x="7" y="11"/>
                    <a:pt x="8" y="16"/>
                    <a:pt x="12" y="22"/>
                  </a:cubicBezTo>
                  <a:cubicBezTo>
                    <a:pt x="5" y="22"/>
                    <a:pt x="1" y="23"/>
                    <a:pt x="0" y="26"/>
                  </a:cubicBezTo>
                  <a:cubicBezTo>
                    <a:pt x="0" y="27"/>
                    <a:pt x="2" y="29"/>
                    <a:pt x="4" y="31"/>
                  </a:cubicBezTo>
                  <a:cubicBezTo>
                    <a:pt x="1" y="33"/>
                    <a:pt x="0" y="34"/>
                    <a:pt x="0" y="36"/>
                  </a:cubicBezTo>
                  <a:cubicBezTo>
                    <a:pt x="0" y="38"/>
                    <a:pt x="4" y="40"/>
                    <a:pt x="10" y="40"/>
                  </a:cubicBezTo>
                  <a:cubicBezTo>
                    <a:pt x="6" y="45"/>
                    <a:pt x="5" y="48"/>
                    <a:pt x="6" y="50"/>
                  </a:cubicBezTo>
                  <a:cubicBezTo>
                    <a:pt x="7" y="52"/>
                    <a:pt x="11" y="51"/>
                    <a:pt x="16" y="49"/>
                  </a:cubicBezTo>
                  <a:cubicBezTo>
                    <a:pt x="15" y="55"/>
                    <a:pt x="15" y="58"/>
                    <a:pt x="17" y="59"/>
                  </a:cubicBezTo>
                  <a:cubicBezTo>
                    <a:pt x="19" y="60"/>
                    <a:pt x="21" y="59"/>
                    <a:pt x="24" y="55"/>
                  </a:cubicBezTo>
                  <a:cubicBezTo>
                    <a:pt x="25" y="60"/>
                    <a:pt x="27" y="62"/>
                    <a:pt x="29" y="62"/>
                  </a:cubicBezTo>
                  <a:cubicBezTo>
                    <a:pt x="31" y="62"/>
                    <a:pt x="33" y="60"/>
                    <a:pt x="34" y="55"/>
                  </a:cubicBezTo>
                  <a:cubicBezTo>
                    <a:pt x="37" y="59"/>
                    <a:pt x="40" y="61"/>
                    <a:pt x="42" y="60"/>
                  </a:cubicBezTo>
                  <a:cubicBezTo>
                    <a:pt x="44" y="60"/>
                    <a:pt x="44" y="56"/>
                    <a:pt x="44" y="52"/>
                  </a:cubicBezTo>
                  <a:cubicBezTo>
                    <a:pt x="48" y="54"/>
                    <a:pt x="51" y="55"/>
                    <a:pt x="53" y="53"/>
                  </a:cubicBezTo>
                  <a:cubicBezTo>
                    <a:pt x="54" y="51"/>
                    <a:pt x="53" y="47"/>
                    <a:pt x="49" y="41"/>
                  </a:cubicBezTo>
                  <a:cubicBezTo>
                    <a:pt x="56" y="41"/>
                    <a:pt x="60" y="40"/>
                    <a:pt x="61" y="37"/>
                  </a:cubicBezTo>
                  <a:cubicBezTo>
                    <a:pt x="61" y="36"/>
                    <a:pt x="60" y="34"/>
                    <a:pt x="57" y="32"/>
                  </a:cubicBezTo>
                  <a:close/>
                </a:path>
              </a:pathLst>
            </a:custGeom>
            <a:solidFill>
              <a:schemeClr val="accent2">
                <a:lumMod val="75000"/>
              </a:schemeClr>
            </a:solidFill>
            <a:ln>
              <a:noFill/>
            </a:ln>
          </p:spPr>
          <p:txBody>
            <a:bodyPr vert="horz" wrap="square" lIns="91440" tIns="45720" rIns="91440" bIns="45720" numCol="1" anchor="t" anchorCtr="0" compatLnSpc="1"/>
            <a:lstStyle/>
            <a:p>
              <a:pPr lvl="0"/>
              <a:endParaRPr lang="vi-VN"/>
            </a:p>
          </p:txBody>
        </p:sp>
        <p:sp>
          <p:nvSpPr>
            <p:cNvPr id="20" name="Hình tự do 19"/>
            <p:cNvSpPr/>
            <p:nvPr/>
          </p:nvSpPr>
          <p:spPr>
            <a:xfrm>
              <a:off x="-111192" y="5906666"/>
              <a:ext cx="670" cy="8039"/>
            </a:xfrm>
            <a:custGeom>
              <a:avLst/>
              <a:gdLst>
                <a:gd name="connsiteX0" fmla="*/ 133 w 591"/>
                <a:gd name="connsiteY0" fmla="*/ 57 h 7090"/>
                <a:gd name="connsiteX1" fmla="*/ 502 w 591"/>
                <a:gd name="connsiteY1" fmla="*/ 3724 h 7090"/>
                <a:gd name="connsiteX2" fmla="*/ 591 w 591"/>
                <a:gd name="connsiteY2" fmla="*/ 5706 h 7090"/>
                <a:gd name="connsiteX3" fmla="*/ 1 w 591"/>
                <a:gd name="connsiteY3" fmla="*/ 7090 h 7090"/>
                <a:gd name="connsiteX4" fmla="*/ 133 w 591"/>
                <a:gd name="connsiteY4" fmla="*/ 57 h 70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91" h="7090">
                  <a:moveTo>
                    <a:pt x="133" y="57"/>
                  </a:moveTo>
                  <a:cubicBezTo>
                    <a:pt x="221" y="-306"/>
                    <a:pt x="348" y="1114"/>
                    <a:pt x="502" y="3724"/>
                  </a:cubicBezTo>
                  <a:lnTo>
                    <a:pt x="591" y="5706"/>
                  </a:lnTo>
                  <a:lnTo>
                    <a:pt x="1" y="7090"/>
                  </a:lnTo>
                  <a:cubicBezTo>
                    <a:pt x="-4" y="2567"/>
                    <a:pt x="45" y="420"/>
                    <a:pt x="133" y="57"/>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21" name="Hình tự do 49"/>
            <p:cNvSpPr/>
            <p:nvPr/>
          </p:nvSpPr>
          <p:spPr bwMode="auto">
            <a:xfrm rot="238563">
              <a:off x="193325" y="5986638"/>
              <a:ext cx="587092" cy="435643"/>
            </a:xfrm>
            <a:custGeom>
              <a:avLst/>
              <a:gdLst>
                <a:gd name="T0" fmla="*/ 28 w 159"/>
                <a:gd name="T1" fmla="*/ 9 h 124"/>
                <a:gd name="T2" fmla="*/ 82 w 159"/>
                <a:gd name="T3" fmla="*/ 89 h 124"/>
                <a:gd name="T4" fmla="*/ 159 w 159"/>
                <a:gd name="T5" fmla="*/ 30 h 124"/>
                <a:gd name="T6" fmla="*/ 79 w 159"/>
                <a:gd name="T7" fmla="*/ 107 h 124"/>
                <a:gd name="T8" fmla="*/ 78 w 159"/>
                <a:gd name="T9" fmla="*/ 109 h 124"/>
                <a:gd name="T10" fmla="*/ 28 w 159"/>
                <a:gd name="T11" fmla="*/ 9 h 124"/>
                <a:gd name="connsiteX0" fmla="*/ 437 w 8676"/>
                <a:gd name="connsiteY0" fmla="*/ 38 h 8343"/>
                <a:gd name="connsiteX1" fmla="*/ 3833 w 8676"/>
                <a:gd name="connsiteY1" fmla="*/ 6489 h 8343"/>
                <a:gd name="connsiteX2" fmla="*/ 8676 w 8676"/>
                <a:gd name="connsiteY2" fmla="*/ 1731 h 8343"/>
                <a:gd name="connsiteX3" fmla="*/ 3823 w 8676"/>
                <a:gd name="connsiteY3" fmla="*/ 8271 h 8343"/>
                <a:gd name="connsiteX4" fmla="*/ 3582 w 8676"/>
                <a:gd name="connsiteY4" fmla="*/ 8102 h 8343"/>
                <a:gd name="connsiteX5" fmla="*/ 437 w 8676"/>
                <a:gd name="connsiteY5" fmla="*/ 38 h 8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676" h="8343">
                  <a:moveTo>
                    <a:pt x="437" y="38"/>
                  </a:moveTo>
                  <a:cubicBezTo>
                    <a:pt x="1758" y="602"/>
                    <a:pt x="3645" y="4151"/>
                    <a:pt x="3833" y="6489"/>
                  </a:cubicBezTo>
                  <a:cubicBezTo>
                    <a:pt x="5091" y="4070"/>
                    <a:pt x="8676" y="-43"/>
                    <a:pt x="8676" y="1731"/>
                  </a:cubicBezTo>
                  <a:cubicBezTo>
                    <a:pt x="8613" y="4070"/>
                    <a:pt x="5458" y="8997"/>
                    <a:pt x="3823" y="8271"/>
                  </a:cubicBezTo>
                  <a:cubicBezTo>
                    <a:pt x="3760" y="8352"/>
                    <a:pt x="3582" y="8022"/>
                    <a:pt x="3582" y="8102"/>
                  </a:cubicBezTo>
                  <a:cubicBezTo>
                    <a:pt x="2764" y="9312"/>
                    <a:pt x="-1324" y="-688"/>
                    <a:pt x="437" y="38"/>
                  </a:cubicBezTo>
                  <a:close/>
                </a:path>
              </a:pathLst>
            </a:custGeom>
            <a:solidFill>
              <a:schemeClr val="accent2">
                <a:lumMod val="75000"/>
              </a:schemeClr>
            </a:solidFill>
            <a:ln>
              <a:noFill/>
            </a:ln>
          </p:spPr>
          <p:txBody>
            <a:bodyPr vert="horz" wrap="square" lIns="91440" tIns="45720" rIns="91440" bIns="45720" numCol="1" anchor="t" anchorCtr="0" compatLnSpc="1"/>
            <a:lstStyle/>
            <a:p>
              <a:endParaRPr lang="vi-VN"/>
            </a:p>
          </p:txBody>
        </p:sp>
        <p:sp>
          <p:nvSpPr>
            <p:cNvPr id="22" name="Hình tự do 21"/>
            <p:cNvSpPr/>
            <p:nvPr/>
          </p:nvSpPr>
          <p:spPr>
            <a:xfrm>
              <a:off x="-5482" y="1265703"/>
              <a:ext cx="764564" cy="2440644"/>
            </a:xfrm>
            <a:custGeom>
              <a:avLst/>
              <a:gdLst>
                <a:gd name="connsiteX0" fmla="*/ 762840 w 764564"/>
                <a:gd name="connsiteY0" fmla="*/ 0 h 2440644"/>
                <a:gd name="connsiteX1" fmla="*/ 764564 w 764564"/>
                <a:gd name="connsiteY1" fmla="*/ 6597 h 2440644"/>
                <a:gd name="connsiteX2" fmla="*/ 415990 w 764564"/>
                <a:gd name="connsiteY2" fmla="*/ 745997 h 2440644"/>
                <a:gd name="connsiteX3" fmla="*/ 496527 w 764564"/>
                <a:gd name="connsiteY3" fmla="*/ 655633 h 2440644"/>
                <a:gd name="connsiteX4" fmla="*/ 498251 w 764564"/>
                <a:gd name="connsiteY4" fmla="*/ 662230 h 2440644"/>
                <a:gd name="connsiteX5" fmla="*/ 412572 w 764564"/>
                <a:gd name="connsiteY5" fmla="*/ 757070 h 2440644"/>
                <a:gd name="connsiteX6" fmla="*/ 132423 w 764564"/>
                <a:gd name="connsiteY6" fmla="*/ 1794536 h 2440644"/>
                <a:gd name="connsiteX7" fmla="*/ 12481 w 764564"/>
                <a:gd name="connsiteY7" fmla="*/ 2370241 h 2440644"/>
                <a:gd name="connsiteX8" fmla="*/ 0 w 764564"/>
                <a:gd name="connsiteY8" fmla="*/ 2440644 h 2440644"/>
                <a:gd name="connsiteX9" fmla="*/ 0 w 764564"/>
                <a:gd name="connsiteY9" fmla="*/ 2414471 h 2440644"/>
                <a:gd name="connsiteX10" fmla="*/ 8605 w 764564"/>
                <a:gd name="connsiteY10" fmla="*/ 2365918 h 2440644"/>
                <a:gd name="connsiteX11" fmla="*/ 127275 w 764564"/>
                <a:gd name="connsiteY11" fmla="*/ 1794968 h 2440644"/>
                <a:gd name="connsiteX12" fmla="*/ 762840 w 764564"/>
                <a:gd name="connsiteY12" fmla="*/ 0 h 24406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64564" h="2440644">
                  <a:moveTo>
                    <a:pt x="762840" y="0"/>
                  </a:moveTo>
                  <a:cubicBezTo>
                    <a:pt x="764564" y="6597"/>
                    <a:pt x="764564" y="6597"/>
                    <a:pt x="764564" y="6597"/>
                  </a:cubicBezTo>
                  <a:cubicBezTo>
                    <a:pt x="661164" y="110118"/>
                    <a:pt x="539650" y="369766"/>
                    <a:pt x="415990" y="745997"/>
                  </a:cubicBezTo>
                  <a:cubicBezTo>
                    <a:pt x="496527" y="655633"/>
                    <a:pt x="496527" y="655633"/>
                    <a:pt x="496527" y="655633"/>
                  </a:cubicBezTo>
                  <a:cubicBezTo>
                    <a:pt x="498251" y="662230"/>
                    <a:pt x="498251" y="662230"/>
                    <a:pt x="498251" y="662230"/>
                  </a:cubicBezTo>
                  <a:cubicBezTo>
                    <a:pt x="412572" y="757070"/>
                    <a:pt x="412572" y="757070"/>
                    <a:pt x="412572" y="757070"/>
                  </a:cubicBezTo>
                  <a:cubicBezTo>
                    <a:pt x="318542" y="1041374"/>
                    <a:pt x="223452" y="1394081"/>
                    <a:pt x="132423" y="1794536"/>
                  </a:cubicBezTo>
                  <a:cubicBezTo>
                    <a:pt x="87192" y="1992829"/>
                    <a:pt x="46889" y="2187085"/>
                    <a:pt x="12481" y="2370241"/>
                  </a:cubicBezTo>
                  <a:lnTo>
                    <a:pt x="0" y="2440644"/>
                  </a:lnTo>
                  <a:lnTo>
                    <a:pt x="0" y="2414471"/>
                  </a:lnTo>
                  <a:lnTo>
                    <a:pt x="8605" y="2365918"/>
                  </a:lnTo>
                  <a:cubicBezTo>
                    <a:pt x="42739" y="2184035"/>
                    <a:pt x="82614" y="1991416"/>
                    <a:pt x="127275" y="1794968"/>
                  </a:cubicBezTo>
                  <a:cubicBezTo>
                    <a:pt x="341194" y="854304"/>
                    <a:pt x="578318" y="183597"/>
                    <a:pt x="762840" y="0"/>
                  </a:cubicBezTo>
                  <a:close/>
                </a:path>
              </a:pathLst>
            </a:cu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grpSp>
          <p:nvGrpSpPr>
            <p:cNvPr id="23" name="Nhóm 22"/>
            <p:cNvGrpSpPr/>
            <p:nvPr/>
          </p:nvGrpSpPr>
          <p:grpSpPr>
            <a:xfrm rot="399179" flipH="1">
              <a:off x="322913" y="912037"/>
              <a:ext cx="740803" cy="743600"/>
              <a:chOff x="2051052" y="5522596"/>
              <a:chExt cx="892175" cy="895542"/>
            </a:xfrm>
          </p:grpSpPr>
          <p:sp>
            <p:nvSpPr>
              <p:cNvPr id="24" name="Hình tự do 5"/>
              <p:cNvSpPr/>
              <p:nvPr/>
            </p:nvSpPr>
            <p:spPr bwMode="auto">
              <a:xfrm flipH="1">
                <a:off x="2411413" y="6283770"/>
                <a:ext cx="6350" cy="12700"/>
              </a:xfrm>
              <a:custGeom>
                <a:avLst/>
                <a:gdLst>
                  <a:gd name="T0" fmla="*/ 4 w 4"/>
                  <a:gd name="T1" fmla="*/ 8 h 8"/>
                  <a:gd name="T2" fmla="*/ 0 w 4"/>
                  <a:gd name="T3" fmla="*/ 0 h 8"/>
                  <a:gd name="T4" fmla="*/ 4 w 4"/>
                  <a:gd name="T5" fmla="*/ 8 h 8"/>
                </a:gdLst>
                <a:ahLst/>
                <a:cxnLst>
                  <a:cxn ang="0">
                    <a:pos x="T0" y="T1"/>
                  </a:cxn>
                  <a:cxn ang="0">
                    <a:pos x="T2" y="T3"/>
                  </a:cxn>
                  <a:cxn ang="0">
                    <a:pos x="T4" y="T5"/>
                  </a:cxn>
                </a:cxnLst>
                <a:rect l="0" t="0" r="r" b="b"/>
                <a:pathLst>
                  <a:path w="4" h="8">
                    <a:moveTo>
                      <a:pt x="4" y="8"/>
                    </a:moveTo>
                    <a:lnTo>
                      <a:pt x="0" y="0"/>
                    </a:lnTo>
                    <a:lnTo>
                      <a:pt x="4" y="8"/>
                    </a:lnTo>
                    <a:close/>
                  </a:path>
                </a:pathLst>
              </a:custGeom>
              <a:solidFill>
                <a:srgbClr val="00A99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vi-VN"/>
              </a:p>
            </p:txBody>
          </p:sp>
          <p:sp>
            <p:nvSpPr>
              <p:cNvPr id="25" name="Dòng 6"/>
              <p:cNvSpPr>
                <a:spLocks noChangeShapeType="1"/>
              </p:cNvSpPr>
              <p:nvPr/>
            </p:nvSpPr>
            <p:spPr bwMode="auto">
              <a:xfrm flipV="1">
                <a:off x="2411413" y="6283770"/>
                <a:ext cx="6350" cy="1270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vi-VN"/>
              </a:p>
            </p:txBody>
          </p:sp>
          <p:sp>
            <p:nvSpPr>
              <p:cNvPr id="26" name="Hình tự do 32"/>
              <p:cNvSpPr/>
              <p:nvPr/>
            </p:nvSpPr>
            <p:spPr bwMode="auto">
              <a:xfrm flipH="1">
                <a:off x="2051052" y="5522596"/>
                <a:ext cx="892175" cy="895542"/>
              </a:xfrm>
              <a:custGeom>
                <a:avLst/>
                <a:gdLst>
                  <a:gd name="T0" fmla="*/ 242 w 264"/>
                  <a:gd name="T1" fmla="*/ 157 h 264"/>
                  <a:gd name="T2" fmla="*/ 259 w 264"/>
                  <a:gd name="T3" fmla="*/ 128 h 264"/>
                  <a:gd name="T4" fmla="*/ 238 w 264"/>
                  <a:gd name="T5" fmla="*/ 66 h 264"/>
                  <a:gd name="T6" fmla="*/ 192 w 264"/>
                  <a:gd name="T7" fmla="*/ 20 h 264"/>
                  <a:gd name="T8" fmla="*/ 158 w 264"/>
                  <a:gd name="T9" fmla="*/ 23 h 264"/>
                  <a:gd name="T10" fmla="*/ 157 w 264"/>
                  <a:gd name="T11" fmla="*/ 23 h 264"/>
                  <a:gd name="T12" fmla="*/ 156 w 264"/>
                  <a:gd name="T13" fmla="*/ 23 h 264"/>
                  <a:gd name="T14" fmla="*/ 128 w 264"/>
                  <a:gd name="T15" fmla="*/ 5 h 264"/>
                  <a:gd name="T16" fmla="*/ 66 w 264"/>
                  <a:gd name="T17" fmla="*/ 26 h 264"/>
                  <a:gd name="T18" fmla="*/ 20 w 264"/>
                  <a:gd name="T19" fmla="*/ 72 h 264"/>
                  <a:gd name="T20" fmla="*/ 23 w 264"/>
                  <a:gd name="T21" fmla="*/ 106 h 264"/>
                  <a:gd name="T22" fmla="*/ 23 w 264"/>
                  <a:gd name="T23" fmla="*/ 107 h 264"/>
                  <a:gd name="T24" fmla="*/ 22 w 264"/>
                  <a:gd name="T25" fmla="*/ 108 h 264"/>
                  <a:gd name="T26" fmla="*/ 5 w 264"/>
                  <a:gd name="T27" fmla="*/ 136 h 264"/>
                  <a:gd name="T28" fmla="*/ 26 w 264"/>
                  <a:gd name="T29" fmla="*/ 198 h 264"/>
                  <a:gd name="T30" fmla="*/ 72 w 264"/>
                  <a:gd name="T31" fmla="*/ 244 h 264"/>
                  <a:gd name="T32" fmla="*/ 106 w 264"/>
                  <a:gd name="T33" fmla="*/ 241 h 264"/>
                  <a:gd name="T34" fmla="*/ 107 w 264"/>
                  <a:gd name="T35" fmla="*/ 242 h 264"/>
                  <a:gd name="T36" fmla="*/ 108 w 264"/>
                  <a:gd name="T37" fmla="*/ 242 h 264"/>
                  <a:gd name="T38" fmla="*/ 136 w 264"/>
                  <a:gd name="T39" fmla="*/ 259 h 264"/>
                  <a:gd name="T40" fmla="*/ 198 w 264"/>
                  <a:gd name="T41" fmla="*/ 238 h 264"/>
                  <a:gd name="T42" fmla="*/ 244 w 264"/>
                  <a:gd name="T43" fmla="*/ 192 h 264"/>
                  <a:gd name="T44" fmla="*/ 241 w 264"/>
                  <a:gd name="T45" fmla="*/ 159 h 264"/>
                  <a:gd name="T46" fmla="*/ 241 w 264"/>
                  <a:gd name="T47" fmla="*/ 158 h 264"/>
                  <a:gd name="T48" fmla="*/ 242 w 264"/>
                  <a:gd name="T49" fmla="*/ 157 h 2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64" h="264">
                    <a:moveTo>
                      <a:pt x="242" y="157"/>
                    </a:moveTo>
                    <a:cubicBezTo>
                      <a:pt x="250" y="149"/>
                      <a:pt x="256" y="139"/>
                      <a:pt x="259" y="128"/>
                    </a:cubicBezTo>
                    <a:cubicBezTo>
                      <a:pt x="264" y="107"/>
                      <a:pt x="255" y="85"/>
                      <a:pt x="238" y="66"/>
                    </a:cubicBezTo>
                    <a:cubicBezTo>
                      <a:pt x="229" y="42"/>
                      <a:pt x="213" y="25"/>
                      <a:pt x="192" y="20"/>
                    </a:cubicBezTo>
                    <a:cubicBezTo>
                      <a:pt x="181" y="18"/>
                      <a:pt x="170" y="19"/>
                      <a:pt x="158" y="23"/>
                    </a:cubicBezTo>
                    <a:cubicBezTo>
                      <a:pt x="157" y="23"/>
                      <a:pt x="157" y="23"/>
                      <a:pt x="157" y="23"/>
                    </a:cubicBezTo>
                    <a:cubicBezTo>
                      <a:pt x="156" y="23"/>
                      <a:pt x="156" y="23"/>
                      <a:pt x="156" y="23"/>
                    </a:cubicBezTo>
                    <a:cubicBezTo>
                      <a:pt x="148" y="14"/>
                      <a:pt x="139" y="8"/>
                      <a:pt x="128" y="5"/>
                    </a:cubicBezTo>
                    <a:cubicBezTo>
                      <a:pt x="107" y="0"/>
                      <a:pt x="85" y="9"/>
                      <a:pt x="66" y="26"/>
                    </a:cubicBezTo>
                    <a:cubicBezTo>
                      <a:pt x="42" y="35"/>
                      <a:pt x="25" y="51"/>
                      <a:pt x="20" y="72"/>
                    </a:cubicBezTo>
                    <a:cubicBezTo>
                      <a:pt x="17" y="83"/>
                      <a:pt x="19" y="95"/>
                      <a:pt x="23" y="106"/>
                    </a:cubicBezTo>
                    <a:cubicBezTo>
                      <a:pt x="23" y="107"/>
                      <a:pt x="23" y="107"/>
                      <a:pt x="23" y="107"/>
                    </a:cubicBezTo>
                    <a:cubicBezTo>
                      <a:pt x="22" y="108"/>
                      <a:pt x="22" y="108"/>
                      <a:pt x="22" y="108"/>
                    </a:cubicBezTo>
                    <a:cubicBezTo>
                      <a:pt x="14" y="116"/>
                      <a:pt x="8" y="125"/>
                      <a:pt x="5" y="136"/>
                    </a:cubicBezTo>
                    <a:cubicBezTo>
                      <a:pt x="0" y="157"/>
                      <a:pt x="9" y="179"/>
                      <a:pt x="26" y="198"/>
                    </a:cubicBezTo>
                    <a:cubicBezTo>
                      <a:pt x="35" y="222"/>
                      <a:pt x="51" y="239"/>
                      <a:pt x="72" y="244"/>
                    </a:cubicBezTo>
                    <a:cubicBezTo>
                      <a:pt x="83" y="247"/>
                      <a:pt x="94" y="246"/>
                      <a:pt x="106" y="241"/>
                    </a:cubicBezTo>
                    <a:cubicBezTo>
                      <a:pt x="107" y="242"/>
                      <a:pt x="107" y="242"/>
                      <a:pt x="107" y="242"/>
                    </a:cubicBezTo>
                    <a:cubicBezTo>
                      <a:pt x="108" y="242"/>
                      <a:pt x="108" y="242"/>
                      <a:pt x="108" y="242"/>
                    </a:cubicBezTo>
                    <a:cubicBezTo>
                      <a:pt x="116" y="250"/>
                      <a:pt x="125" y="257"/>
                      <a:pt x="136" y="259"/>
                    </a:cubicBezTo>
                    <a:cubicBezTo>
                      <a:pt x="157" y="264"/>
                      <a:pt x="179" y="256"/>
                      <a:pt x="198" y="238"/>
                    </a:cubicBezTo>
                    <a:cubicBezTo>
                      <a:pt x="222" y="229"/>
                      <a:pt x="239" y="213"/>
                      <a:pt x="244" y="192"/>
                    </a:cubicBezTo>
                    <a:cubicBezTo>
                      <a:pt x="247" y="181"/>
                      <a:pt x="245" y="170"/>
                      <a:pt x="241" y="159"/>
                    </a:cubicBezTo>
                    <a:cubicBezTo>
                      <a:pt x="241" y="158"/>
                      <a:pt x="241" y="158"/>
                      <a:pt x="241" y="158"/>
                    </a:cubicBezTo>
                    <a:lnTo>
                      <a:pt x="242" y="157"/>
                    </a:lnTo>
                    <a:close/>
                  </a:path>
                </a:pathLst>
              </a:custGeom>
              <a:gradFill flip="none" rotWithShape="1">
                <a:gsLst>
                  <a:gs pos="0">
                    <a:schemeClr val="accent1">
                      <a:lumMod val="75000"/>
                    </a:schemeClr>
                  </a:gs>
                  <a:gs pos="100000">
                    <a:schemeClr val="accent1">
                      <a:lumMod val="60000"/>
                      <a:lumOff val="40000"/>
                    </a:schemeClr>
                  </a:gs>
                </a:gsLst>
                <a:path path="circle">
                  <a:fillToRect l="50000" t="50000" r="50000" b="50000"/>
                </a:path>
                <a:tileRect/>
              </a:gra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vi-VN"/>
              </a:p>
            </p:txBody>
          </p:sp>
          <p:sp>
            <p:nvSpPr>
              <p:cNvPr id="27" name="Hình tự do 33"/>
              <p:cNvSpPr/>
              <p:nvPr/>
            </p:nvSpPr>
            <p:spPr bwMode="auto">
              <a:xfrm flipH="1">
                <a:off x="2216501" y="5688259"/>
                <a:ext cx="561276" cy="564216"/>
              </a:xfrm>
              <a:custGeom>
                <a:avLst/>
                <a:gdLst>
                  <a:gd name="T0" fmla="*/ 93 w 95"/>
                  <a:gd name="T1" fmla="*/ 45 h 95"/>
                  <a:gd name="T2" fmla="*/ 92 w 95"/>
                  <a:gd name="T3" fmla="*/ 32 h 95"/>
                  <a:gd name="T4" fmla="*/ 75 w 95"/>
                  <a:gd name="T5" fmla="*/ 17 h 95"/>
                  <a:gd name="T6" fmla="*/ 58 w 95"/>
                  <a:gd name="T7" fmla="*/ 1 h 95"/>
                  <a:gd name="T8" fmla="*/ 45 w 95"/>
                  <a:gd name="T9" fmla="*/ 2 h 95"/>
                  <a:gd name="T10" fmla="*/ 32 w 95"/>
                  <a:gd name="T11" fmla="*/ 3 h 95"/>
                  <a:gd name="T12" fmla="*/ 16 w 95"/>
                  <a:gd name="T13" fmla="*/ 20 h 95"/>
                  <a:gd name="T14" fmla="*/ 1 w 95"/>
                  <a:gd name="T15" fmla="*/ 37 h 95"/>
                  <a:gd name="T16" fmla="*/ 2 w 95"/>
                  <a:gd name="T17" fmla="*/ 50 h 95"/>
                  <a:gd name="T18" fmla="*/ 2 w 95"/>
                  <a:gd name="T19" fmla="*/ 63 h 95"/>
                  <a:gd name="T20" fmla="*/ 19 w 95"/>
                  <a:gd name="T21" fmla="*/ 79 h 95"/>
                  <a:gd name="T22" fmla="*/ 36 w 95"/>
                  <a:gd name="T23" fmla="*/ 94 h 95"/>
                  <a:gd name="T24" fmla="*/ 50 w 95"/>
                  <a:gd name="T25" fmla="*/ 93 h 95"/>
                  <a:gd name="T26" fmla="*/ 63 w 95"/>
                  <a:gd name="T27" fmla="*/ 93 h 95"/>
                  <a:gd name="T28" fmla="*/ 78 w 95"/>
                  <a:gd name="T29" fmla="*/ 76 h 95"/>
                  <a:gd name="T30" fmla="*/ 94 w 95"/>
                  <a:gd name="T31" fmla="*/ 59 h 95"/>
                  <a:gd name="T32" fmla="*/ 93 w 95"/>
                  <a:gd name="T33" fmla="*/ 45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95" h="95">
                    <a:moveTo>
                      <a:pt x="93" y="45"/>
                    </a:moveTo>
                    <a:cubicBezTo>
                      <a:pt x="94" y="41"/>
                      <a:pt x="94" y="36"/>
                      <a:pt x="92" y="32"/>
                    </a:cubicBezTo>
                    <a:cubicBezTo>
                      <a:pt x="90" y="25"/>
                      <a:pt x="83" y="20"/>
                      <a:pt x="75" y="17"/>
                    </a:cubicBezTo>
                    <a:cubicBezTo>
                      <a:pt x="71" y="9"/>
                      <a:pt x="66" y="3"/>
                      <a:pt x="58" y="1"/>
                    </a:cubicBezTo>
                    <a:cubicBezTo>
                      <a:pt x="54" y="0"/>
                      <a:pt x="49" y="1"/>
                      <a:pt x="45" y="2"/>
                    </a:cubicBezTo>
                    <a:cubicBezTo>
                      <a:pt x="40" y="1"/>
                      <a:pt x="36" y="1"/>
                      <a:pt x="32" y="3"/>
                    </a:cubicBezTo>
                    <a:cubicBezTo>
                      <a:pt x="24" y="5"/>
                      <a:pt x="19" y="11"/>
                      <a:pt x="16" y="20"/>
                    </a:cubicBezTo>
                    <a:cubicBezTo>
                      <a:pt x="8" y="24"/>
                      <a:pt x="3" y="29"/>
                      <a:pt x="1" y="37"/>
                    </a:cubicBezTo>
                    <a:cubicBezTo>
                      <a:pt x="0" y="41"/>
                      <a:pt x="0" y="46"/>
                      <a:pt x="2" y="50"/>
                    </a:cubicBezTo>
                    <a:cubicBezTo>
                      <a:pt x="1" y="55"/>
                      <a:pt x="1" y="59"/>
                      <a:pt x="2" y="63"/>
                    </a:cubicBezTo>
                    <a:cubicBezTo>
                      <a:pt x="5" y="71"/>
                      <a:pt x="11" y="76"/>
                      <a:pt x="19" y="79"/>
                    </a:cubicBezTo>
                    <a:cubicBezTo>
                      <a:pt x="23" y="87"/>
                      <a:pt x="29" y="92"/>
                      <a:pt x="36" y="94"/>
                    </a:cubicBezTo>
                    <a:cubicBezTo>
                      <a:pt x="41" y="95"/>
                      <a:pt x="45" y="95"/>
                      <a:pt x="50" y="93"/>
                    </a:cubicBezTo>
                    <a:cubicBezTo>
                      <a:pt x="54" y="94"/>
                      <a:pt x="59" y="94"/>
                      <a:pt x="63" y="93"/>
                    </a:cubicBezTo>
                    <a:cubicBezTo>
                      <a:pt x="70" y="90"/>
                      <a:pt x="75" y="84"/>
                      <a:pt x="78" y="76"/>
                    </a:cubicBezTo>
                    <a:cubicBezTo>
                      <a:pt x="86" y="72"/>
                      <a:pt x="92" y="66"/>
                      <a:pt x="94" y="59"/>
                    </a:cubicBezTo>
                    <a:cubicBezTo>
                      <a:pt x="95" y="54"/>
                      <a:pt x="94" y="50"/>
                      <a:pt x="93" y="45"/>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vi-VN"/>
              </a:p>
            </p:txBody>
          </p:sp>
          <p:sp>
            <p:nvSpPr>
              <p:cNvPr id="28" name="Hình tự do 32"/>
              <p:cNvSpPr/>
              <p:nvPr/>
            </p:nvSpPr>
            <p:spPr bwMode="auto">
              <a:xfrm flipH="1">
                <a:off x="2304860" y="5777362"/>
                <a:ext cx="384558" cy="386010"/>
              </a:xfrm>
              <a:custGeom>
                <a:avLst/>
                <a:gdLst>
                  <a:gd name="T0" fmla="*/ 242 w 264"/>
                  <a:gd name="T1" fmla="*/ 157 h 264"/>
                  <a:gd name="T2" fmla="*/ 259 w 264"/>
                  <a:gd name="T3" fmla="*/ 128 h 264"/>
                  <a:gd name="T4" fmla="*/ 238 w 264"/>
                  <a:gd name="T5" fmla="*/ 66 h 264"/>
                  <a:gd name="T6" fmla="*/ 192 w 264"/>
                  <a:gd name="T7" fmla="*/ 20 h 264"/>
                  <a:gd name="T8" fmla="*/ 158 w 264"/>
                  <a:gd name="T9" fmla="*/ 23 h 264"/>
                  <a:gd name="T10" fmla="*/ 157 w 264"/>
                  <a:gd name="T11" fmla="*/ 23 h 264"/>
                  <a:gd name="T12" fmla="*/ 156 w 264"/>
                  <a:gd name="T13" fmla="*/ 23 h 264"/>
                  <a:gd name="T14" fmla="*/ 128 w 264"/>
                  <a:gd name="T15" fmla="*/ 5 h 264"/>
                  <a:gd name="T16" fmla="*/ 66 w 264"/>
                  <a:gd name="T17" fmla="*/ 26 h 264"/>
                  <a:gd name="T18" fmla="*/ 20 w 264"/>
                  <a:gd name="T19" fmla="*/ 72 h 264"/>
                  <a:gd name="T20" fmla="*/ 23 w 264"/>
                  <a:gd name="T21" fmla="*/ 106 h 264"/>
                  <a:gd name="T22" fmla="*/ 23 w 264"/>
                  <a:gd name="T23" fmla="*/ 107 h 264"/>
                  <a:gd name="T24" fmla="*/ 22 w 264"/>
                  <a:gd name="T25" fmla="*/ 108 h 264"/>
                  <a:gd name="T26" fmla="*/ 5 w 264"/>
                  <a:gd name="T27" fmla="*/ 136 h 264"/>
                  <a:gd name="T28" fmla="*/ 26 w 264"/>
                  <a:gd name="T29" fmla="*/ 198 h 264"/>
                  <a:gd name="T30" fmla="*/ 72 w 264"/>
                  <a:gd name="T31" fmla="*/ 244 h 264"/>
                  <a:gd name="T32" fmla="*/ 106 w 264"/>
                  <a:gd name="T33" fmla="*/ 241 h 264"/>
                  <a:gd name="T34" fmla="*/ 107 w 264"/>
                  <a:gd name="T35" fmla="*/ 242 h 264"/>
                  <a:gd name="T36" fmla="*/ 108 w 264"/>
                  <a:gd name="T37" fmla="*/ 242 h 264"/>
                  <a:gd name="T38" fmla="*/ 136 w 264"/>
                  <a:gd name="T39" fmla="*/ 259 h 264"/>
                  <a:gd name="T40" fmla="*/ 198 w 264"/>
                  <a:gd name="T41" fmla="*/ 238 h 264"/>
                  <a:gd name="T42" fmla="*/ 244 w 264"/>
                  <a:gd name="T43" fmla="*/ 192 h 264"/>
                  <a:gd name="T44" fmla="*/ 241 w 264"/>
                  <a:gd name="T45" fmla="*/ 159 h 264"/>
                  <a:gd name="T46" fmla="*/ 241 w 264"/>
                  <a:gd name="T47" fmla="*/ 158 h 264"/>
                  <a:gd name="T48" fmla="*/ 242 w 264"/>
                  <a:gd name="T49" fmla="*/ 157 h 2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64" h="264">
                    <a:moveTo>
                      <a:pt x="242" y="157"/>
                    </a:moveTo>
                    <a:cubicBezTo>
                      <a:pt x="250" y="149"/>
                      <a:pt x="256" y="139"/>
                      <a:pt x="259" y="128"/>
                    </a:cubicBezTo>
                    <a:cubicBezTo>
                      <a:pt x="264" y="107"/>
                      <a:pt x="255" y="85"/>
                      <a:pt x="238" y="66"/>
                    </a:cubicBezTo>
                    <a:cubicBezTo>
                      <a:pt x="229" y="42"/>
                      <a:pt x="213" y="25"/>
                      <a:pt x="192" y="20"/>
                    </a:cubicBezTo>
                    <a:cubicBezTo>
                      <a:pt x="181" y="18"/>
                      <a:pt x="170" y="19"/>
                      <a:pt x="158" y="23"/>
                    </a:cubicBezTo>
                    <a:cubicBezTo>
                      <a:pt x="157" y="23"/>
                      <a:pt x="157" y="23"/>
                      <a:pt x="157" y="23"/>
                    </a:cubicBezTo>
                    <a:cubicBezTo>
                      <a:pt x="156" y="23"/>
                      <a:pt x="156" y="23"/>
                      <a:pt x="156" y="23"/>
                    </a:cubicBezTo>
                    <a:cubicBezTo>
                      <a:pt x="148" y="14"/>
                      <a:pt x="139" y="8"/>
                      <a:pt x="128" y="5"/>
                    </a:cubicBezTo>
                    <a:cubicBezTo>
                      <a:pt x="107" y="0"/>
                      <a:pt x="85" y="9"/>
                      <a:pt x="66" y="26"/>
                    </a:cubicBezTo>
                    <a:cubicBezTo>
                      <a:pt x="42" y="35"/>
                      <a:pt x="25" y="51"/>
                      <a:pt x="20" y="72"/>
                    </a:cubicBezTo>
                    <a:cubicBezTo>
                      <a:pt x="17" y="83"/>
                      <a:pt x="19" y="95"/>
                      <a:pt x="23" y="106"/>
                    </a:cubicBezTo>
                    <a:cubicBezTo>
                      <a:pt x="23" y="107"/>
                      <a:pt x="23" y="107"/>
                      <a:pt x="23" y="107"/>
                    </a:cubicBezTo>
                    <a:cubicBezTo>
                      <a:pt x="22" y="108"/>
                      <a:pt x="22" y="108"/>
                      <a:pt x="22" y="108"/>
                    </a:cubicBezTo>
                    <a:cubicBezTo>
                      <a:pt x="14" y="116"/>
                      <a:pt x="8" y="125"/>
                      <a:pt x="5" y="136"/>
                    </a:cubicBezTo>
                    <a:cubicBezTo>
                      <a:pt x="0" y="157"/>
                      <a:pt x="9" y="179"/>
                      <a:pt x="26" y="198"/>
                    </a:cubicBezTo>
                    <a:cubicBezTo>
                      <a:pt x="35" y="222"/>
                      <a:pt x="51" y="239"/>
                      <a:pt x="72" y="244"/>
                    </a:cubicBezTo>
                    <a:cubicBezTo>
                      <a:pt x="83" y="247"/>
                      <a:pt x="94" y="246"/>
                      <a:pt x="106" y="241"/>
                    </a:cubicBezTo>
                    <a:cubicBezTo>
                      <a:pt x="107" y="242"/>
                      <a:pt x="107" y="242"/>
                      <a:pt x="107" y="242"/>
                    </a:cubicBezTo>
                    <a:cubicBezTo>
                      <a:pt x="108" y="242"/>
                      <a:pt x="108" y="242"/>
                      <a:pt x="108" y="242"/>
                    </a:cubicBezTo>
                    <a:cubicBezTo>
                      <a:pt x="116" y="250"/>
                      <a:pt x="125" y="257"/>
                      <a:pt x="136" y="259"/>
                    </a:cubicBezTo>
                    <a:cubicBezTo>
                      <a:pt x="157" y="264"/>
                      <a:pt x="179" y="256"/>
                      <a:pt x="198" y="238"/>
                    </a:cubicBezTo>
                    <a:cubicBezTo>
                      <a:pt x="222" y="229"/>
                      <a:pt x="239" y="213"/>
                      <a:pt x="244" y="192"/>
                    </a:cubicBezTo>
                    <a:cubicBezTo>
                      <a:pt x="247" y="181"/>
                      <a:pt x="245" y="170"/>
                      <a:pt x="241" y="159"/>
                    </a:cubicBezTo>
                    <a:cubicBezTo>
                      <a:pt x="241" y="158"/>
                      <a:pt x="241" y="158"/>
                      <a:pt x="241" y="158"/>
                    </a:cubicBezTo>
                    <a:lnTo>
                      <a:pt x="242" y="157"/>
                    </a:lnTo>
                    <a:close/>
                  </a:path>
                </a:pathLst>
              </a:custGeom>
              <a:solidFill>
                <a:schemeClr val="accent1">
                  <a:lumMod val="75000"/>
                </a:schemeClr>
              </a:solidFill>
              <a:ln>
                <a:noFill/>
              </a:ln>
            </p:spPr>
            <p:txBody>
              <a:bodyPr vert="horz" wrap="square" lIns="91440" tIns="45720" rIns="91440" bIns="45720" numCol="1" anchor="t" anchorCtr="0" compatLnSpc="1"/>
              <a:lstStyle/>
              <a:p>
                <a:endParaRPr lang="vi-VN"/>
              </a:p>
            </p:txBody>
          </p:sp>
          <p:sp>
            <p:nvSpPr>
              <p:cNvPr id="29" name="Hình bầu dục 28"/>
              <p:cNvSpPr/>
              <p:nvPr/>
            </p:nvSpPr>
            <p:spPr>
              <a:xfrm>
                <a:off x="2420939" y="5894167"/>
                <a:ext cx="152400" cy="152400"/>
              </a:xfrm>
              <a:prstGeom prst="ellipse">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grpSp>
        <p:sp>
          <p:nvSpPr>
            <p:cNvPr id="30" name="Hình tự do 29"/>
            <p:cNvSpPr/>
            <p:nvPr/>
          </p:nvSpPr>
          <p:spPr bwMode="auto">
            <a:xfrm rot="21370907">
              <a:off x="453244" y="1821965"/>
              <a:ext cx="173372" cy="171307"/>
            </a:xfrm>
            <a:custGeom>
              <a:avLst/>
              <a:gdLst>
                <a:gd name="T0" fmla="*/ 54 w 54"/>
                <a:gd name="T1" fmla="*/ 31 h 54"/>
                <a:gd name="T2" fmla="*/ 50 w 54"/>
                <a:gd name="T3" fmla="*/ 26 h 54"/>
                <a:gd name="T4" fmla="*/ 54 w 54"/>
                <a:gd name="T5" fmla="*/ 22 h 54"/>
                <a:gd name="T6" fmla="*/ 43 w 54"/>
                <a:gd name="T7" fmla="*/ 18 h 54"/>
                <a:gd name="T8" fmla="*/ 47 w 54"/>
                <a:gd name="T9" fmla="*/ 8 h 54"/>
                <a:gd name="T10" fmla="*/ 39 w 54"/>
                <a:gd name="T11" fmla="*/ 9 h 54"/>
                <a:gd name="T12" fmla="*/ 37 w 54"/>
                <a:gd name="T13" fmla="*/ 1 h 54"/>
                <a:gd name="T14" fmla="*/ 30 w 54"/>
                <a:gd name="T15" fmla="*/ 6 h 54"/>
                <a:gd name="T16" fmla="*/ 25 w 54"/>
                <a:gd name="T17" fmla="*/ 0 h 54"/>
                <a:gd name="T18" fmla="*/ 21 w 54"/>
                <a:gd name="T19" fmla="*/ 6 h 54"/>
                <a:gd name="T20" fmla="*/ 15 w 54"/>
                <a:gd name="T21" fmla="*/ 2 h 54"/>
                <a:gd name="T22" fmla="*/ 14 w 54"/>
                <a:gd name="T23" fmla="*/ 11 h 54"/>
                <a:gd name="T24" fmla="*/ 5 w 54"/>
                <a:gd name="T25" fmla="*/ 10 h 54"/>
                <a:gd name="T26" fmla="*/ 9 w 54"/>
                <a:gd name="T27" fmla="*/ 19 h 54"/>
                <a:gd name="T28" fmla="*/ 0 w 54"/>
                <a:gd name="T29" fmla="*/ 23 h 54"/>
                <a:gd name="T30" fmla="*/ 4 w 54"/>
                <a:gd name="T31" fmla="*/ 27 h 54"/>
                <a:gd name="T32" fmla="*/ 0 w 54"/>
                <a:gd name="T33" fmla="*/ 32 h 54"/>
                <a:gd name="T34" fmla="*/ 11 w 54"/>
                <a:gd name="T35" fmla="*/ 36 h 54"/>
                <a:gd name="T36" fmla="*/ 8 w 54"/>
                <a:gd name="T37" fmla="*/ 46 h 54"/>
                <a:gd name="T38" fmla="*/ 15 w 54"/>
                <a:gd name="T39" fmla="*/ 45 h 54"/>
                <a:gd name="T40" fmla="*/ 17 w 54"/>
                <a:gd name="T41" fmla="*/ 52 h 54"/>
                <a:gd name="T42" fmla="*/ 24 w 54"/>
                <a:gd name="T43" fmla="*/ 48 h 54"/>
                <a:gd name="T44" fmla="*/ 29 w 54"/>
                <a:gd name="T45" fmla="*/ 54 h 54"/>
                <a:gd name="T46" fmla="*/ 33 w 54"/>
                <a:gd name="T47" fmla="*/ 48 h 54"/>
                <a:gd name="T48" fmla="*/ 39 w 54"/>
                <a:gd name="T49" fmla="*/ 51 h 54"/>
                <a:gd name="T50" fmla="*/ 40 w 54"/>
                <a:gd name="T51" fmla="*/ 43 h 54"/>
                <a:gd name="T52" fmla="*/ 49 w 54"/>
                <a:gd name="T53" fmla="*/ 43 h 54"/>
                <a:gd name="T54" fmla="*/ 46 w 54"/>
                <a:gd name="T55" fmla="*/ 35 h 54"/>
                <a:gd name="T56" fmla="*/ 54 w 54"/>
                <a:gd name="T57" fmla="*/ 31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4" h="54">
                  <a:moveTo>
                    <a:pt x="54" y="31"/>
                  </a:moveTo>
                  <a:cubicBezTo>
                    <a:pt x="54" y="29"/>
                    <a:pt x="53" y="28"/>
                    <a:pt x="50" y="26"/>
                  </a:cubicBezTo>
                  <a:cubicBezTo>
                    <a:pt x="53" y="25"/>
                    <a:pt x="54" y="23"/>
                    <a:pt x="54" y="22"/>
                  </a:cubicBezTo>
                  <a:cubicBezTo>
                    <a:pt x="53" y="20"/>
                    <a:pt x="49" y="18"/>
                    <a:pt x="43" y="18"/>
                  </a:cubicBezTo>
                  <a:cubicBezTo>
                    <a:pt x="47" y="13"/>
                    <a:pt x="48" y="9"/>
                    <a:pt x="47" y="8"/>
                  </a:cubicBezTo>
                  <a:cubicBezTo>
                    <a:pt x="45" y="7"/>
                    <a:pt x="43" y="7"/>
                    <a:pt x="39" y="9"/>
                  </a:cubicBezTo>
                  <a:cubicBezTo>
                    <a:pt x="39" y="5"/>
                    <a:pt x="39" y="2"/>
                    <a:pt x="37" y="1"/>
                  </a:cubicBezTo>
                  <a:cubicBezTo>
                    <a:pt x="35" y="1"/>
                    <a:pt x="33" y="3"/>
                    <a:pt x="30" y="6"/>
                  </a:cubicBezTo>
                  <a:cubicBezTo>
                    <a:pt x="29" y="2"/>
                    <a:pt x="27" y="0"/>
                    <a:pt x="25" y="0"/>
                  </a:cubicBezTo>
                  <a:cubicBezTo>
                    <a:pt x="24" y="0"/>
                    <a:pt x="22" y="2"/>
                    <a:pt x="21" y="6"/>
                  </a:cubicBezTo>
                  <a:cubicBezTo>
                    <a:pt x="19" y="3"/>
                    <a:pt x="16" y="2"/>
                    <a:pt x="15" y="2"/>
                  </a:cubicBezTo>
                  <a:cubicBezTo>
                    <a:pt x="13" y="3"/>
                    <a:pt x="13" y="6"/>
                    <a:pt x="14" y="11"/>
                  </a:cubicBezTo>
                  <a:cubicBezTo>
                    <a:pt x="10" y="9"/>
                    <a:pt x="6" y="9"/>
                    <a:pt x="5" y="10"/>
                  </a:cubicBezTo>
                  <a:cubicBezTo>
                    <a:pt x="4" y="12"/>
                    <a:pt x="5" y="15"/>
                    <a:pt x="9" y="19"/>
                  </a:cubicBezTo>
                  <a:cubicBezTo>
                    <a:pt x="4" y="20"/>
                    <a:pt x="0" y="21"/>
                    <a:pt x="0" y="23"/>
                  </a:cubicBezTo>
                  <a:cubicBezTo>
                    <a:pt x="0" y="24"/>
                    <a:pt x="1" y="26"/>
                    <a:pt x="4" y="27"/>
                  </a:cubicBezTo>
                  <a:cubicBezTo>
                    <a:pt x="1" y="29"/>
                    <a:pt x="0" y="31"/>
                    <a:pt x="0" y="32"/>
                  </a:cubicBezTo>
                  <a:cubicBezTo>
                    <a:pt x="1" y="34"/>
                    <a:pt x="5" y="35"/>
                    <a:pt x="11" y="36"/>
                  </a:cubicBezTo>
                  <a:cubicBezTo>
                    <a:pt x="7" y="41"/>
                    <a:pt x="6" y="45"/>
                    <a:pt x="8" y="46"/>
                  </a:cubicBezTo>
                  <a:cubicBezTo>
                    <a:pt x="9" y="47"/>
                    <a:pt x="12" y="47"/>
                    <a:pt x="15" y="45"/>
                  </a:cubicBezTo>
                  <a:cubicBezTo>
                    <a:pt x="15" y="49"/>
                    <a:pt x="16" y="52"/>
                    <a:pt x="17" y="52"/>
                  </a:cubicBezTo>
                  <a:cubicBezTo>
                    <a:pt x="19" y="53"/>
                    <a:pt x="21" y="51"/>
                    <a:pt x="24" y="48"/>
                  </a:cubicBezTo>
                  <a:cubicBezTo>
                    <a:pt x="25" y="52"/>
                    <a:pt x="27" y="54"/>
                    <a:pt x="29" y="54"/>
                  </a:cubicBezTo>
                  <a:cubicBezTo>
                    <a:pt x="30" y="54"/>
                    <a:pt x="32" y="52"/>
                    <a:pt x="33" y="48"/>
                  </a:cubicBezTo>
                  <a:cubicBezTo>
                    <a:pt x="35" y="51"/>
                    <a:pt x="38" y="52"/>
                    <a:pt x="39" y="51"/>
                  </a:cubicBezTo>
                  <a:cubicBezTo>
                    <a:pt x="41" y="51"/>
                    <a:pt x="41" y="47"/>
                    <a:pt x="40" y="43"/>
                  </a:cubicBezTo>
                  <a:cubicBezTo>
                    <a:pt x="45" y="44"/>
                    <a:pt x="48" y="45"/>
                    <a:pt x="49" y="43"/>
                  </a:cubicBezTo>
                  <a:cubicBezTo>
                    <a:pt x="50" y="42"/>
                    <a:pt x="49" y="39"/>
                    <a:pt x="46" y="35"/>
                  </a:cubicBezTo>
                  <a:cubicBezTo>
                    <a:pt x="51" y="34"/>
                    <a:pt x="54" y="33"/>
                    <a:pt x="54" y="31"/>
                  </a:cubicBezTo>
                  <a:close/>
                </a:path>
              </a:pathLst>
            </a:custGeom>
            <a:solidFill>
              <a:schemeClr val="accent2">
                <a:lumMod val="75000"/>
              </a:schemeClr>
            </a:solidFill>
            <a:ln>
              <a:noFill/>
            </a:ln>
          </p:spPr>
          <p:txBody>
            <a:bodyPr vert="horz" wrap="square" lIns="91440" tIns="45720" rIns="91440" bIns="45720" numCol="1" anchor="t" anchorCtr="0" compatLnSpc="1"/>
            <a:lstStyle/>
            <a:p>
              <a:endParaRPr lang="vi-VN"/>
            </a:p>
          </p:txBody>
        </p:sp>
        <p:sp>
          <p:nvSpPr>
            <p:cNvPr id="31" name="Hình tự do 30"/>
            <p:cNvSpPr/>
            <p:nvPr/>
          </p:nvSpPr>
          <p:spPr>
            <a:xfrm>
              <a:off x="-5482" y="3721714"/>
              <a:ext cx="572070" cy="2025949"/>
            </a:xfrm>
            <a:custGeom>
              <a:avLst/>
              <a:gdLst>
                <a:gd name="connsiteX0" fmla="*/ 571311 w 572070"/>
                <a:gd name="connsiteY0" fmla="*/ 698 h 2025949"/>
                <a:gd name="connsiteX1" fmla="*/ 535841 w 572070"/>
                <a:gd name="connsiteY1" fmla="*/ 157150 h 2025949"/>
                <a:gd name="connsiteX2" fmla="*/ 43954 w 572070"/>
                <a:gd name="connsiteY2" fmla="*/ 1914280 h 2025949"/>
                <a:gd name="connsiteX3" fmla="*/ 0 w 572070"/>
                <a:gd name="connsiteY3" fmla="*/ 2025949 h 2025949"/>
                <a:gd name="connsiteX4" fmla="*/ 0 w 572070"/>
                <a:gd name="connsiteY4" fmla="*/ 1931247 h 2025949"/>
                <a:gd name="connsiteX5" fmla="*/ 38961 w 572070"/>
                <a:gd name="connsiteY5" fmla="*/ 1823186 h 2025949"/>
                <a:gd name="connsiteX6" fmla="*/ 487112 w 572070"/>
                <a:gd name="connsiteY6" fmla="*/ 146883 h 2025949"/>
                <a:gd name="connsiteX7" fmla="*/ 571311 w 572070"/>
                <a:gd name="connsiteY7" fmla="*/ 698 h 20259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72070" h="2025949">
                  <a:moveTo>
                    <a:pt x="571311" y="698"/>
                  </a:moveTo>
                  <a:cubicBezTo>
                    <a:pt x="574851" y="6404"/>
                    <a:pt x="566519" y="47998"/>
                    <a:pt x="535841" y="157150"/>
                  </a:cubicBezTo>
                  <a:cubicBezTo>
                    <a:pt x="455308" y="443674"/>
                    <a:pt x="262063" y="1332539"/>
                    <a:pt x="43954" y="1914280"/>
                  </a:cubicBezTo>
                  <a:lnTo>
                    <a:pt x="0" y="2025949"/>
                  </a:lnTo>
                  <a:lnTo>
                    <a:pt x="0" y="1931247"/>
                  </a:lnTo>
                  <a:lnTo>
                    <a:pt x="38961" y="1823186"/>
                  </a:lnTo>
                  <a:cubicBezTo>
                    <a:pt x="257758" y="1197543"/>
                    <a:pt x="459012" y="348382"/>
                    <a:pt x="487112" y="146883"/>
                  </a:cubicBezTo>
                  <a:cubicBezTo>
                    <a:pt x="498274" y="149283"/>
                    <a:pt x="563523" y="-11856"/>
                    <a:pt x="571311" y="698"/>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32" name="Hình tự do 31"/>
            <p:cNvSpPr/>
            <p:nvPr/>
          </p:nvSpPr>
          <p:spPr>
            <a:xfrm>
              <a:off x="404351" y="4895423"/>
              <a:ext cx="203734" cy="1962577"/>
            </a:xfrm>
            <a:custGeom>
              <a:avLst/>
              <a:gdLst>
                <a:gd name="connsiteX0" fmla="*/ 203734 w 203734"/>
                <a:gd name="connsiteY0" fmla="*/ 34 h 1962577"/>
                <a:gd name="connsiteX1" fmla="*/ 38502 w 203734"/>
                <a:gd name="connsiteY1" fmla="*/ 1942127 h 1962577"/>
                <a:gd name="connsiteX2" fmla="*/ 38124 w 203734"/>
                <a:gd name="connsiteY2" fmla="*/ 1962577 h 1962577"/>
                <a:gd name="connsiteX3" fmla="*/ 0 w 203734"/>
                <a:gd name="connsiteY3" fmla="*/ 1962577 h 1962577"/>
                <a:gd name="connsiteX4" fmla="*/ 861 w 203734"/>
                <a:gd name="connsiteY4" fmla="*/ 1930481 h 1962577"/>
                <a:gd name="connsiteX5" fmla="*/ 168890 w 203734"/>
                <a:gd name="connsiteY5" fmla="*/ 27735 h 1962577"/>
                <a:gd name="connsiteX6" fmla="*/ 203734 w 203734"/>
                <a:gd name="connsiteY6" fmla="*/ 34 h 1962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3734" h="1962577">
                  <a:moveTo>
                    <a:pt x="203734" y="34"/>
                  </a:moveTo>
                  <a:cubicBezTo>
                    <a:pt x="84994" y="510675"/>
                    <a:pt x="48957" y="1435542"/>
                    <a:pt x="38502" y="1942127"/>
                  </a:cubicBezTo>
                  <a:lnTo>
                    <a:pt x="38124" y="1962577"/>
                  </a:lnTo>
                  <a:lnTo>
                    <a:pt x="0" y="1962577"/>
                  </a:lnTo>
                  <a:lnTo>
                    <a:pt x="861" y="1930481"/>
                  </a:lnTo>
                  <a:cubicBezTo>
                    <a:pt x="15196" y="1428054"/>
                    <a:pt x="54378" y="534635"/>
                    <a:pt x="168890" y="27735"/>
                  </a:cubicBezTo>
                  <a:cubicBezTo>
                    <a:pt x="168890" y="27735"/>
                    <a:pt x="186897" y="-1137"/>
                    <a:pt x="203734" y="34"/>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grpSp>
          <p:nvGrpSpPr>
            <p:cNvPr id="33" name="Nhóm 32"/>
            <p:cNvGrpSpPr/>
            <p:nvPr/>
          </p:nvGrpSpPr>
          <p:grpSpPr>
            <a:xfrm rot="16304340" flipH="1">
              <a:off x="178634" y="4276817"/>
              <a:ext cx="888787" cy="885044"/>
              <a:chOff x="4277517" y="3752400"/>
              <a:chExt cx="1154448" cy="1149586"/>
            </a:xfrm>
          </p:grpSpPr>
          <p:sp>
            <p:nvSpPr>
              <p:cNvPr id="34" name="Hình tự do 33"/>
              <p:cNvSpPr/>
              <p:nvPr/>
            </p:nvSpPr>
            <p:spPr bwMode="auto">
              <a:xfrm rot="21259688" flipH="1">
                <a:off x="4277517" y="3752400"/>
                <a:ext cx="1154448" cy="1149586"/>
              </a:xfrm>
              <a:custGeom>
                <a:avLst/>
                <a:gdLst>
                  <a:gd name="T0" fmla="*/ 272 w 355"/>
                  <a:gd name="T1" fmla="*/ 16 h 352"/>
                  <a:gd name="T2" fmla="*/ 178 w 355"/>
                  <a:gd name="T3" fmla="*/ 41 h 352"/>
                  <a:gd name="T4" fmla="*/ 137 w 355"/>
                  <a:gd name="T5" fmla="*/ 36 h 352"/>
                  <a:gd name="T6" fmla="*/ 66 w 355"/>
                  <a:gd name="T7" fmla="*/ 51 h 352"/>
                  <a:gd name="T8" fmla="*/ 62 w 355"/>
                  <a:gd name="T9" fmla="*/ 142 h 352"/>
                  <a:gd name="T10" fmla="*/ 32 w 355"/>
                  <a:gd name="T11" fmla="*/ 251 h 352"/>
                  <a:gd name="T12" fmla="*/ 129 w 355"/>
                  <a:gd name="T13" fmla="*/ 291 h 352"/>
                  <a:gd name="T14" fmla="*/ 226 w 355"/>
                  <a:gd name="T15" fmla="*/ 350 h 352"/>
                  <a:gd name="T16" fmla="*/ 291 w 355"/>
                  <a:gd name="T17" fmla="*/ 262 h 352"/>
                  <a:gd name="T18" fmla="*/ 352 w 355"/>
                  <a:gd name="T19" fmla="*/ 207 h 352"/>
                  <a:gd name="T20" fmla="*/ 317 w 355"/>
                  <a:gd name="T21" fmla="*/ 117 h 352"/>
                  <a:gd name="T22" fmla="*/ 272 w 355"/>
                  <a:gd name="T23" fmla="*/ 16 h 3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55" h="352">
                    <a:moveTo>
                      <a:pt x="272" y="16"/>
                    </a:moveTo>
                    <a:cubicBezTo>
                      <a:pt x="230" y="0"/>
                      <a:pt x="208" y="40"/>
                      <a:pt x="178" y="41"/>
                    </a:cubicBezTo>
                    <a:cubicBezTo>
                      <a:pt x="163" y="42"/>
                      <a:pt x="150" y="39"/>
                      <a:pt x="137" y="36"/>
                    </a:cubicBezTo>
                    <a:cubicBezTo>
                      <a:pt x="110" y="30"/>
                      <a:pt x="86" y="24"/>
                      <a:pt x="66" y="51"/>
                    </a:cubicBezTo>
                    <a:cubicBezTo>
                      <a:pt x="40" y="89"/>
                      <a:pt x="77" y="121"/>
                      <a:pt x="62" y="142"/>
                    </a:cubicBezTo>
                    <a:cubicBezTo>
                      <a:pt x="47" y="163"/>
                      <a:pt x="0" y="212"/>
                      <a:pt x="32" y="251"/>
                    </a:cubicBezTo>
                    <a:cubicBezTo>
                      <a:pt x="63" y="289"/>
                      <a:pt x="102" y="274"/>
                      <a:pt x="129" y="291"/>
                    </a:cubicBezTo>
                    <a:cubicBezTo>
                      <a:pt x="156" y="308"/>
                      <a:pt x="180" y="352"/>
                      <a:pt x="226" y="350"/>
                    </a:cubicBezTo>
                    <a:cubicBezTo>
                      <a:pt x="269" y="348"/>
                      <a:pt x="253" y="270"/>
                      <a:pt x="291" y="262"/>
                    </a:cubicBezTo>
                    <a:cubicBezTo>
                      <a:pt x="321" y="255"/>
                      <a:pt x="349" y="233"/>
                      <a:pt x="352" y="207"/>
                    </a:cubicBezTo>
                    <a:cubicBezTo>
                      <a:pt x="355" y="182"/>
                      <a:pt x="322" y="150"/>
                      <a:pt x="317" y="117"/>
                    </a:cubicBezTo>
                    <a:cubicBezTo>
                      <a:pt x="314" y="94"/>
                      <a:pt x="301" y="27"/>
                      <a:pt x="272" y="16"/>
                    </a:cubicBezTo>
                  </a:path>
                </a:pathLst>
              </a:custGeom>
              <a:solidFill>
                <a:schemeClr val="accent1"/>
              </a:solidFill>
              <a:ln>
                <a:noFill/>
              </a:ln>
            </p:spPr>
            <p:txBody>
              <a:bodyPr vert="horz" wrap="square" lIns="91440" tIns="45720" rIns="91440" bIns="45720" numCol="1" anchor="t" anchorCtr="0" compatLnSpc="1"/>
              <a:lstStyle/>
              <a:p>
                <a:endParaRPr lang="vi-VN"/>
              </a:p>
            </p:txBody>
          </p:sp>
          <p:sp>
            <p:nvSpPr>
              <p:cNvPr id="35" name="Hình tự do 35"/>
              <p:cNvSpPr/>
              <p:nvPr/>
            </p:nvSpPr>
            <p:spPr bwMode="auto">
              <a:xfrm rot="18790958" flipH="1">
                <a:off x="4338999" y="3813623"/>
                <a:ext cx="1031484" cy="1027140"/>
              </a:xfrm>
              <a:custGeom>
                <a:avLst/>
                <a:gdLst>
                  <a:gd name="T0" fmla="*/ 272 w 355"/>
                  <a:gd name="T1" fmla="*/ 16 h 352"/>
                  <a:gd name="T2" fmla="*/ 178 w 355"/>
                  <a:gd name="T3" fmla="*/ 41 h 352"/>
                  <a:gd name="T4" fmla="*/ 137 w 355"/>
                  <a:gd name="T5" fmla="*/ 36 h 352"/>
                  <a:gd name="T6" fmla="*/ 66 w 355"/>
                  <a:gd name="T7" fmla="*/ 51 h 352"/>
                  <a:gd name="T8" fmla="*/ 62 w 355"/>
                  <a:gd name="T9" fmla="*/ 142 h 352"/>
                  <a:gd name="T10" fmla="*/ 32 w 355"/>
                  <a:gd name="T11" fmla="*/ 251 h 352"/>
                  <a:gd name="T12" fmla="*/ 129 w 355"/>
                  <a:gd name="T13" fmla="*/ 291 h 352"/>
                  <a:gd name="T14" fmla="*/ 226 w 355"/>
                  <a:gd name="T15" fmla="*/ 350 h 352"/>
                  <a:gd name="T16" fmla="*/ 291 w 355"/>
                  <a:gd name="T17" fmla="*/ 262 h 352"/>
                  <a:gd name="T18" fmla="*/ 352 w 355"/>
                  <a:gd name="T19" fmla="*/ 207 h 352"/>
                  <a:gd name="T20" fmla="*/ 317 w 355"/>
                  <a:gd name="T21" fmla="*/ 117 h 352"/>
                  <a:gd name="T22" fmla="*/ 272 w 355"/>
                  <a:gd name="T23" fmla="*/ 16 h 3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55" h="352">
                    <a:moveTo>
                      <a:pt x="272" y="16"/>
                    </a:moveTo>
                    <a:cubicBezTo>
                      <a:pt x="230" y="0"/>
                      <a:pt x="208" y="40"/>
                      <a:pt x="178" y="41"/>
                    </a:cubicBezTo>
                    <a:cubicBezTo>
                      <a:pt x="163" y="42"/>
                      <a:pt x="150" y="39"/>
                      <a:pt x="137" y="36"/>
                    </a:cubicBezTo>
                    <a:cubicBezTo>
                      <a:pt x="110" y="30"/>
                      <a:pt x="86" y="24"/>
                      <a:pt x="66" y="51"/>
                    </a:cubicBezTo>
                    <a:cubicBezTo>
                      <a:pt x="40" y="89"/>
                      <a:pt x="77" y="121"/>
                      <a:pt x="62" y="142"/>
                    </a:cubicBezTo>
                    <a:cubicBezTo>
                      <a:pt x="47" y="163"/>
                      <a:pt x="0" y="212"/>
                      <a:pt x="32" y="251"/>
                    </a:cubicBezTo>
                    <a:cubicBezTo>
                      <a:pt x="63" y="289"/>
                      <a:pt x="102" y="274"/>
                      <a:pt x="129" y="291"/>
                    </a:cubicBezTo>
                    <a:cubicBezTo>
                      <a:pt x="156" y="308"/>
                      <a:pt x="180" y="352"/>
                      <a:pt x="226" y="350"/>
                    </a:cubicBezTo>
                    <a:cubicBezTo>
                      <a:pt x="269" y="348"/>
                      <a:pt x="253" y="270"/>
                      <a:pt x="291" y="262"/>
                    </a:cubicBezTo>
                    <a:cubicBezTo>
                      <a:pt x="321" y="255"/>
                      <a:pt x="349" y="233"/>
                      <a:pt x="352" y="207"/>
                    </a:cubicBezTo>
                    <a:cubicBezTo>
                      <a:pt x="355" y="182"/>
                      <a:pt x="322" y="150"/>
                      <a:pt x="317" y="117"/>
                    </a:cubicBezTo>
                    <a:cubicBezTo>
                      <a:pt x="314" y="94"/>
                      <a:pt x="301" y="27"/>
                      <a:pt x="272" y="16"/>
                    </a:cubicBezTo>
                  </a:path>
                </a:pathLst>
              </a:custGeom>
              <a:gradFill flip="none" rotWithShape="1">
                <a:gsLst>
                  <a:gs pos="0">
                    <a:schemeClr val="accent1">
                      <a:lumMod val="20000"/>
                      <a:lumOff val="80000"/>
                    </a:schemeClr>
                  </a:gs>
                  <a:gs pos="46000">
                    <a:schemeClr val="accent1">
                      <a:lumMod val="60000"/>
                      <a:lumOff val="40000"/>
                    </a:schemeClr>
                  </a:gs>
                  <a:gs pos="100000">
                    <a:schemeClr val="accent1"/>
                  </a:gs>
                </a:gsLst>
                <a:path path="circle">
                  <a:fillToRect l="50000" t="50000" r="50000" b="50000"/>
                </a:path>
                <a:tileRect/>
              </a:gradFill>
              <a:ln>
                <a:noFill/>
              </a:ln>
            </p:spPr>
            <p:txBody>
              <a:bodyPr vert="horz" wrap="square" lIns="91440" tIns="45720" rIns="91440" bIns="45720" numCol="1" anchor="t" anchorCtr="0" compatLnSpc="1"/>
              <a:lstStyle/>
              <a:p>
                <a:endParaRPr lang="vi-VN"/>
              </a:p>
            </p:txBody>
          </p:sp>
          <p:sp>
            <p:nvSpPr>
              <p:cNvPr id="36" name="Hình tự do 41"/>
              <p:cNvSpPr/>
              <p:nvPr/>
            </p:nvSpPr>
            <p:spPr bwMode="auto">
              <a:xfrm rot="756312" flipH="1">
                <a:off x="4402943" y="3855259"/>
                <a:ext cx="903597" cy="943869"/>
              </a:xfrm>
              <a:custGeom>
                <a:avLst/>
                <a:gdLst>
                  <a:gd name="T0" fmla="*/ 167 w 179"/>
                  <a:gd name="T1" fmla="*/ 33 h 186"/>
                  <a:gd name="T2" fmla="*/ 132 w 179"/>
                  <a:gd name="T3" fmla="*/ 35 h 186"/>
                  <a:gd name="T4" fmla="*/ 107 w 179"/>
                  <a:gd name="T5" fmla="*/ 41 h 186"/>
                  <a:gd name="T6" fmla="*/ 60 w 179"/>
                  <a:gd name="T7" fmla="*/ 7 h 186"/>
                  <a:gd name="T8" fmla="*/ 51 w 179"/>
                  <a:gd name="T9" fmla="*/ 63 h 186"/>
                  <a:gd name="T10" fmla="*/ 8 w 179"/>
                  <a:gd name="T11" fmla="*/ 100 h 186"/>
                  <a:gd name="T12" fmla="*/ 53 w 179"/>
                  <a:gd name="T13" fmla="*/ 132 h 186"/>
                  <a:gd name="T14" fmla="*/ 60 w 179"/>
                  <a:gd name="T15" fmla="*/ 176 h 186"/>
                  <a:gd name="T16" fmla="*/ 89 w 179"/>
                  <a:gd name="T17" fmla="*/ 160 h 186"/>
                  <a:gd name="T18" fmla="*/ 113 w 179"/>
                  <a:gd name="T19" fmla="*/ 141 h 186"/>
                  <a:gd name="T20" fmla="*/ 166 w 179"/>
                  <a:gd name="T21" fmla="*/ 143 h 186"/>
                  <a:gd name="T22" fmla="*/ 140 w 179"/>
                  <a:gd name="T23" fmla="*/ 94 h 186"/>
                  <a:gd name="T24" fmla="*/ 167 w 179"/>
                  <a:gd name="T25" fmla="*/ 33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79" h="186">
                    <a:moveTo>
                      <a:pt x="167" y="33"/>
                    </a:moveTo>
                    <a:cubicBezTo>
                      <a:pt x="157" y="24"/>
                      <a:pt x="144" y="29"/>
                      <a:pt x="132" y="35"/>
                    </a:cubicBezTo>
                    <a:cubicBezTo>
                      <a:pt x="122" y="39"/>
                      <a:pt x="113" y="44"/>
                      <a:pt x="107" y="41"/>
                    </a:cubicBezTo>
                    <a:cubicBezTo>
                      <a:pt x="84" y="33"/>
                      <a:pt x="85" y="0"/>
                      <a:pt x="60" y="7"/>
                    </a:cubicBezTo>
                    <a:cubicBezTo>
                      <a:pt x="34" y="14"/>
                      <a:pt x="63" y="56"/>
                      <a:pt x="51" y="63"/>
                    </a:cubicBezTo>
                    <a:cubicBezTo>
                      <a:pt x="40" y="70"/>
                      <a:pt x="0" y="74"/>
                      <a:pt x="8" y="100"/>
                    </a:cubicBezTo>
                    <a:cubicBezTo>
                      <a:pt x="15" y="125"/>
                      <a:pt x="43" y="119"/>
                      <a:pt x="53" y="132"/>
                    </a:cubicBezTo>
                    <a:cubicBezTo>
                      <a:pt x="62" y="146"/>
                      <a:pt x="46" y="158"/>
                      <a:pt x="60" y="176"/>
                    </a:cubicBezTo>
                    <a:cubicBezTo>
                      <a:pt x="68" y="186"/>
                      <a:pt x="78" y="173"/>
                      <a:pt x="89" y="160"/>
                    </a:cubicBezTo>
                    <a:cubicBezTo>
                      <a:pt x="98" y="148"/>
                      <a:pt x="106" y="136"/>
                      <a:pt x="113" y="141"/>
                    </a:cubicBezTo>
                    <a:cubicBezTo>
                      <a:pt x="127" y="150"/>
                      <a:pt x="159" y="154"/>
                      <a:pt x="166" y="143"/>
                    </a:cubicBezTo>
                    <a:cubicBezTo>
                      <a:pt x="173" y="131"/>
                      <a:pt x="147" y="110"/>
                      <a:pt x="140" y="94"/>
                    </a:cubicBezTo>
                    <a:cubicBezTo>
                      <a:pt x="133" y="78"/>
                      <a:pt x="179" y="44"/>
                      <a:pt x="167" y="33"/>
                    </a:cubicBezTo>
                  </a:path>
                </a:pathLst>
              </a:custGeom>
              <a:solidFill>
                <a:schemeClr val="accent1">
                  <a:lumMod val="20000"/>
                  <a:lumOff val="80000"/>
                  <a:alpha val="60000"/>
                </a:schemeClr>
              </a:solidFill>
              <a:ln>
                <a:noFill/>
              </a:ln>
            </p:spPr>
            <p:txBody>
              <a:bodyPr vert="horz" wrap="square" lIns="91440" tIns="45720" rIns="91440" bIns="45720" numCol="1" anchor="t" anchorCtr="0" compatLnSpc="1"/>
              <a:lstStyle/>
              <a:p>
                <a:endParaRPr lang="vi-VN"/>
              </a:p>
            </p:txBody>
          </p:sp>
          <p:sp>
            <p:nvSpPr>
              <p:cNvPr id="37" name="Hình tự do 41"/>
              <p:cNvSpPr/>
              <p:nvPr/>
            </p:nvSpPr>
            <p:spPr bwMode="auto">
              <a:xfrm rot="19656312" flipH="1">
                <a:off x="4620471" y="4082482"/>
                <a:ext cx="468541" cy="489422"/>
              </a:xfrm>
              <a:custGeom>
                <a:avLst/>
                <a:gdLst>
                  <a:gd name="T0" fmla="*/ 167 w 179"/>
                  <a:gd name="T1" fmla="*/ 33 h 186"/>
                  <a:gd name="T2" fmla="*/ 132 w 179"/>
                  <a:gd name="T3" fmla="*/ 35 h 186"/>
                  <a:gd name="T4" fmla="*/ 107 w 179"/>
                  <a:gd name="T5" fmla="*/ 41 h 186"/>
                  <a:gd name="T6" fmla="*/ 60 w 179"/>
                  <a:gd name="T7" fmla="*/ 7 h 186"/>
                  <a:gd name="T8" fmla="*/ 51 w 179"/>
                  <a:gd name="T9" fmla="*/ 63 h 186"/>
                  <a:gd name="T10" fmla="*/ 8 w 179"/>
                  <a:gd name="T11" fmla="*/ 100 h 186"/>
                  <a:gd name="T12" fmla="*/ 53 w 179"/>
                  <a:gd name="T13" fmla="*/ 132 h 186"/>
                  <a:gd name="T14" fmla="*/ 60 w 179"/>
                  <a:gd name="T15" fmla="*/ 176 h 186"/>
                  <a:gd name="T16" fmla="*/ 89 w 179"/>
                  <a:gd name="T17" fmla="*/ 160 h 186"/>
                  <a:gd name="T18" fmla="*/ 113 w 179"/>
                  <a:gd name="T19" fmla="*/ 141 h 186"/>
                  <a:gd name="T20" fmla="*/ 166 w 179"/>
                  <a:gd name="T21" fmla="*/ 143 h 186"/>
                  <a:gd name="T22" fmla="*/ 140 w 179"/>
                  <a:gd name="T23" fmla="*/ 94 h 186"/>
                  <a:gd name="T24" fmla="*/ 167 w 179"/>
                  <a:gd name="T25" fmla="*/ 33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79" h="186">
                    <a:moveTo>
                      <a:pt x="167" y="33"/>
                    </a:moveTo>
                    <a:cubicBezTo>
                      <a:pt x="157" y="24"/>
                      <a:pt x="144" y="29"/>
                      <a:pt x="132" y="35"/>
                    </a:cubicBezTo>
                    <a:cubicBezTo>
                      <a:pt x="122" y="39"/>
                      <a:pt x="113" y="44"/>
                      <a:pt x="107" y="41"/>
                    </a:cubicBezTo>
                    <a:cubicBezTo>
                      <a:pt x="84" y="33"/>
                      <a:pt x="85" y="0"/>
                      <a:pt x="60" y="7"/>
                    </a:cubicBezTo>
                    <a:cubicBezTo>
                      <a:pt x="34" y="14"/>
                      <a:pt x="63" y="56"/>
                      <a:pt x="51" y="63"/>
                    </a:cubicBezTo>
                    <a:cubicBezTo>
                      <a:pt x="40" y="70"/>
                      <a:pt x="0" y="74"/>
                      <a:pt x="8" y="100"/>
                    </a:cubicBezTo>
                    <a:cubicBezTo>
                      <a:pt x="15" y="125"/>
                      <a:pt x="43" y="119"/>
                      <a:pt x="53" y="132"/>
                    </a:cubicBezTo>
                    <a:cubicBezTo>
                      <a:pt x="62" y="146"/>
                      <a:pt x="46" y="158"/>
                      <a:pt x="60" y="176"/>
                    </a:cubicBezTo>
                    <a:cubicBezTo>
                      <a:pt x="68" y="186"/>
                      <a:pt x="78" y="173"/>
                      <a:pt x="89" y="160"/>
                    </a:cubicBezTo>
                    <a:cubicBezTo>
                      <a:pt x="98" y="148"/>
                      <a:pt x="106" y="136"/>
                      <a:pt x="113" y="141"/>
                    </a:cubicBezTo>
                    <a:cubicBezTo>
                      <a:pt x="127" y="150"/>
                      <a:pt x="159" y="154"/>
                      <a:pt x="166" y="143"/>
                    </a:cubicBezTo>
                    <a:cubicBezTo>
                      <a:pt x="173" y="131"/>
                      <a:pt x="147" y="110"/>
                      <a:pt x="140" y="94"/>
                    </a:cubicBezTo>
                    <a:cubicBezTo>
                      <a:pt x="133" y="78"/>
                      <a:pt x="179" y="44"/>
                      <a:pt x="167" y="33"/>
                    </a:cubicBezTo>
                  </a:path>
                </a:pathLst>
              </a:custGeom>
              <a:solidFill>
                <a:schemeClr val="bg1"/>
              </a:solidFill>
              <a:ln>
                <a:noFill/>
              </a:ln>
            </p:spPr>
            <p:txBody>
              <a:bodyPr vert="horz" wrap="square" lIns="91440" tIns="45720" rIns="91440" bIns="45720" numCol="1" anchor="t" anchorCtr="0" compatLnSpc="1"/>
              <a:lstStyle/>
              <a:p>
                <a:endParaRPr lang="vi-VN"/>
              </a:p>
            </p:txBody>
          </p:sp>
          <p:sp>
            <p:nvSpPr>
              <p:cNvPr id="38" name="Hình tự do 42"/>
              <p:cNvSpPr/>
              <p:nvPr/>
            </p:nvSpPr>
            <p:spPr bwMode="auto">
              <a:xfrm rot="19656312" flipH="1">
                <a:off x="4765993" y="4239097"/>
                <a:ext cx="177497" cy="176192"/>
              </a:xfrm>
              <a:custGeom>
                <a:avLst/>
                <a:gdLst>
                  <a:gd name="T0" fmla="*/ 68 w 68"/>
                  <a:gd name="T1" fmla="*/ 31 h 67"/>
                  <a:gd name="T2" fmla="*/ 59 w 68"/>
                  <a:gd name="T3" fmla="*/ 26 h 67"/>
                  <a:gd name="T4" fmla="*/ 63 w 68"/>
                  <a:gd name="T5" fmla="*/ 17 h 67"/>
                  <a:gd name="T6" fmla="*/ 55 w 68"/>
                  <a:gd name="T7" fmla="*/ 16 h 67"/>
                  <a:gd name="T8" fmla="*/ 55 w 68"/>
                  <a:gd name="T9" fmla="*/ 7 h 67"/>
                  <a:gd name="T10" fmla="*/ 45 w 68"/>
                  <a:gd name="T11" fmla="*/ 10 h 67"/>
                  <a:gd name="T12" fmla="*/ 41 w 68"/>
                  <a:gd name="T13" fmla="*/ 0 h 67"/>
                  <a:gd name="T14" fmla="*/ 33 w 68"/>
                  <a:gd name="T15" fmla="*/ 9 h 67"/>
                  <a:gd name="T16" fmla="*/ 24 w 68"/>
                  <a:gd name="T17" fmla="*/ 1 h 67"/>
                  <a:gd name="T18" fmla="*/ 21 w 68"/>
                  <a:gd name="T19" fmla="*/ 8 h 67"/>
                  <a:gd name="T20" fmla="*/ 14 w 68"/>
                  <a:gd name="T21" fmla="*/ 6 h 67"/>
                  <a:gd name="T22" fmla="*/ 15 w 68"/>
                  <a:gd name="T23" fmla="*/ 20 h 67"/>
                  <a:gd name="T24" fmla="*/ 2 w 68"/>
                  <a:gd name="T25" fmla="*/ 22 h 67"/>
                  <a:gd name="T26" fmla="*/ 7 w 68"/>
                  <a:gd name="T27" fmla="*/ 30 h 67"/>
                  <a:gd name="T28" fmla="*/ 0 w 68"/>
                  <a:gd name="T29" fmla="*/ 36 h 67"/>
                  <a:gd name="T30" fmla="*/ 9 w 68"/>
                  <a:gd name="T31" fmla="*/ 41 h 67"/>
                  <a:gd name="T32" fmla="*/ 4 w 68"/>
                  <a:gd name="T33" fmla="*/ 50 h 67"/>
                  <a:gd name="T34" fmla="*/ 13 w 68"/>
                  <a:gd name="T35" fmla="*/ 51 h 67"/>
                  <a:gd name="T36" fmla="*/ 13 w 68"/>
                  <a:gd name="T37" fmla="*/ 60 h 67"/>
                  <a:gd name="T38" fmla="*/ 23 w 68"/>
                  <a:gd name="T39" fmla="*/ 56 h 67"/>
                  <a:gd name="T40" fmla="*/ 27 w 68"/>
                  <a:gd name="T41" fmla="*/ 67 h 67"/>
                  <a:gd name="T42" fmla="*/ 35 w 68"/>
                  <a:gd name="T43" fmla="*/ 58 h 67"/>
                  <a:gd name="T44" fmla="*/ 44 w 68"/>
                  <a:gd name="T45" fmla="*/ 66 h 67"/>
                  <a:gd name="T46" fmla="*/ 47 w 68"/>
                  <a:gd name="T47" fmla="*/ 59 h 67"/>
                  <a:gd name="T48" fmla="*/ 54 w 68"/>
                  <a:gd name="T49" fmla="*/ 61 h 67"/>
                  <a:gd name="T50" fmla="*/ 52 w 68"/>
                  <a:gd name="T51" fmla="*/ 47 h 67"/>
                  <a:gd name="T52" fmla="*/ 66 w 68"/>
                  <a:gd name="T53" fmla="*/ 45 h 67"/>
                  <a:gd name="T54" fmla="*/ 60 w 68"/>
                  <a:gd name="T55" fmla="*/ 37 h 67"/>
                  <a:gd name="T56" fmla="*/ 68 w 68"/>
                  <a:gd name="T57" fmla="*/ 31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8" h="67">
                    <a:moveTo>
                      <a:pt x="68" y="31"/>
                    </a:moveTo>
                    <a:cubicBezTo>
                      <a:pt x="67" y="29"/>
                      <a:pt x="64" y="27"/>
                      <a:pt x="59" y="26"/>
                    </a:cubicBezTo>
                    <a:cubicBezTo>
                      <a:pt x="63" y="22"/>
                      <a:pt x="64" y="19"/>
                      <a:pt x="63" y="17"/>
                    </a:cubicBezTo>
                    <a:cubicBezTo>
                      <a:pt x="62" y="15"/>
                      <a:pt x="59" y="15"/>
                      <a:pt x="55" y="16"/>
                    </a:cubicBezTo>
                    <a:cubicBezTo>
                      <a:pt x="56" y="11"/>
                      <a:pt x="56" y="8"/>
                      <a:pt x="55" y="7"/>
                    </a:cubicBezTo>
                    <a:cubicBezTo>
                      <a:pt x="53" y="5"/>
                      <a:pt x="49" y="7"/>
                      <a:pt x="45" y="10"/>
                    </a:cubicBezTo>
                    <a:cubicBezTo>
                      <a:pt x="44" y="4"/>
                      <a:pt x="43" y="1"/>
                      <a:pt x="41" y="0"/>
                    </a:cubicBezTo>
                    <a:cubicBezTo>
                      <a:pt x="38" y="0"/>
                      <a:pt x="35" y="3"/>
                      <a:pt x="33" y="9"/>
                    </a:cubicBezTo>
                    <a:cubicBezTo>
                      <a:pt x="29" y="3"/>
                      <a:pt x="26" y="0"/>
                      <a:pt x="24" y="1"/>
                    </a:cubicBezTo>
                    <a:cubicBezTo>
                      <a:pt x="22" y="1"/>
                      <a:pt x="21" y="4"/>
                      <a:pt x="21" y="8"/>
                    </a:cubicBezTo>
                    <a:cubicBezTo>
                      <a:pt x="18" y="6"/>
                      <a:pt x="15" y="5"/>
                      <a:pt x="14" y="6"/>
                    </a:cubicBezTo>
                    <a:cubicBezTo>
                      <a:pt x="12" y="8"/>
                      <a:pt x="12" y="13"/>
                      <a:pt x="15" y="20"/>
                    </a:cubicBezTo>
                    <a:cubicBezTo>
                      <a:pt x="8" y="19"/>
                      <a:pt x="3" y="19"/>
                      <a:pt x="2" y="22"/>
                    </a:cubicBezTo>
                    <a:cubicBezTo>
                      <a:pt x="1" y="24"/>
                      <a:pt x="3" y="27"/>
                      <a:pt x="7" y="30"/>
                    </a:cubicBezTo>
                    <a:cubicBezTo>
                      <a:pt x="3" y="32"/>
                      <a:pt x="0" y="34"/>
                      <a:pt x="0" y="36"/>
                    </a:cubicBezTo>
                    <a:cubicBezTo>
                      <a:pt x="0" y="38"/>
                      <a:pt x="3" y="40"/>
                      <a:pt x="9" y="41"/>
                    </a:cubicBezTo>
                    <a:cubicBezTo>
                      <a:pt x="5" y="45"/>
                      <a:pt x="3" y="48"/>
                      <a:pt x="4" y="50"/>
                    </a:cubicBezTo>
                    <a:cubicBezTo>
                      <a:pt x="5" y="52"/>
                      <a:pt x="8" y="52"/>
                      <a:pt x="13" y="51"/>
                    </a:cubicBezTo>
                    <a:cubicBezTo>
                      <a:pt x="11" y="55"/>
                      <a:pt x="11" y="59"/>
                      <a:pt x="13" y="60"/>
                    </a:cubicBezTo>
                    <a:cubicBezTo>
                      <a:pt x="15" y="61"/>
                      <a:pt x="18" y="60"/>
                      <a:pt x="23" y="56"/>
                    </a:cubicBezTo>
                    <a:cubicBezTo>
                      <a:pt x="23" y="62"/>
                      <a:pt x="25" y="66"/>
                      <a:pt x="27" y="67"/>
                    </a:cubicBezTo>
                    <a:cubicBezTo>
                      <a:pt x="29" y="67"/>
                      <a:pt x="32" y="64"/>
                      <a:pt x="35" y="58"/>
                    </a:cubicBezTo>
                    <a:cubicBezTo>
                      <a:pt x="38" y="64"/>
                      <a:pt x="41" y="66"/>
                      <a:pt x="44" y="66"/>
                    </a:cubicBezTo>
                    <a:cubicBezTo>
                      <a:pt x="45" y="65"/>
                      <a:pt x="46" y="63"/>
                      <a:pt x="47" y="59"/>
                    </a:cubicBezTo>
                    <a:cubicBezTo>
                      <a:pt x="50" y="61"/>
                      <a:pt x="52" y="62"/>
                      <a:pt x="54" y="61"/>
                    </a:cubicBezTo>
                    <a:cubicBezTo>
                      <a:pt x="56" y="59"/>
                      <a:pt x="55" y="54"/>
                      <a:pt x="52" y="47"/>
                    </a:cubicBezTo>
                    <a:cubicBezTo>
                      <a:pt x="59" y="48"/>
                      <a:pt x="65" y="47"/>
                      <a:pt x="66" y="45"/>
                    </a:cubicBezTo>
                    <a:cubicBezTo>
                      <a:pt x="66" y="43"/>
                      <a:pt x="64" y="40"/>
                      <a:pt x="60" y="37"/>
                    </a:cubicBezTo>
                    <a:cubicBezTo>
                      <a:pt x="65" y="35"/>
                      <a:pt x="68" y="33"/>
                      <a:pt x="68" y="31"/>
                    </a:cubicBezTo>
                  </a:path>
                </a:pathLst>
              </a:custGeom>
              <a:gradFill flip="none" rotWithShape="1">
                <a:gsLst>
                  <a:gs pos="0">
                    <a:schemeClr val="accent1">
                      <a:lumMod val="75000"/>
                    </a:schemeClr>
                  </a:gs>
                  <a:gs pos="100000">
                    <a:schemeClr val="accent1">
                      <a:lumMod val="60000"/>
                      <a:lumOff val="40000"/>
                    </a:schemeClr>
                  </a:gs>
                </a:gsLst>
                <a:path path="circle">
                  <a:fillToRect l="50000" t="50000" r="50000" b="50000"/>
                </a:path>
                <a:tileRect/>
              </a:gradFill>
              <a:ln>
                <a:noFill/>
              </a:ln>
            </p:spPr>
            <p:txBody>
              <a:bodyPr vert="horz" wrap="square" lIns="91440" tIns="45720" rIns="91440" bIns="45720" numCol="1" anchor="t" anchorCtr="0" compatLnSpc="1"/>
              <a:lstStyle/>
              <a:p>
                <a:pPr lvl="0"/>
                <a:endParaRPr lang="vi-VN"/>
              </a:p>
            </p:txBody>
          </p:sp>
        </p:grpSp>
      </p:grpSp>
      <p:grpSp>
        <p:nvGrpSpPr>
          <p:cNvPr id="83" name="Nhóm 82"/>
          <p:cNvGrpSpPr/>
          <p:nvPr/>
        </p:nvGrpSpPr>
        <p:grpSpPr>
          <a:xfrm>
            <a:off x="10666412" y="2618021"/>
            <a:ext cx="1376735" cy="4239979"/>
            <a:chOff x="10666412" y="2618021"/>
            <a:chExt cx="1376735" cy="4239979"/>
          </a:xfrm>
        </p:grpSpPr>
        <p:sp>
          <p:nvSpPr>
            <p:cNvPr id="82" name="Hình tự do 13"/>
            <p:cNvSpPr>
              <a:spLocks noEditPoints="1"/>
            </p:cNvSpPr>
            <p:nvPr/>
          </p:nvSpPr>
          <p:spPr bwMode="auto">
            <a:xfrm>
              <a:off x="11081335" y="4464333"/>
              <a:ext cx="842070" cy="2393667"/>
            </a:xfrm>
            <a:custGeom>
              <a:avLst/>
              <a:gdLst>
                <a:gd name="T0" fmla="*/ 31 w 274"/>
                <a:gd name="T1" fmla="*/ 768 h 826"/>
                <a:gd name="T2" fmla="*/ 21 w 274"/>
                <a:gd name="T3" fmla="*/ 826 h 826"/>
                <a:gd name="T4" fmla="*/ 29 w 274"/>
                <a:gd name="T5" fmla="*/ 826 h 826"/>
                <a:gd name="T6" fmla="*/ 107 w 274"/>
                <a:gd name="T7" fmla="*/ 491 h 826"/>
                <a:gd name="T8" fmla="*/ 139 w 274"/>
                <a:gd name="T9" fmla="*/ 364 h 826"/>
                <a:gd name="T10" fmla="*/ 272 w 274"/>
                <a:gd name="T11" fmla="*/ 359 h 826"/>
                <a:gd name="T12" fmla="*/ 274 w 274"/>
                <a:gd name="T13" fmla="*/ 351 h 826"/>
                <a:gd name="T14" fmla="*/ 141 w 274"/>
                <a:gd name="T15" fmla="*/ 354 h 826"/>
                <a:gd name="T16" fmla="*/ 139 w 274"/>
                <a:gd name="T17" fmla="*/ 0 h 826"/>
                <a:gd name="T18" fmla="*/ 132 w 274"/>
                <a:gd name="T19" fmla="*/ 3 h 826"/>
                <a:gd name="T20" fmla="*/ 131 w 274"/>
                <a:gd name="T21" fmla="*/ 357 h 826"/>
                <a:gd name="T22" fmla="*/ 96 w 274"/>
                <a:gd name="T23" fmla="*/ 382 h 826"/>
                <a:gd name="T24" fmla="*/ 50 w 274"/>
                <a:gd name="T25" fmla="*/ 451 h 826"/>
                <a:gd name="T26" fmla="*/ 21 w 274"/>
                <a:gd name="T27" fmla="*/ 393 h 826"/>
                <a:gd name="T28" fmla="*/ 14 w 274"/>
                <a:gd name="T29" fmla="*/ 396 h 826"/>
                <a:gd name="T30" fmla="*/ 45 w 274"/>
                <a:gd name="T31" fmla="*/ 462 h 826"/>
                <a:gd name="T32" fmla="*/ 31 w 274"/>
                <a:gd name="T33" fmla="*/ 768 h 826"/>
                <a:gd name="T34" fmla="*/ 102 w 274"/>
                <a:gd name="T35" fmla="*/ 389 h 826"/>
                <a:gd name="T36" fmla="*/ 129 w 274"/>
                <a:gd name="T37" fmla="*/ 369 h 826"/>
                <a:gd name="T38" fmla="*/ 98 w 274"/>
                <a:gd name="T39" fmla="*/ 489 h 826"/>
                <a:gd name="T40" fmla="*/ 36 w 274"/>
                <a:gd name="T41" fmla="*/ 744 h 826"/>
                <a:gd name="T42" fmla="*/ 102 w 274"/>
                <a:gd name="T43" fmla="*/ 389 h 8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74" h="826">
                  <a:moveTo>
                    <a:pt x="31" y="768"/>
                  </a:moveTo>
                  <a:cubicBezTo>
                    <a:pt x="27" y="787"/>
                    <a:pt x="24" y="806"/>
                    <a:pt x="21" y="826"/>
                  </a:cubicBezTo>
                  <a:cubicBezTo>
                    <a:pt x="29" y="826"/>
                    <a:pt x="29" y="826"/>
                    <a:pt x="29" y="826"/>
                  </a:cubicBezTo>
                  <a:cubicBezTo>
                    <a:pt x="51" y="698"/>
                    <a:pt x="81" y="589"/>
                    <a:pt x="107" y="491"/>
                  </a:cubicBezTo>
                  <a:cubicBezTo>
                    <a:pt x="118" y="446"/>
                    <a:pt x="129" y="404"/>
                    <a:pt x="139" y="364"/>
                  </a:cubicBezTo>
                  <a:cubicBezTo>
                    <a:pt x="174" y="348"/>
                    <a:pt x="219" y="346"/>
                    <a:pt x="272" y="359"/>
                  </a:cubicBezTo>
                  <a:cubicBezTo>
                    <a:pt x="274" y="351"/>
                    <a:pt x="274" y="351"/>
                    <a:pt x="274" y="351"/>
                  </a:cubicBezTo>
                  <a:cubicBezTo>
                    <a:pt x="222" y="338"/>
                    <a:pt x="178" y="338"/>
                    <a:pt x="141" y="354"/>
                  </a:cubicBezTo>
                  <a:cubicBezTo>
                    <a:pt x="173" y="217"/>
                    <a:pt x="184" y="107"/>
                    <a:pt x="139" y="0"/>
                  </a:cubicBezTo>
                  <a:cubicBezTo>
                    <a:pt x="132" y="3"/>
                    <a:pt x="132" y="3"/>
                    <a:pt x="132" y="3"/>
                  </a:cubicBezTo>
                  <a:cubicBezTo>
                    <a:pt x="177" y="109"/>
                    <a:pt x="164" y="220"/>
                    <a:pt x="131" y="357"/>
                  </a:cubicBezTo>
                  <a:cubicBezTo>
                    <a:pt x="119" y="364"/>
                    <a:pt x="107" y="372"/>
                    <a:pt x="96" y="382"/>
                  </a:cubicBezTo>
                  <a:cubicBezTo>
                    <a:pt x="76" y="401"/>
                    <a:pt x="61" y="424"/>
                    <a:pt x="50" y="451"/>
                  </a:cubicBezTo>
                  <a:cubicBezTo>
                    <a:pt x="21" y="393"/>
                    <a:pt x="21" y="393"/>
                    <a:pt x="21" y="393"/>
                  </a:cubicBezTo>
                  <a:cubicBezTo>
                    <a:pt x="14" y="396"/>
                    <a:pt x="14" y="396"/>
                    <a:pt x="14" y="396"/>
                  </a:cubicBezTo>
                  <a:cubicBezTo>
                    <a:pt x="45" y="462"/>
                    <a:pt x="45" y="462"/>
                    <a:pt x="45" y="462"/>
                  </a:cubicBezTo>
                  <a:cubicBezTo>
                    <a:pt x="0" y="584"/>
                    <a:pt x="29" y="756"/>
                    <a:pt x="31" y="768"/>
                  </a:cubicBezTo>
                  <a:close/>
                  <a:moveTo>
                    <a:pt x="102" y="389"/>
                  </a:moveTo>
                  <a:cubicBezTo>
                    <a:pt x="110" y="381"/>
                    <a:pt x="119" y="374"/>
                    <a:pt x="129" y="369"/>
                  </a:cubicBezTo>
                  <a:cubicBezTo>
                    <a:pt x="120" y="407"/>
                    <a:pt x="110" y="447"/>
                    <a:pt x="98" y="489"/>
                  </a:cubicBezTo>
                  <a:cubicBezTo>
                    <a:pt x="78" y="566"/>
                    <a:pt x="55" y="650"/>
                    <a:pt x="36" y="744"/>
                  </a:cubicBezTo>
                  <a:cubicBezTo>
                    <a:pt x="28" y="675"/>
                    <a:pt x="11" y="473"/>
                    <a:pt x="102" y="389"/>
                  </a:cubicBezTo>
                  <a:close/>
                </a:path>
              </a:pathLst>
            </a:custGeom>
            <a:solidFill>
              <a:schemeClr val="accent2"/>
            </a:solidFill>
            <a:ln>
              <a:noFill/>
            </a:ln>
          </p:spPr>
          <p:txBody>
            <a:bodyPr vert="horz" wrap="square" lIns="91440" tIns="45720" rIns="91440" bIns="45720" numCol="1" anchor="t" anchorCtr="0" compatLnSpc="1"/>
            <a:lstStyle/>
            <a:p>
              <a:endParaRPr lang="vi-VN"/>
            </a:p>
          </p:txBody>
        </p:sp>
        <p:sp>
          <p:nvSpPr>
            <p:cNvPr id="40" name="Hình tự do 23"/>
            <p:cNvSpPr/>
            <p:nvPr/>
          </p:nvSpPr>
          <p:spPr bwMode="auto">
            <a:xfrm rot="18719809">
              <a:off x="11765934" y="6045503"/>
              <a:ext cx="200698" cy="200698"/>
            </a:xfrm>
            <a:custGeom>
              <a:avLst/>
              <a:gdLst>
                <a:gd name="T0" fmla="*/ 108 w 108"/>
                <a:gd name="T1" fmla="*/ 48 h 108"/>
                <a:gd name="T2" fmla="*/ 98 w 108"/>
                <a:gd name="T3" fmla="*/ 41 h 108"/>
                <a:gd name="T4" fmla="*/ 102 w 108"/>
                <a:gd name="T5" fmla="*/ 30 h 108"/>
                <a:gd name="T6" fmla="*/ 84 w 108"/>
                <a:gd name="T7" fmla="*/ 28 h 108"/>
                <a:gd name="T8" fmla="*/ 85 w 108"/>
                <a:gd name="T9" fmla="*/ 10 h 108"/>
                <a:gd name="T10" fmla="*/ 69 w 108"/>
                <a:gd name="T11" fmla="*/ 16 h 108"/>
                <a:gd name="T12" fmla="*/ 62 w 108"/>
                <a:gd name="T13" fmla="*/ 0 h 108"/>
                <a:gd name="T14" fmla="*/ 52 w 108"/>
                <a:gd name="T15" fmla="*/ 10 h 108"/>
                <a:gd name="T16" fmla="*/ 41 w 108"/>
                <a:gd name="T17" fmla="*/ 1 h 108"/>
                <a:gd name="T18" fmla="*/ 35 w 108"/>
                <a:gd name="T19" fmla="*/ 16 h 108"/>
                <a:gd name="T20" fmla="*/ 20 w 108"/>
                <a:gd name="T21" fmla="*/ 12 h 108"/>
                <a:gd name="T22" fmla="*/ 21 w 108"/>
                <a:gd name="T23" fmla="*/ 27 h 108"/>
                <a:gd name="T24" fmla="*/ 6 w 108"/>
                <a:gd name="T25" fmla="*/ 29 h 108"/>
                <a:gd name="T26" fmla="*/ 18 w 108"/>
                <a:gd name="T27" fmla="*/ 47 h 108"/>
                <a:gd name="T28" fmla="*/ 0 w 108"/>
                <a:gd name="T29" fmla="*/ 60 h 108"/>
                <a:gd name="T30" fmla="*/ 10 w 108"/>
                <a:gd name="T31" fmla="*/ 67 h 108"/>
                <a:gd name="T32" fmla="*/ 5 w 108"/>
                <a:gd name="T33" fmla="*/ 78 h 108"/>
                <a:gd name="T34" fmla="*/ 24 w 108"/>
                <a:gd name="T35" fmla="*/ 80 h 108"/>
                <a:gd name="T36" fmla="*/ 23 w 108"/>
                <a:gd name="T37" fmla="*/ 98 h 108"/>
                <a:gd name="T38" fmla="*/ 39 w 108"/>
                <a:gd name="T39" fmla="*/ 92 h 108"/>
                <a:gd name="T40" fmla="*/ 46 w 108"/>
                <a:gd name="T41" fmla="*/ 107 h 108"/>
                <a:gd name="T42" fmla="*/ 56 w 108"/>
                <a:gd name="T43" fmla="*/ 97 h 108"/>
                <a:gd name="T44" fmla="*/ 67 w 108"/>
                <a:gd name="T45" fmla="*/ 106 h 108"/>
                <a:gd name="T46" fmla="*/ 73 w 108"/>
                <a:gd name="T47" fmla="*/ 91 h 108"/>
                <a:gd name="T48" fmla="*/ 88 w 108"/>
                <a:gd name="T49" fmla="*/ 96 h 108"/>
                <a:gd name="T50" fmla="*/ 87 w 108"/>
                <a:gd name="T51" fmla="*/ 81 h 108"/>
                <a:gd name="T52" fmla="*/ 102 w 108"/>
                <a:gd name="T53" fmla="*/ 78 h 108"/>
                <a:gd name="T54" fmla="*/ 90 w 108"/>
                <a:gd name="T55" fmla="*/ 60 h 108"/>
                <a:gd name="T56" fmla="*/ 108 w 108"/>
                <a:gd name="T57" fmla="*/ 48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08" h="108">
                  <a:moveTo>
                    <a:pt x="108" y="48"/>
                  </a:moveTo>
                  <a:cubicBezTo>
                    <a:pt x="107" y="45"/>
                    <a:pt x="104" y="43"/>
                    <a:pt x="98" y="41"/>
                  </a:cubicBezTo>
                  <a:cubicBezTo>
                    <a:pt x="102" y="37"/>
                    <a:pt x="104" y="33"/>
                    <a:pt x="102" y="30"/>
                  </a:cubicBezTo>
                  <a:cubicBezTo>
                    <a:pt x="101" y="27"/>
                    <a:pt x="94" y="26"/>
                    <a:pt x="84" y="28"/>
                  </a:cubicBezTo>
                  <a:cubicBezTo>
                    <a:pt x="88" y="19"/>
                    <a:pt x="88" y="12"/>
                    <a:pt x="85" y="10"/>
                  </a:cubicBezTo>
                  <a:cubicBezTo>
                    <a:pt x="82" y="8"/>
                    <a:pt x="76" y="10"/>
                    <a:pt x="69" y="16"/>
                  </a:cubicBezTo>
                  <a:cubicBezTo>
                    <a:pt x="68" y="7"/>
                    <a:pt x="65" y="1"/>
                    <a:pt x="62" y="0"/>
                  </a:cubicBezTo>
                  <a:cubicBezTo>
                    <a:pt x="59" y="0"/>
                    <a:pt x="55" y="4"/>
                    <a:pt x="52" y="10"/>
                  </a:cubicBezTo>
                  <a:cubicBezTo>
                    <a:pt x="48" y="4"/>
                    <a:pt x="44" y="1"/>
                    <a:pt x="41" y="1"/>
                  </a:cubicBezTo>
                  <a:cubicBezTo>
                    <a:pt x="37" y="2"/>
                    <a:pt x="35" y="8"/>
                    <a:pt x="35" y="16"/>
                  </a:cubicBezTo>
                  <a:cubicBezTo>
                    <a:pt x="28" y="12"/>
                    <a:pt x="22" y="10"/>
                    <a:pt x="20" y="12"/>
                  </a:cubicBezTo>
                  <a:cubicBezTo>
                    <a:pt x="17" y="14"/>
                    <a:pt x="18" y="20"/>
                    <a:pt x="21" y="27"/>
                  </a:cubicBezTo>
                  <a:cubicBezTo>
                    <a:pt x="13" y="26"/>
                    <a:pt x="7" y="26"/>
                    <a:pt x="6" y="29"/>
                  </a:cubicBezTo>
                  <a:cubicBezTo>
                    <a:pt x="4" y="33"/>
                    <a:pt x="9" y="40"/>
                    <a:pt x="18" y="47"/>
                  </a:cubicBezTo>
                  <a:cubicBezTo>
                    <a:pt x="6" y="51"/>
                    <a:pt x="0" y="56"/>
                    <a:pt x="0" y="60"/>
                  </a:cubicBezTo>
                  <a:cubicBezTo>
                    <a:pt x="0" y="63"/>
                    <a:pt x="4" y="65"/>
                    <a:pt x="10" y="67"/>
                  </a:cubicBezTo>
                  <a:cubicBezTo>
                    <a:pt x="6" y="71"/>
                    <a:pt x="4" y="75"/>
                    <a:pt x="5" y="78"/>
                  </a:cubicBezTo>
                  <a:cubicBezTo>
                    <a:pt x="7" y="81"/>
                    <a:pt x="14" y="82"/>
                    <a:pt x="24" y="80"/>
                  </a:cubicBezTo>
                  <a:cubicBezTo>
                    <a:pt x="20" y="89"/>
                    <a:pt x="19" y="96"/>
                    <a:pt x="23" y="98"/>
                  </a:cubicBezTo>
                  <a:cubicBezTo>
                    <a:pt x="26" y="100"/>
                    <a:pt x="31" y="98"/>
                    <a:pt x="39" y="92"/>
                  </a:cubicBezTo>
                  <a:cubicBezTo>
                    <a:pt x="40" y="101"/>
                    <a:pt x="42" y="107"/>
                    <a:pt x="46" y="107"/>
                  </a:cubicBezTo>
                  <a:cubicBezTo>
                    <a:pt x="49" y="108"/>
                    <a:pt x="53" y="104"/>
                    <a:pt x="56" y="97"/>
                  </a:cubicBezTo>
                  <a:cubicBezTo>
                    <a:pt x="60" y="104"/>
                    <a:pt x="64" y="107"/>
                    <a:pt x="67" y="106"/>
                  </a:cubicBezTo>
                  <a:cubicBezTo>
                    <a:pt x="70" y="106"/>
                    <a:pt x="72" y="100"/>
                    <a:pt x="73" y="91"/>
                  </a:cubicBezTo>
                  <a:cubicBezTo>
                    <a:pt x="80" y="96"/>
                    <a:pt x="85" y="98"/>
                    <a:pt x="88" y="96"/>
                  </a:cubicBezTo>
                  <a:cubicBezTo>
                    <a:pt x="91" y="94"/>
                    <a:pt x="90" y="88"/>
                    <a:pt x="87" y="81"/>
                  </a:cubicBezTo>
                  <a:cubicBezTo>
                    <a:pt x="95" y="82"/>
                    <a:pt x="101" y="81"/>
                    <a:pt x="102" y="78"/>
                  </a:cubicBezTo>
                  <a:cubicBezTo>
                    <a:pt x="104" y="75"/>
                    <a:pt x="99" y="68"/>
                    <a:pt x="90" y="60"/>
                  </a:cubicBezTo>
                  <a:cubicBezTo>
                    <a:pt x="101" y="56"/>
                    <a:pt x="108" y="52"/>
                    <a:pt x="108" y="48"/>
                  </a:cubicBezTo>
                  <a:close/>
                </a:path>
              </a:pathLst>
            </a:custGeom>
            <a:solidFill>
              <a:schemeClr val="accent2"/>
            </a:solidFill>
            <a:ln>
              <a:noFill/>
            </a:ln>
          </p:spPr>
          <p:txBody>
            <a:bodyPr vert="horz" wrap="square" lIns="91440" tIns="45720" rIns="91440" bIns="45720" numCol="1" anchor="t" anchorCtr="0" compatLnSpc="1"/>
            <a:lstStyle/>
            <a:p>
              <a:endParaRPr lang="vi-VN"/>
            </a:p>
          </p:txBody>
        </p:sp>
        <p:sp>
          <p:nvSpPr>
            <p:cNvPr id="41" name="Hình tự do 27"/>
            <p:cNvSpPr/>
            <p:nvPr/>
          </p:nvSpPr>
          <p:spPr bwMode="auto">
            <a:xfrm rot="18719809" flipV="1">
              <a:off x="11572170" y="2616716"/>
              <a:ext cx="106135" cy="108746"/>
            </a:xfrm>
            <a:custGeom>
              <a:avLst/>
              <a:gdLst>
                <a:gd name="T0" fmla="*/ 57 w 61"/>
                <a:gd name="T1" fmla="*/ 32 h 62"/>
                <a:gd name="T2" fmla="*/ 61 w 61"/>
                <a:gd name="T3" fmla="*/ 27 h 62"/>
                <a:gd name="T4" fmla="*/ 51 w 61"/>
                <a:gd name="T5" fmla="*/ 23 h 62"/>
                <a:gd name="T6" fmla="*/ 55 w 61"/>
                <a:gd name="T7" fmla="*/ 13 h 62"/>
                <a:gd name="T8" fmla="*/ 45 w 61"/>
                <a:gd name="T9" fmla="*/ 13 h 62"/>
                <a:gd name="T10" fmla="*/ 44 w 61"/>
                <a:gd name="T11" fmla="*/ 4 h 62"/>
                <a:gd name="T12" fmla="*/ 37 w 61"/>
                <a:gd name="T13" fmla="*/ 7 h 62"/>
                <a:gd name="T14" fmla="*/ 32 w 61"/>
                <a:gd name="T15" fmla="*/ 1 h 62"/>
                <a:gd name="T16" fmla="*/ 27 w 61"/>
                <a:gd name="T17" fmla="*/ 8 h 62"/>
                <a:gd name="T18" fmla="*/ 19 w 61"/>
                <a:gd name="T19" fmla="*/ 3 h 62"/>
                <a:gd name="T20" fmla="*/ 17 w 61"/>
                <a:gd name="T21" fmla="*/ 11 h 62"/>
                <a:gd name="T22" fmla="*/ 9 w 61"/>
                <a:gd name="T23" fmla="*/ 10 h 62"/>
                <a:gd name="T24" fmla="*/ 12 w 61"/>
                <a:gd name="T25" fmla="*/ 22 h 62"/>
                <a:gd name="T26" fmla="*/ 0 w 61"/>
                <a:gd name="T27" fmla="*/ 26 h 62"/>
                <a:gd name="T28" fmla="*/ 4 w 61"/>
                <a:gd name="T29" fmla="*/ 31 h 62"/>
                <a:gd name="T30" fmla="*/ 0 w 61"/>
                <a:gd name="T31" fmla="*/ 36 h 62"/>
                <a:gd name="T32" fmla="*/ 10 w 61"/>
                <a:gd name="T33" fmla="*/ 40 h 62"/>
                <a:gd name="T34" fmla="*/ 6 w 61"/>
                <a:gd name="T35" fmla="*/ 50 h 62"/>
                <a:gd name="T36" fmla="*/ 16 w 61"/>
                <a:gd name="T37" fmla="*/ 49 h 62"/>
                <a:gd name="T38" fmla="*/ 17 w 61"/>
                <a:gd name="T39" fmla="*/ 59 h 62"/>
                <a:gd name="T40" fmla="*/ 24 w 61"/>
                <a:gd name="T41" fmla="*/ 55 h 62"/>
                <a:gd name="T42" fmla="*/ 29 w 61"/>
                <a:gd name="T43" fmla="*/ 62 h 62"/>
                <a:gd name="T44" fmla="*/ 34 w 61"/>
                <a:gd name="T45" fmla="*/ 55 h 62"/>
                <a:gd name="T46" fmla="*/ 42 w 61"/>
                <a:gd name="T47" fmla="*/ 60 h 62"/>
                <a:gd name="T48" fmla="*/ 44 w 61"/>
                <a:gd name="T49" fmla="*/ 52 h 62"/>
                <a:gd name="T50" fmla="*/ 53 w 61"/>
                <a:gd name="T51" fmla="*/ 53 h 62"/>
                <a:gd name="T52" fmla="*/ 49 w 61"/>
                <a:gd name="T53" fmla="*/ 41 h 62"/>
                <a:gd name="T54" fmla="*/ 61 w 61"/>
                <a:gd name="T55" fmla="*/ 37 h 62"/>
                <a:gd name="T56" fmla="*/ 57 w 61"/>
                <a:gd name="T57" fmla="*/ 32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1" h="62">
                  <a:moveTo>
                    <a:pt x="57" y="32"/>
                  </a:moveTo>
                  <a:cubicBezTo>
                    <a:pt x="60" y="30"/>
                    <a:pt x="61" y="29"/>
                    <a:pt x="61" y="27"/>
                  </a:cubicBezTo>
                  <a:cubicBezTo>
                    <a:pt x="61" y="25"/>
                    <a:pt x="57" y="23"/>
                    <a:pt x="51" y="23"/>
                  </a:cubicBezTo>
                  <a:cubicBezTo>
                    <a:pt x="55" y="18"/>
                    <a:pt x="57" y="15"/>
                    <a:pt x="55" y="13"/>
                  </a:cubicBezTo>
                  <a:cubicBezTo>
                    <a:pt x="54" y="11"/>
                    <a:pt x="50" y="12"/>
                    <a:pt x="45" y="13"/>
                  </a:cubicBezTo>
                  <a:cubicBezTo>
                    <a:pt x="46" y="8"/>
                    <a:pt x="46" y="5"/>
                    <a:pt x="44" y="4"/>
                  </a:cubicBezTo>
                  <a:cubicBezTo>
                    <a:pt x="43" y="3"/>
                    <a:pt x="40" y="4"/>
                    <a:pt x="37" y="7"/>
                  </a:cubicBezTo>
                  <a:cubicBezTo>
                    <a:pt x="36" y="3"/>
                    <a:pt x="34" y="1"/>
                    <a:pt x="32" y="1"/>
                  </a:cubicBezTo>
                  <a:cubicBezTo>
                    <a:pt x="31" y="0"/>
                    <a:pt x="29" y="3"/>
                    <a:pt x="27" y="8"/>
                  </a:cubicBezTo>
                  <a:cubicBezTo>
                    <a:pt x="24" y="4"/>
                    <a:pt x="21" y="2"/>
                    <a:pt x="19" y="3"/>
                  </a:cubicBezTo>
                  <a:cubicBezTo>
                    <a:pt x="18" y="3"/>
                    <a:pt x="17" y="7"/>
                    <a:pt x="17" y="11"/>
                  </a:cubicBezTo>
                  <a:cubicBezTo>
                    <a:pt x="13" y="9"/>
                    <a:pt x="10" y="8"/>
                    <a:pt x="9" y="10"/>
                  </a:cubicBezTo>
                  <a:cubicBezTo>
                    <a:pt x="7" y="11"/>
                    <a:pt x="8" y="16"/>
                    <a:pt x="12" y="22"/>
                  </a:cubicBezTo>
                  <a:cubicBezTo>
                    <a:pt x="5" y="22"/>
                    <a:pt x="1" y="23"/>
                    <a:pt x="0" y="26"/>
                  </a:cubicBezTo>
                  <a:cubicBezTo>
                    <a:pt x="0" y="27"/>
                    <a:pt x="2" y="29"/>
                    <a:pt x="4" y="31"/>
                  </a:cubicBezTo>
                  <a:cubicBezTo>
                    <a:pt x="1" y="33"/>
                    <a:pt x="0" y="34"/>
                    <a:pt x="0" y="36"/>
                  </a:cubicBezTo>
                  <a:cubicBezTo>
                    <a:pt x="0" y="38"/>
                    <a:pt x="4" y="40"/>
                    <a:pt x="10" y="40"/>
                  </a:cubicBezTo>
                  <a:cubicBezTo>
                    <a:pt x="6" y="45"/>
                    <a:pt x="5" y="48"/>
                    <a:pt x="6" y="50"/>
                  </a:cubicBezTo>
                  <a:cubicBezTo>
                    <a:pt x="7" y="52"/>
                    <a:pt x="11" y="51"/>
                    <a:pt x="16" y="49"/>
                  </a:cubicBezTo>
                  <a:cubicBezTo>
                    <a:pt x="15" y="55"/>
                    <a:pt x="15" y="58"/>
                    <a:pt x="17" y="59"/>
                  </a:cubicBezTo>
                  <a:cubicBezTo>
                    <a:pt x="19" y="60"/>
                    <a:pt x="21" y="59"/>
                    <a:pt x="24" y="55"/>
                  </a:cubicBezTo>
                  <a:cubicBezTo>
                    <a:pt x="25" y="60"/>
                    <a:pt x="27" y="62"/>
                    <a:pt x="29" y="62"/>
                  </a:cubicBezTo>
                  <a:cubicBezTo>
                    <a:pt x="31" y="62"/>
                    <a:pt x="33" y="60"/>
                    <a:pt x="34" y="55"/>
                  </a:cubicBezTo>
                  <a:cubicBezTo>
                    <a:pt x="37" y="59"/>
                    <a:pt x="40" y="61"/>
                    <a:pt x="42" y="60"/>
                  </a:cubicBezTo>
                  <a:cubicBezTo>
                    <a:pt x="44" y="60"/>
                    <a:pt x="44" y="56"/>
                    <a:pt x="44" y="52"/>
                  </a:cubicBezTo>
                  <a:cubicBezTo>
                    <a:pt x="48" y="54"/>
                    <a:pt x="51" y="55"/>
                    <a:pt x="53" y="53"/>
                  </a:cubicBezTo>
                  <a:cubicBezTo>
                    <a:pt x="54" y="51"/>
                    <a:pt x="53" y="47"/>
                    <a:pt x="49" y="41"/>
                  </a:cubicBezTo>
                  <a:cubicBezTo>
                    <a:pt x="56" y="41"/>
                    <a:pt x="60" y="40"/>
                    <a:pt x="61" y="37"/>
                  </a:cubicBezTo>
                  <a:cubicBezTo>
                    <a:pt x="61" y="36"/>
                    <a:pt x="60" y="34"/>
                    <a:pt x="57" y="32"/>
                  </a:cubicBezTo>
                  <a:close/>
                </a:path>
              </a:pathLst>
            </a:custGeom>
            <a:solidFill>
              <a:schemeClr val="accent2">
                <a:lumMod val="75000"/>
              </a:schemeClr>
            </a:solidFill>
            <a:ln>
              <a:noFill/>
            </a:ln>
          </p:spPr>
          <p:txBody>
            <a:bodyPr vert="horz" wrap="square" lIns="91440" tIns="45720" rIns="91440" bIns="45720" numCol="1" anchor="t" anchorCtr="0" compatLnSpc="1"/>
            <a:lstStyle/>
            <a:p>
              <a:pPr lvl="0"/>
              <a:endParaRPr lang="vi-VN"/>
            </a:p>
          </p:txBody>
        </p:sp>
        <p:sp>
          <p:nvSpPr>
            <p:cNvPr id="43" name="Hình tự do 5"/>
            <p:cNvSpPr/>
            <p:nvPr/>
          </p:nvSpPr>
          <p:spPr bwMode="auto">
            <a:xfrm rot="18200584">
              <a:off x="11560581" y="5201813"/>
              <a:ext cx="5528" cy="11055"/>
            </a:xfrm>
            <a:custGeom>
              <a:avLst/>
              <a:gdLst>
                <a:gd name="T0" fmla="*/ 4 w 4"/>
                <a:gd name="T1" fmla="*/ 8 h 8"/>
                <a:gd name="T2" fmla="*/ 0 w 4"/>
                <a:gd name="T3" fmla="*/ 0 h 8"/>
                <a:gd name="T4" fmla="*/ 4 w 4"/>
                <a:gd name="T5" fmla="*/ 8 h 8"/>
              </a:gdLst>
              <a:ahLst/>
              <a:cxnLst>
                <a:cxn ang="0">
                  <a:pos x="T0" y="T1"/>
                </a:cxn>
                <a:cxn ang="0">
                  <a:pos x="T2" y="T3"/>
                </a:cxn>
                <a:cxn ang="0">
                  <a:pos x="T4" y="T5"/>
                </a:cxn>
              </a:cxnLst>
              <a:rect l="0" t="0" r="r" b="b"/>
              <a:pathLst>
                <a:path w="4" h="8">
                  <a:moveTo>
                    <a:pt x="4" y="8"/>
                  </a:moveTo>
                  <a:lnTo>
                    <a:pt x="0" y="0"/>
                  </a:lnTo>
                  <a:lnTo>
                    <a:pt x="4" y="8"/>
                  </a:lnTo>
                  <a:close/>
                </a:path>
              </a:pathLst>
            </a:custGeom>
            <a:solidFill>
              <a:srgbClr val="00A99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vi-VN"/>
            </a:p>
          </p:txBody>
        </p:sp>
        <p:sp>
          <p:nvSpPr>
            <p:cNvPr id="44" name="Dòng 6"/>
            <p:cNvSpPr>
              <a:spLocks noChangeShapeType="1"/>
            </p:cNvSpPr>
            <p:nvPr/>
          </p:nvSpPr>
          <p:spPr bwMode="auto">
            <a:xfrm rot="18200584" flipH="1" flipV="1">
              <a:off x="11560581" y="5201813"/>
              <a:ext cx="5528" cy="11055"/>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vi-VN"/>
            </a:p>
          </p:txBody>
        </p:sp>
        <p:sp>
          <p:nvSpPr>
            <p:cNvPr id="45" name="Hình tự do 10"/>
            <p:cNvSpPr/>
            <p:nvPr/>
          </p:nvSpPr>
          <p:spPr bwMode="auto">
            <a:xfrm rot="18694609">
              <a:off x="11379664" y="4584602"/>
              <a:ext cx="437369" cy="481059"/>
            </a:xfrm>
            <a:custGeom>
              <a:avLst/>
              <a:gdLst>
                <a:gd name="T0" fmla="*/ 171 w 196"/>
                <a:gd name="T1" fmla="*/ 162 h 191"/>
                <a:gd name="T2" fmla="*/ 46 w 196"/>
                <a:gd name="T3" fmla="*/ 135 h 191"/>
                <a:gd name="T4" fmla="*/ 79 w 196"/>
                <a:gd name="T5" fmla="*/ 11 h 191"/>
                <a:gd name="T6" fmla="*/ 25 w 196"/>
                <a:gd name="T7" fmla="*/ 148 h 191"/>
                <a:gd name="T8" fmla="*/ 23 w 196"/>
                <a:gd name="T9" fmla="*/ 150 h 191"/>
                <a:gd name="T10" fmla="*/ 171 w 196"/>
                <a:gd name="T11" fmla="*/ 162 h 191"/>
                <a:gd name="connsiteX0" fmla="*/ 7753 w 7872"/>
                <a:gd name="connsiteY0" fmla="*/ 8159 h 8944"/>
                <a:gd name="connsiteX1" fmla="*/ 1376 w 7872"/>
                <a:gd name="connsiteY1" fmla="*/ 6745 h 8944"/>
                <a:gd name="connsiteX2" fmla="*/ 3060 w 7872"/>
                <a:gd name="connsiteY2" fmla="*/ 253 h 8944"/>
                <a:gd name="connsiteX3" fmla="*/ 305 w 7872"/>
                <a:gd name="connsiteY3" fmla="*/ 7426 h 8944"/>
                <a:gd name="connsiteX4" fmla="*/ 202 w 7872"/>
                <a:gd name="connsiteY4" fmla="*/ 7530 h 8944"/>
                <a:gd name="connsiteX5" fmla="*/ 7753 w 7872"/>
                <a:gd name="connsiteY5" fmla="*/ 8159 h 8944"/>
                <a:gd name="connsiteX0-1" fmla="*/ 9849 w 9849"/>
                <a:gd name="connsiteY0-2" fmla="*/ 9122 h 10251"/>
                <a:gd name="connsiteX1-3" fmla="*/ 1748 w 9849"/>
                <a:gd name="connsiteY1-4" fmla="*/ 7541 h 10251"/>
                <a:gd name="connsiteX2-5" fmla="*/ 3887 w 9849"/>
                <a:gd name="connsiteY2-6" fmla="*/ 283 h 10251"/>
                <a:gd name="connsiteX3-7" fmla="*/ 387 w 9849"/>
                <a:gd name="connsiteY3-8" fmla="*/ 8303 h 10251"/>
                <a:gd name="connsiteX4-9" fmla="*/ 257 w 9849"/>
                <a:gd name="connsiteY4-10" fmla="*/ 8419 h 10251"/>
                <a:gd name="connsiteX5-11" fmla="*/ 9849 w 9849"/>
                <a:gd name="connsiteY5-12" fmla="*/ 9122 h 10251"/>
                <a:gd name="connsiteX0-13" fmla="*/ 10000 w 10000"/>
                <a:gd name="connsiteY0-14" fmla="*/ 8899 h 10131"/>
                <a:gd name="connsiteX1-15" fmla="*/ 1775 w 10000"/>
                <a:gd name="connsiteY1-16" fmla="*/ 7356 h 10131"/>
                <a:gd name="connsiteX2-17" fmla="*/ 3947 w 10000"/>
                <a:gd name="connsiteY2-18" fmla="*/ 276 h 10131"/>
                <a:gd name="connsiteX3-19" fmla="*/ 393 w 10000"/>
                <a:gd name="connsiteY3-20" fmla="*/ 8100 h 10131"/>
                <a:gd name="connsiteX4-21" fmla="*/ 261 w 10000"/>
                <a:gd name="connsiteY4-22" fmla="*/ 8213 h 10131"/>
                <a:gd name="connsiteX5-23" fmla="*/ 10000 w 10000"/>
                <a:gd name="connsiteY5-24" fmla="*/ 8899 h 10131"/>
                <a:gd name="connsiteX0-25" fmla="*/ 10361 w 10361"/>
                <a:gd name="connsiteY0-26" fmla="*/ 8632 h 9864"/>
                <a:gd name="connsiteX1-27" fmla="*/ 2136 w 10361"/>
                <a:gd name="connsiteY1-28" fmla="*/ 7089 h 9864"/>
                <a:gd name="connsiteX2-29" fmla="*/ 4308 w 10361"/>
                <a:gd name="connsiteY2-30" fmla="*/ 9 h 9864"/>
                <a:gd name="connsiteX3-31" fmla="*/ 754 w 10361"/>
                <a:gd name="connsiteY3-32" fmla="*/ 7833 h 9864"/>
                <a:gd name="connsiteX4-33" fmla="*/ 622 w 10361"/>
                <a:gd name="connsiteY4-34" fmla="*/ 7946 h 9864"/>
                <a:gd name="connsiteX5-35" fmla="*/ 10361 w 10361"/>
                <a:gd name="connsiteY5-36" fmla="*/ 8632 h 9864"/>
                <a:gd name="connsiteX0-37" fmla="*/ 10000 w 10000"/>
                <a:gd name="connsiteY0-38" fmla="*/ 8749 h 9998"/>
                <a:gd name="connsiteX1-39" fmla="*/ 2062 w 10000"/>
                <a:gd name="connsiteY1-40" fmla="*/ 7185 h 9998"/>
                <a:gd name="connsiteX2-41" fmla="*/ 4158 w 10000"/>
                <a:gd name="connsiteY2-42" fmla="*/ 7 h 9998"/>
                <a:gd name="connsiteX3-43" fmla="*/ 728 w 10000"/>
                <a:gd name="connsiteY3-44" fmla="*/ 7939 h 9998"/>
                <a:gd name="connsiteX4-45" fmla="*/ 600 w 10000"/>
                <a:gd name="connsiteY4-46" fmla="*/ 8054 h 9998"/>
                <a:gd name="connsiteX5-47" fmla="*/ 10000 w 10000"/>
                <a:gd name="connsiteY5-48" fmla="*/ 8749 h 9998"/>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Lst>
              <a:rect l="l" t="t" r="r" b="b"/>
              <a:pathLst>
                <a:path w="10000" h="9998">
                  <a:moveTo>
                    <a:pt x="10000" y="8749"/>
                  </a:moveTo>
                  <a:cubicBezTo>
                    <a:pt x="8794" y="7359"/>
                    <a:pt x="4412" y="6548"/>
                    <a:pt x="2062" y="7185"/>
                  </a:cubicBezTo>
                  <a:cubicBezTo>
                    <a:pt x="3589" y="5882"/>
                    <a:pt x="5305" y="-234"/>
                    <a:pt x="4158" y="7"/>
                  </a:cubicBezTo>
                  <a:cubicBezTo>
                    <a:pt x="92" y="863"/>
                    <a:pt x="-860" y="6318"/>
                    <a:pt x="728" y="7939"/>
                  </a:cubicBezTo>
                  <a:cubicBezTo>
                    <a:pt x="663" y="7996"/>
                    <a:pt x="663" y="8054"/>
                    <a:pt x="600" y="8054"/>
                  </a:cubicBezTo>
                  <a:cubicBezTo>
                    <a:pt x="2036" y="9883"/>
                    <a:pt x="5687" y="10988"/>
                    <a:pt x="10000" y="8749"/>
                  </a:cubicBezTo>
                  <a:close/>
                </a:path>
              </a:pathLst>
            </a:custGeom>
            <a:solidFill>
              <a:schemeClr val="accent2"/>
            </a:solidFill>
            <a:ln>
              <a:noFill/>
            </a:ln>
          </p:spPr>
          <p:txBody>
            <a:bodyPr vert="horz" wrap="square" lIns="91440" tIns="45720" rIns="91440" bIns="45720" numCol="1" anchor="t" anchorCtr="0" compatLnSpc="1"/>
            <a:lstStyle/>
            <a:p>
              <a:pPr lvl="0"/>
              <a:endParaRPr lang="vi-VN"/>
            </a:p>
          </p:txBody>
        </p:sp>
        <p:sp>
          <p:nvSpPr>
            <p:cNvPr id="46" name="Hình tự do 25"/>
            <p:cNvSpPr/>
            <p:nvPr/>
          </p:nvSpPr>
          <p:spPr bwMode="auto">
            <a:xfrm rot="16884820">
              <a:off x="10934141" y="5972481"/>
              <a:ext cx="304390" cy="345390"/>
            </a:xfrm>
            <a:custGeom>
              <a:avLst/>
              <a:gdLst>
                <a:gd name="T0" fmla="*/ 133 w 149"/>
                <a:gd name="T1" fmla="*/ 26 h 151"/>
                <a:gd name="T2" fmla="*/ 8 w 149"/>
                <a:gd name="T3" fmla="*/ 107 h 151"/>
                <a:gd name="T4" fmla="*/ 17 w 149"/>
                <a:gd name="T5" fmla="*/ 111 h 151"/>
                <a:gd name="T6" fmla="*/ 80 w 149"/>
                <a:gd name="T7" fmla="*/ 137 h 151"/>
                <a:gd name="T8" fmla="*/ 23 w 149"/>
                <a:gd name="T9" fmla="*/ 108 h 151"/>
                <a:gd name="T10" fmla="*/ 133 w 149"/>
                <a:gd name="T11" fmla="*/ 26 h 151"/>
                <a:gd name="connsiteX0" fmla="*/ 8650 w 8781"/>
                <a:gd name="connsiteY0" fmla="*/ 295 h 7940"/>
                <a:gd name="connsiteX1" fmla="*/ 261 w 8781"/>
                <a:gd name="connsiteY1" fmla="*/ 5659 h 7940"/>
                <a:gd name="connsiteX2" fmla="*/ 865 w 8781"/>
                <a:gd name="connsiteY2" fmla="*/ 5924 h 7940"/>
                <a:gd name="connsiteX3" fmla="*/ 5093 w 8781"/>
                <a:gd name="connsiteY3" fmla="*/ 7646 h 7940"/>
                <a:gd name="connsiteX4" fmla="*/ 1268 w 8781"/>
                <a:gd name="connsiteY4" fmla="*/ 5725 h 7940"/>
                <a:gd name="connsiteX5" fmla="*/ 8650 w 8781"/>
                <a:gd name="connsiteY5" fmla="*/ 295 h 7940"/>
                <a:gd name="connsiteX0-1" fmla="*/ 9851 w 10000"/>
                <a:gd name="connsiteY0-2" fmla="*/ 525 h 10154"/>
                <a:gd name="connsiteX1-3" fmla="*/ 297 w 10000"/>
                <a:gd name="connsiteY1-4" fmla="*/ 7280 h 10154"/>
                <a:gd name="connsiteX2-5" fmla="*/ 985 w 10000"/>
                <a:gd name="connsiteY2-6" fmla="*/ 7614 h 10154"/>
                <a:gd name="connsiteX3-7" fmla="*/ 5800 w 10000"/>
                <a:gd name="connsiteY3-8" fmla="*/ 9783 h 10154"/>
                <a:gd name="connsiteX4-9" fmla="*/ 1444 w 10000"/>
                <a:gd name="connsiteY4-10" fmla="*/ 7363 h 10154"/>
                <a:gd name="connsiteX5-11" fmla="*/ 9851 w 10000"/>
                <a:gd name="connsiteY5-12" fmla="*/ 525 h 10154"/>
                <a:gd name="connsiteX0-13" fmla="*/ 9851 w 9851"/>
                <a:gd name="connsiteY0-14" fmla="*/ 525 h 10154"/>
                <a:gd name="connsiteX1-15" fmla="*/ 297 w 9851"/>
                <a:gd name="connsiteY1-16" fmla="*/ 7280 h 10154"/>
                <a:gd name="connsiteX2-17" fmla="*/ 985 w 9851"/>
                <a:gd name="connsiteY2-18" fmla="*/ 7614 h 10154"/>
                <a:gd name="connsiteX3-19" fmla="*/ 5800 w 9851"/>
                <a:gd name="connsiteY3-20" fmla="*/ 9783 h 10154"/>
                <a:gd name="connsiteX4-21" fmla="*/ 1444 w 9851"/>
                <a:gd name="connsiteY4-22" fmla="*/ 7363 h 10154"/>
                <a:gd name="connsiteX5-23" fmla="*/ 9851 w 9851"/>
                <a:gd name="connsiteY5-24" fmla="*/ 525 h 10154"/>
                <a:gd name="connsiteX0-25" fmla="*/ 10000 w 10602"/>
                <a:gd name="connsiteY0-26" fmla="*/ 517 h 10000"/>
                <a:gd name="connsiteX1-27" fmla="*/ 301 w 10602"/>
                <a:gd name="connsiteY1-28" fmla="*/ 7170 h 10000"/>
                <a:gd name="connsiteX2-29" fmla="*/ 1000 w 10602"/>
                <a:gd name="connsiteY2-30" fmla="*/ 7499 h 10000"/>
                <a:gd name="connsiteX3-31" fmla="*/ 5888 w 10602"/>
                <a:gd name="connsiteY3-32" fmla="*/ 9635 h 10000"/>
                <a:gd name="connsiteX4-33" fmla="*/ 1466 w 10602"/>
                <a:gd name="connsiteY4-34" fmla="*/ 7251 h 10000"/>
                <a:gd name="connsiteX5-35" fmla="*/ 10000 w 10602"/>
                <a:gd name="connsiteY5-36" fmla="*/ 517 h 10000"/>
                <a:gd name="connsiteX0-37" fmla="*/ 10000 w 10118"/>
                <a:gd name="connsiteY0-38" fmla="*/ 1687 h 11170"/>
                <a:gd name="connsiteX1-39" fmla="*/ 301 w 10118"/>
                <a:gd name="connsiteY1-40" fmla="*/ 8340 h 11170"/>
                <a:gd name="connsiteX2-41" fmla="*/ 1000 w 10118"/>
                <a:gd name="connsiteY2-42" fmla="*/ 8669 h 11170"/>
                <a:gd name="connsiteX3-43" fmla="*/ 5888 w 10118"/>
                <a:gd name="connsiteY3-44" fmla="*/ 10805 h 11170"/>
                <a:gd name="connsiteX4-45" fmla="*/ 1466 w 10118"/>
                <a:gd name="connsiteY4-46" fmla="*/ 8421 h 11170"/>
                <a:gd name="connsiteX5-47" fmla="*/ 10000 w 10118"/>
                <a:gd name="connsiteY5-48" fmla="*/ 1687 h 11170"/>
                <a:gd name="connsiteX0-49" fmla="*/ 10000 w 10038"/>
                <a:gd name="connsiteY0-50" fmla="*/ 1102 h 10585"/>
                <a:gd name="connsiteX1-51" fmla="*/ 301 w 10038"/>
                <a:gd name="connsiteY1-52" fmla="*/ 7755 h 10585"/>
                <a:gd name="connsiteX2-53" fmla="*/ 1000 w 10038"/>
                <a:gd name="connsiteY2-54" fmla="*/ 8084 h 10585"/>
                <a:gd name="connsiteX3-55" fmla="*/ 5888 w 10038"/>
                <a:gd name="connsiteY3-56" fmla="*/ 10220 h 10585"/>
                <a:gd name="connsiteX4-57" fmla="*/ 1466 w 10038"/>
                <a:gd name="connsiteY4-58" fmla="*/ 7836 h 10585"/>
                <a:gd name="connsiteX5-59" fmla="*/ 10000 w 10038"/>
                <a:gd name="connsiteY5-60" fmla="*/ 1102 h 10585"/>
                <a:gd name="connsiteX0-61" fmla="*/ 10000 w 10602"/>
                <a:gd name="connsiteY0-62" fmla="*/ 740 h 10223"/>
                <a:gd name="connsiteX1-63" fmla="*/ 301 w 10602"/>
                <a:gd name="connsiteY1-64" fmla="*/ 7393 h 10223"/>
                <a:gd name="connsiteX2-65" fmla="*/ 1000 w 10602"/>
                <a:gd name="connsiteY2-66" fmla="*/ 7722 h 10223"/>
                <a:gd name="connsiteX3-67" fmla="*/ 5888 w 10602"/>
                <a:gd name="connsiteY3-68" fmla="*/ 9858 h 10223"/>
                <a:gd name="connsiteX4-69" fmla="*/ 1466 w 10602"/>
                <a:gd name="connsiteY4-70" fmla="*/ 7474 h 10223"/>
                <a:gd name="connsiteX5-71" fmla="*/ 10000 w 10602"/>
                <a:gd name="connsiteY5-72" fmla="*/ 740 h 10223"/>
                <a:gd name="connsiteX0-73" fmla="*/ 6852 w 7703"/>
                <a:gd name="connsiteY0-74" fmla="*/ 687 h 11041"/>
                <a:gd name="connsiteX1-75" fmla="*/ 301 w 7703"/>
                <a:gd name="connsiteY1-76" fmla="*/ 8211 h 11041"/>
                <a:gd name="connsiteX2-77" fmla="*/ 1000 w 7703"/>
                <a:gd name="connsiteY2-78" fmla="*/ 8540 h 11041"/>
                <a:gd name="connsiteX3-79" fmla="*/ 5888 w 7703"/>
                <a:gd name="connsiteY3-80" fmla="*/ 10676 h 11041"/>
                <a:gd name="connsiteX4-81" fmla="*/ 1466 w 7703"/>
                <a:gd name="connsiteY4-82" fmla="*/ 8292 h 11041"/>
                <a:gd name="connsiteX5-83" fmla="*/ 6852 w 7703"/>
                <a:gd name="connsiteY5-84" fmla="*/ 687 h 11041"/>
                <a:gd name="connsiteX0-85" fmla="*/ 8895 w 9440"/>
                <a:gd name="connsiteY0-86" fmla="*/ 189 h 9567"/>
                <a:gd name="connsiteX1-87" fmla="*/ 391 w 9440"/>
                <a:gd name="connsiteY1-88" fmla="*/ 7004 h 9567"/>
                <a:gd name="connsiteX2-89" fmla="*/ 1298 w 9440"/>
                <a:gd name="connsiteY2-90" fmla="*/ 7302 h 9567"/>
                <a:gd name="connsiteX3-91" fmla="*/ 7644 w 9440"/>
                <a:gd name="connsiteY3-92" fmla="*/ 9236 h 9567"/>
                <a:gd name="connsiteX4-93" fmla="*/ 1903 w 9440"/>
                <a:gd name="connsiteY4-94" fmla="*/ 7077 h 9567"/>
                <a:gd name="connsiteX5-95" fmla="*/ 8895 w 9440"/>
                <a:gd name="connsiteY5-96" fmla="*/ 189 h 9567"/>
                <a:gd name="connsiteX0-97" fmla="*/ 11246 w 11712"/>
                <a:gd name="connsiteY0-98" fmla="*/ 214 h 9356"/>
                <a:gd name="connsiteX1-99" fmla="*/ 414 w 11712"/>
                <a:gd name="connsiteY1-100" fmla="*/ 6677 h 9356"/>
                <a:gd name="connsiteX2-101" fmla="*/ 1375 w 11712"/>
                <a:gd name="connsiteY2-102" fmla="*/ 6988 h 9356"/>
                <a:gd name="connsiteX3-103" fmla="*/ 8097 w 11712"/>
                <a:gd name="connsiteY3-104" fmla="*/ 9010 h 9356"/>
                <a:gd name="connsiteX4-105" fmla="*/ 2016 w 11712"/>
                <a:gd name="connsiteY4-106" fmla="*/ 6753 h 9356"/>
                <a:gd name="connsiteX5-107" fmla="*/ 11246 w 11712"/>
                <a:gd name="connsiteY5-108" fmla="*/ 214 h 9356"/>
                <a:gd name="connsiteX0-109" fmla="*/ 9602 w 10000"/>
                <a:gd name="connsiteY0-110" fmla="*/ 514 h 10285"/>
                <a:gd name="connsiteX1-111" fmla="*/ 353 w 10000"/>
                <a:gd name="connsiteY1-112" fmla="*/ 7422 h 10285"/>
                <a:gd name="connsiteX2-113" fmla="*/ 1174 w 10000"/>
                <a:gd name="connsiteY2-114" fmla="*/ 7754 h 10285"/>
                <a:gd name="connsiteX3-115" fmla="*/ 6913 w 10000"/>
                <a:gd name="connsiteY3-116" fmla="*/ 9915 h 10285"/>
                <a:gd name="connsiteX4-117" fmla="*/ 1721 w 10000"/>
                <a:gd name="connsiteY4-118" fmla="*/ 7503 h 10285"/>
                <a:gd name="connsiteX5-119" fmla="*/ 9602 w 10000"/>
                <a:gd name="connsiteY5-120" fmla="*/ 514 h 10285"/>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Lst>
              <a:rect l="l" t="t" r="r" b="b"/>
              <a:pathLst>
                <a:path w="10000" h="10285">
                  <a:moveTo>
                    <a:pt x="9602" y="514"/>
                  </a:moveTo>
                  <a:cubicBezTo>
                    <a:pt x="7561" y="-2176"/>
                    <a:pt x="1721" y="6507"/>
                    <a:pt x="353" y="7422"/>
                  </a:cubicBezTo>
                  <a:cubicBezTo>
                    <a:pt x="-375" y="8005"/>
                    <a:pt x="81" y="8005"/>
                    <a:pt x="1174" y="7754"/>
                  </a:cubicBezTo>
                  <a:cubicBezTo>
                    <a:pt x="2139" y="9262"/>
                    <a:pt x="5821" y="11078"/>
                    <a:pt x="6913" y="9915"/>
                  </a:cubicBezTo>
                  <a:cubicBezTo>
                    <a:pt x="7277" y="9583"/>
                    <a:pt x="6093" y="8337"/>
                    <a:pt x="1721" y="7503"/>
                  </a:cubicBezTo>
                  <a:cubicBezTo>
                    <a:pt x="5365" y="6424"/>
                    <a:pt x="11643" y="3204"/>
                    <a:pt x="9602" y="514"/>
                  </a:cubicBezTo>
                  <a:close/>
                </a:path>
              </a:pathLst>
            </a:custGeom>
            <a:solidFill>
              <a:schemeClr val="accent2"/>
            </a:solidFill>
            <a:ln>
              <a:noFill/>
            </a:ln>
          </p:spPr>
          <p:txBody>
            <a:bodyPr vert="horz" wrap="square" lIns="91440" tIns="45720" rIns="91440" bIns="45720" numCol="1" anchor="t" anchorCtr="0" compatLnSpc="1"/>
            <a:lstStyle/>
            <a:p>
              <a:endParaRPr lang="vi-VN"/>
            </a:p>
          </p:txBody>
        </p:sp>
        <p:sp>
          <p:nvSpPr>
            <p:cNvPr id="47" name="Hình tự do 26"/>
            <p:cNvSpPr/>
            <p:nvPr/>
          </p:nvSpPr>
          <p:spPr bwMode="auto">
            <a:xfrm rot="18200584">
              <a:off x="11077105" y="3154034"/>
              <a:ext cx="172736" cy="172736"/>
            </a:xfrm>
            <a:custGeom>
              <a:avLst/>
              <a:gdLst>
                <a:gd name="T0" fmla="*/ 57 w 62"/>
                <a:gd name="T1" fmla="*/ 32 h 62"/>
                <a:gd name="T2" fmla="*/ 62 w 62"/>
                <a:gd name="T3" fmla="*/ 26 h 62"/>
                <a:gd name="T4" fmla="*/ 52 w 62"/>
                <a:gd name="T5" fmla="*/ 22 h 62"/>
                <a:gd name="T6" fmla="*/ 56 w 62"/>
                <a:gd name="T7" fmla="*/ 12 h 62"/>
                <a:gd name="T8" fmla="*/ 46 w 62"/>
                <a:gd name="T9" fmla="*/ 13 h 62"/>
                <a:gd name="T10" fmla="*/ 45 w 62"/>
                <a:gd name="T11" fmla="*/ 3 h 62"/>
                <a:gd name="T12" fmla="*/ 37 w 62"/>
                <a:gd name="T13" fmla="*/ 7 h 62"/>
                <a:gd name="T14" fmla="*/ 33 w 62"/>
                <a:gd name="T15" fmla="*/ 0 h 62"/>
                <a:gd name="T16" fmla="*/ 27 w 62"/>
                <a:gd name="T17" fmla="*/ 7 h 62"/>
                <a:gd name="T18" fmla="*/ 20 w 62"/>
                <a:gd name="T19" fmla="*/ 2 h 62"/>
                <a:gd name="T20" fmla="*/ 18 w 62"/>
                <a:gd name="T21" fmla="*/ 11 h 62"/>
                <a:gd name="T22" fmla="*/ 9 w 62"/>
                <a:gd name="T23" fmla="*/ 9 h 62"/>
                <a:gd name="T24" fmla="*/ 13 w 62"/>
                <a:gd name="T25" fmla="*/ 21 h 62"/>
                <a:gd name="T26" fmla="*/ 1 w 62"/>
                <a:gd name="T27" fmla="*/ 25 h 62"/>
                <a:gd name="T28" fmla="*/ 5 w 62"/>
                <a:gd name="T29" fmla="*/ 30 h 62"/>
                <a:gd name="T30" fmla="*/ 0 w 62"/>
                <a:gd name="T31" fmla="*/ 36 h 62"/>
                <a:gd name="T32" fmla="*/ 10 w 62"/>
                <a:gd name="T33" fmla="*/ 40 h 62"/>
                <a:gd name="T34" fmla="*/ 6 w 62"/>
                <a:gd name="T35" fmla="*/ 50 h 62"/>
                <a:gd name="T36" fmla="*/ 16 w 62"/>
                <a:gd name="T37" fmla="*/ 49 h 62"/>
                <a:gd name="T38" fmla="*/ 17 w 62"/>
                <a:gd name="T39" fmla="*/ 59 h 62"/>
                <a:gd name="T40" fmla="*/ 25 w 62"/>
                <a:gd name="T41" fmla="*/ 55 h 62"/>
                <a:gd name="T42" fmla="*/ 29 w 62"/>
                <a:gd name="T43" fmla="*/ 62 h 62"/>
                <a:gd name="T44" fmla="*/ 35 w 62"/>
                <a:gd name="T45" fmla="*/ 55 h 62"/>
                <a:gd name="T46" fmla="*/ 42 w 62"/>
                <a:gd name="T47" fmla="*/ 60 h 62"/>
                <a:gd name="T48" fmla="*/ 44 w 62"/>
                <a:gd name="T49" fmla="*/ 51 h 62"/>
                <a:gd name="T50" fmla="*/ 53 w 62"/>
                <a:gd name="T51" fmla="*/ 53 h 62"/>
                <a:gd name="T52" fmla="*/ 50 w 62"/>
                <a:gd name="T53" fmla="*/ 41 h 62"/>
                <a:gd name="T54" fmla="*/ 61 w 62"/>
                <a:gd name="T55" fmla="*/ 37 h 62"/>
                <a:gd name="T56" fmla="*/ 57 w 62"/>
                <a:gd name="T57" fmla="*/ 32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2" h="62">
                  <a:moveTo>
                    <a:pt x="57" y="32"/>
                  </a:moveTo>
                  <a:cubicBezTo>
                    <a:pt x="60" y="30"/>
                    <a:pt x="62" y="28"/>
                    <a:pt x="62" y="26"/>
                  </a:cubicBezTo>
                  <a:cubicBezTo>
                    <a:pt x="61" y="24"/>
                    <a:pt x="58" y="23"/>
                    <a:pt x="52" y="22"/>
                  </a:cubicBezTo>
                  <a:cubicBezTo>
                    <a:pt x="55" y="18"/>
                    <a:pt x="57" y="14"/>
                    <a:pt x="56" y="12"/>
                  </a:cubicBezTo>
                  <a:cubicBezTo>
                    <a:pt x="54" y="11"/>
                    <a:pt x="51" y="11"/>
                    <a:pt x="46" y="13"/>
                  </a:cubicBezTo>
                  <a:cubicBezTo>
                    <a:pt x="47" y="8"/>
                    <a:pt x="47" y="4"/>
                    <a:pt x="45" y="3"/>
                  </a:cubicBezTo>
                  <a:cubicBezTo>
                    <a:pt x="43" y="2"/>
                    <a:pt x="40" y="4"/>
                    <a:pt x="37" y="7"/>
                  </a:cubicBezTo>
                  <a:cubicBezTo>
                    <a:pt x="36" y="3"/>
                    <a:pt x="35" y="0"/>
                    <a:pt x="33" y="0"/>
                  </a:cubicBezTo>
                  <a:cubicBezTo>
                    <a:pt x="31" y="0"/>
                    <a:pt x="29" y="3"/>
                    <a:pt x="27" y="7"/>
                  </a:cubicBezTo>
                  <a:cubicBezTo>
                    <a:pt x="24" y="4"/>
                    <a:pt x="22" y="1"/>
                    <a:pt x="20" y="2"/>
                  </a:cubicBezTo>
                  <a:cubicBezTo>
                    <a:pt x="18" y="3"/>
                    <a:pt x="17" y="6"/>
                    <a:pt x="18" y="11"/>
                  </a:cubicBezTo>
                  <a:cubicBezTo>
                    <a:pt x="14" y="9"/>
                    <a:pt x="10" y="8"/>
                    <a:pt x="9" y="9"/>
                  </a:cubicBezTo>
                  <a:cubicBezTo>
                    <a:pt x="7" y="11"/>
                    <a:pt x="9" y="16"/>
                    <a:pt x="13" y="21"/>
                  </a:cubicBezTo>
                  <a:cubicBezTo>
                    <a:pt x="6" y="21"/>
                    <a:pt x="1" y="23"/>
                    <a:pt x="1" y="25"/>
                  </a:cubicBezTo>
                  <a:cubicBezTo>
                    <a:pt x="0" y="27"/>
                    <a:pt x="2" y="29"/>
                    <a:pt x="5" y="30"/>
                  </a:cubicBezTo>
                  <a:cubicBezTo>
                    <a:pt x="2" y="32"/>
                    <a:pt x="0" y="34"/>
                    <a:pt x="0" y="36"/>
                  </a:cubicBezTo>
                  <a:cubicBezTo>
                    <a:pt x="1" y="38"/>
                    <a:pt x="4" y="39"/>
                    <a:pt x="10" y="40"/>
                  </a:cubicBezTo>
                  <a:cubicBezTo>
                    <a:pt x="7" y="44"/>
                    <a:pt x="5" y="48"/>
                    <a:pt x="6" y="50"/>
                  </a:cubicBezTo>
                  <a:cubicBezTo>
                    <a:pt x="8" y="51"/>
                    <a:pt x="11" y="51"/>
                    <a:pt x="16" y="49"/>
                  </a:cubicBezTo>
                  <a:cubicBezTo>
                    <a:pt x="15" y="54"/>
                    <a:pt x="16" y="58"/>
                    <a:pt x="17" y="59"/>
                  </a:cubicBezTo>
                  <a:cubicBezTo>
                    <a:pt x="19" y="60"/>
                    <a:pt x="22" y="58"/>
                    <a:pt x="25" y="55"/>
                  </a:cubicBezTo>
                  <a:cubicBezTo>
                    <a:pt x="26" y="59"/>
                    <a:pt x="27" y="62"/>
                    <a:pt x="29" y="62"/>
                  </a:cubicBezTo>
                  <a:cubicBezTo>
                    <a:pt x="31" y="62"/>
                    <a:pt x="33" y="59"/>
                    <a:pt x="35" y="55"/>
                  </a:cubicBezTo>
                  <a:cubicBezTo>
                    <a:pt x="38" y="58"/>
                    <a:pt x="40" y="61"/>
                    <a:pt x="42" y="60"/>
                  </a:cubicBezTo>
                  <a:cubicBezTo>
                    <a:pt x="44" y="59"/>
                    <a:pt x="45" y="56"/>
                    <a:pt x="44" y="51"/>
                  </a:cubicBezTo>
                  <a:cubicBezTo>
                    <a:pt x="49" y="53"/>
                    <a:pt x="52" y="54"/>
                    <a:pt x="53" y="53"/>
                  </a:cubicBezTo>
                  <a:cubicBezTo>
                    <a:pt x="55" y="51"/>
                    <a:pt x="53" y="46"/>
                    <a:pt x="50" y="41"/>
                  </a:cubicBezTo>
                  <a:cubicBezTo>
                    <a:pt x="56" y="41"/>
                    <a:pt x="61" y="39"/>
                    <a:pt x="61" y="37"/>
                  </a:cubicBezTo>
                  <a:cubicBezTo>
                    <a:pt x="62" y="35"/>
                    <a:pt x="60" y="33"/>
                    <a:pt x="57" y="32"/>
                  </a:cubicBezTo>
                  <a:close/>
                </a:path>
              </a:pathLst>
            </a:custGeom>
            <a:solidFill>
              <a:schemeClr val="accent1"/>
            </a:solidFill>
            <a:ln>
              <a:noFill/>
            </a:ln>
          </p:spPr>
          <p:txBody>
            <a:bodyPr vert="horz" wrap="square" lIns="91440" tIns="45720" rIns="91440" bIns="45720" numCol="1" anchor="t" anchorCtr="0" compatLnSpc="1"/>
            <a:lstStyle/>
            <a:p>
              <a:endParaRPr lang="vi-VN"/>
            </a:p>
          </p:txBody>
        </p:sp>
        <p:sp>
          <p:nvSpPr>
            <p:cNvPr id="48" name="Hình tự do 31"/>
            <p:cNvSpPr/>
            <p:nvPr/>
          </p:nvSpPr>
          <p:spPr bwMode="auto">
            <a:xfrm rot="18200584">
              <a:off x="11129266" y="4557578"/>
              <a:ext cx="129897" cy="131280"/>
            </a:xfrm>
            <a:custGeom>
              <a:avLst/>
              <a:gdLst>
                <a:gd name="T0" fmla="*/ 11 w 47"/>
                <a:gd name="T1" fmla="*/ 11 h 47"/>
                <a:gd name="T2" fmla="*/ 7 w 47"/>
                <a:gd name="T3" fmla="*/ 40 h 47"/>
                <a:gd name="T4" fmla="*/ 36 w 47"/>
                <a:gd name="T5" fmla="*/ 37 h 47"/>
                <a:gd name="T6" fmla="*/ 40 w 47"/>
                <a:gd name="T7" fmla="*/ 8 h 47"/>
                <a:gd name="T8" fmla="*/ 11 w 47"/>
                <a:gd name="T9" fmla="*/ 11 h 47"/>
              </a:gdLst>
              <a:ahLst/>
              <a:cxnLst>
                <a:cxn ang="0">
                  <a:pos x="T0" y="T1"/>
                </a:cxn>
                <a:cxn ang="0">
                  <a:pos x="T2" y="T3"/>
                </a:cxn>
                <a:cxn ang="0">
                  <a:pos x="T4" y="T5"/>
                </a:cxn>
                <a:cxn ang="0">
                  <a:pos x="T6" y="T7"/>
                </a:cxn>
                <a:cxn ang="0">
                  <a:pos x="T8" y="T9"/>
                </a:cxn>
              </a:cxnLst>
              <a:rect l="0" t="0" r="r" b="b"/>
              <a:pathLst>
                <a:path w="47" h="47">
                  <a:moveTo>
                    <a:pt x="11" y="11"/>
                  </a:moveTo>
                  <a:cubicBezTo>
                    <a:pt x="2" y="19"/>
                    <a:pt x="0" y="32"/>
                    <a:pt x="7" y="40"/>
                  </a:cubicBezTo>
                  <a:cubicBezTo>
                    <a:pt x="14" y="47"/>
                    <a:pt x="27" y="46"/>
                    <a:pt x="36" y="37"/>
                  </a:cubicBezTo>
                  <a:cubicBezTo>
                    <a:pt x="45" y="28"/>
                    <a:pt x="47" y="15"/>
                    <a:pt x="40" y="8"/>
                  </a:cubicBezTo>
                  <a:cubicBezTo>
                    <a:pt x="33" y="0"/>
                    <a:pt x="20" y="2"/>
                    <a:pt x="11" y="11"/>
                  </a:cubicBezTo>
                  <a:close/>
                </a:path>
              </a:pathLst>
            </a:custGeom>
            <a:solidFill>
              <a:schemeClr val="bg1"/>
            </a:solidFill>
            <a:ln>
              <a:noFill/>
            </a:ln>
          </p:spPr>
          <p:txBody>
            <a:bodyPr vert="horz" wrap="square" lIns="91440" tIns="45720" rIns="91440" bIns="45720" numCol="1" anchor="t" anchorCtr="0" compatLnSpc="1"/>
            <a:lstStyle/>
            <a:p>
              <a:endParaRPr lang="vi-VN"/>
            </a:p>
          </p:txBody>
        </p:sp>
        <p:sp>
          <p:nvSpPr>
            <p:cNvPr id="49" name="Hình tự do 34"/>
            <p:cNvSpPr/>
            <p:nvPr/>
          </p:nvSpPr>
          <p:spPr bwMode="auto">
            <a:xfrm rot="18200584">
              <a:off x="11516723" y="3589667"/>
              <a:ext cx="84296" cy="77386"/>
            </a:xfrm>
            <a:custGeom>
              <a:avLst/>
              <a:gdLst>
                <a:gd name="T0" fmla="*/ 7 w 30"/>
                <a:gd name="T1" fmla="*/ 5 h 28"/>
                <a:gd name="T2" fmla="*/ 5 w 30"/>
                <a:gd name="T3" fmla="*/ 23 h 28"/>
                <a:gd name="T4" fmla="*/ 23 w 30"/>
                <a:gd name="T5" fmla="*/ 23 h 28"/>
                <a:gd name="T6" fmla="*/ 26 w 30"/>
                <a:gd name="T7" fmla="*/ 5 h 28"/>
                <a:gd name="T8" fmla="*/ 7 w 30"/>
                <a:gd name="T9" fmla="*/ 5 h 28"/>
              </a:gdLst>
              <a:ahLst/>
              <a:cxnLst>
                <a:cxn ang="0">
                  <a:pos x="T0" y="T1"/>
                </a:cxn>
                <a:cxn ang="0">
                  <a:pos x="T2" y="T3"/>
                </a:cxn>
                <a:cxn ang="0">
                  <a:pos x="T4" y="T5"/>
                </a:cxn>
                <a:cxn ang="0">
                  <a:pos x="T6" y="T7"/>
                </a:cxn>
                <a:cxn ang="0">
                  <a:pos x="T8" y="T9"/>
                </a:cxn>
              </a:cxnLst>
              <a:rect l="0" t="0" r="r" b="b"/>
              <a:pathLst>
                <a:path w="30" h="28">
                  <a:moveTo>
                    <a:pt x="7" y="5"/>
                  </a:moveTo>
                  <a:cubicBezTo>
                    <a:pt x="1" y="10"/>
                    <a:pt x="0" y="18"/>
                    <a:pt x="5" y="23"/>
                  </a:cubicBezTo>
                  <a:cubicBezTo>
                    <a:pt x="9" y="28"/>
                    <a:pt x="17" y="28"/>
                    <a:pt x="23" y="23"/>
                  </a:cubicBezTo>
                  <a:cubicBezTo>
                    <a:pt x="29" y="18"/>
                    <a:pt x="30" y="10"/>
                    <a:pt x="26" y="5"/>
                  </a:cubicBezTo>
                  <a:cubicBezTo>
                    <a:pt x="21" y="0"/>
                    <a:pt x="13" y="0"/>
                    <a:pt x="7" y="5"/>
                  </a:cubicBezTo>
                  <a:close/>
                </a:path>
              </a:pathLst>
            </a:custGeom>
            <a:solidFill>
              <a:schemeClr val="bg1"/>
            </a:solidFill>
            <a:ln>
              <a:noFill/>
            </a:ln>
          </p:spPr>
          <p:txBody>
            <a:bodyPr vert="horz" wrap="square" lIns="91440" tIns="45720" rIns="91440" bIns="45720" numCol="1" anchor="t" anchorCtr="0" compatLnSpc="1"/>
            <a:lstStyle/>
            <a:p>
              <a:endParaRPr lang="vi-VN"/>
            </a:p>
          </p:txBody>
        </p:sp>
        <p:sp>
          <p:nvSpPr>
            <p:cNvPr id="50" name="Hình tự do 49"/>
            <p:cNvSpPr/>
            <p:nvPr/>
          </p:nvSpPr>
          <p:spPr bwMode="auto">
            <a:xfrm rot="18200584">
              <a:off x="11446291" y="6327413"/>
              <a:ext cx="140953" cy="139571"/>
            </a:xfrm>
            <a:custGeom>
              <a:avLst/>
              <a:gdLst>
                <a:gd name="T0" fmla="*/ 50 w 51"/>
                <a:gd name="T1" fmla="*/ 21 h 50"/>
                <a:gd name="T2" fmla="*/ 46 w 51"/>
                <a:gd name="T3" fmla="*/ 18 h 50"/>
                <a:gd name="T4" fmla="*/ 48 w 51"/>
                <a:gd name="T5" fmla="*/ 13 h 50"/>
                <a:gd name="T6" fmla="*/ 39 w 51"/>
                <a:gd name="T7" fmla="*/ 12 h 50"/>
                <a:gd name="T8" fmla="*/ 40 w 51"/>
                <a:gd name="T9" fmla="*/ 4 h 50"/>
                <a:gd name="T10" fmla="*/ 32 w 51"/>
                <a:gd name="T11" fmla="*/ 7 h 50"/>
                <a:gd name="T12" fmla="*/ 29 w 51"/>
                <a:gd name="T13" fmla="*/ 0 h 50"/>
                <a:gd name="T14" fmla="*/ 24 w 51"/>
                <a:gd name="T15" fmla="*/ 4 h 50"/>
                <a:gd name="T16" fmla="*/ 19 w 51"/>
                <a:gd name="T17" fmla="*/ 0 h 50"/>
                <a:gd name="T18" fmla="*/ 17 w 51"/>
                <a:gd name="T19" fmla="*/ 7 h 50"/>
                <a:gd name="T20" fmla="*/ 9 w 51"/>
                <a:gd name="T21" fmla="*/ 5 h 50"/>
                <a:gd name="T22" fmla="*/ 10 w 51"/>
                <a:gd name="T23" fmla="*/ 12 h 50"/>
                <a:gd name="T24" fmla="*/ 3 w 51"/>
                <a:gd name="T25" fmla="*/ 14 h 50"/>
                <a:gd name="T26" fmla="*/ 9 w 51"/>
                <a:gd name="T27" fmla="*/ 22 h 50"/>
                <a:gd name="T28" fmla="*/ 1 w 51"/>
                <a:gd name="T29" fmla="*/ 28 h 50"/>
                <a:gd name="T30" fmla="*/ 5 w 51"/>
                <a:gd name="T31" fmla="*/ 31 h 50"/>
                <a:gd name="T32" fmla="*/ 3 w 51"/>
                <a:gd name="T33" fmla="*/ 36 h 50"/>
                <a:gd name="T34" fmla="*/ 12 w 51"/>
                <a:gd name="T35" fmla="*/ 37 h 50"/>
                <a:gd name="T36" fmla="*/ 11 w 51"/>
                <a:gd name="T37" fmla="*/ 45 h 50"/>
                <a:gd name="T38" fmla="*/ 19 w 51"/>
                <a:gd name="T39" fmla="*/ 42 h 50"/>
                <a:gd name="T40" fmla="*/ 22 w 51"/>
                <a:gd name="T41" fmla="*/ 49 h 50"/>
                <a:gd name="T42" fmla="*/ 27 w 51"/>
                <a:gd name="T43" fmla="*/ 45 h 50"/>
                <a:gd name="T44" fmla="*/ 32 w 51"/>
                <a:gd name="T45" fmla="*/ 49 h 50"/>
                <a:gd name="T46" fmla="*/ 35 w 51"/>
                <a:gd name="T47" fmla="*/ 42 h 50"/>
                <a:gd name="T48" fmla="*/ 42 w 51"/>
                <a:gd name="T49" fmla="*/ 44 h 50"/>
                <a:gd name="T50" fmla="*/ 41 w 51"/>
                <a:gd name="T51" fmla="*/ 37 h 50"/>
                <a:gd name="T52" fmla="*/ 48 w 51"/>
                <a:gd name="T53" fmla="*/ 36 h 50"/>
                <a:gd name="T54" fmla="*/ 42 w 51"/>
                <a:gd name="T55" fmla="*/ 27 h 50"/>
                <a:gd name="T56" fmla="*/ 50 w 51"/>
                <a:gd name="T57" fmla="*/ 21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1" h="50">
                  <a:moveTo>
                    <a:pt x="50" y="21"/>
                  </a:moveTo>
                  <a:cubicBezTo>
                    <a:pt x="50" y="20"/>
                    <a:pt x="49" y="19"/>
                    <a:pt x="46" y="18"/>
                  </a:cubicBezTo>
                  <a:cubicBezTo>
                    <a:pt x="48" y="16"/>
                    <a:pt x="48" y="14"/>
                    <a:pt x="48" y="13"/>
                  </a:cubicBezTo>
                  <a:cubicBezTo>
                    <a:pt x="47" y="12"/>
                    <a:pt x="44" y="11"/>
                    <a:pt x="39" y="12"/>
                  </a:cubicBezTo>
                  <a:cubicBezTo>
                    <a:pt x="41" y="8"/>
                    <a:pt x="41" y="5"/>
                    <a:pt x="40" y="4"/>
                  </a:cubicBezTo>
                  <a:cubicBezTo>
                    <a:pt x="38" y="3"/>
                    <a:pt x="36" y="4"/>
                    <a:pt x="32" y="7"/>
                  </a:cubicBezTo>
                  <a:cubicBezTo>
                    <a:pt x="32" y="3"/>
                    <a:pt x="31" y="0"/>
                    <a:pt x="29" y="0"/>
                  </a:cubicBezTo>
                  <a:cubicBezTo>
                    <a:pt x="27" y="0"/>
                    <a:pt x="26" y="1"/>
                    <a:pt x="24" y="4"/>
                  </a:cubicBezTo>
                  <a:cubicBezTo>
                    <a:pt x="22" y="2"/>
                    <a:pt x="20" y="0"/>
                    <a:pt x="19" y="0"/>
                  </a:cubicBezTo>
                  <a:cubicBezTo>
                    <a:pt x="18" y="1"/>
                    <a:pt x="17" y="3"/>
                    <a:pt x="17" y="7"/>
                  </a:cubicBezTo>
                  <a:cubicBezTo>
                    <a:pt x="13" y="5"/>
                    <a:pt x="11" y="4"/>
                    <a:pt x="9" y="5"/>
                  </a:cubicBezTo>
                  <a:cubicBezTo>
                    <a:pt x="8" y="6"/>
                    <a:pt x="9" y="9"/>
                    <a:pt x="10" y="12"/>
                  </a:cubicBezTo>
                  <a:cubicBezTo>
                    <a:pt x="6" y="12"/>
                    <a:pt x="4" y="12"/>
                    <a:pt x="3" y="14"/>
                  </a:cubicBezTo>
                  <a:cubicBezTo>
                    <a:pt x="2" y="15"/>
                    <a:pt x="4" y="18"/>
                    <a:pt x="9" y="22"/>
                  </a:cubicBezTo>
                  <a:cubicBezTo>
                    <a:pt x="4" y="24"/>
                    <a:pt x="0" y="26"/>
                    <a:pt x="1" y="28"/>
                  </a:cubicBezTo>
                  <a:cubicBezTo>
                    <a:pt x="1" y="29"/>
                    <a:pt x="3" y="30"/>
                    <a:pt x="5" y="31"/>
                  </a:cubicBezTo>
                  <a:cubicBezTo>
                    <a:pt x="3" y="33"/>
                    <a:pt x="3" y="35"/>
                    <a:pt x="3" y="36"/>
                  </a:cubicBezTo>
                  <a:cubicBezTo>
                    <a:pt x="4" y="38"/>
                    <a:pt x="7" y="38"/>
                    <a:pt x="12" y="37"/>
                  </a:cubicBezTo>
                  <a:cubicBezTo>
                    <a:pt x="10" y="41"/>
                    <a:pt x="10" y="44"/>
                    <a:pt x="11" y="45"/>
                  </a:cubicBezTo>
                  <a:cubicBezTo>
                    <a:pt x="13" y="46"/>
                    <a:pt x="16" y="45"/>
                    <a:pt x="19" y="42"/>
                  </a:cubicBezTo>
                  <a:cubicBezTo>
                    <a:pt x="19" y="47"/>
                    <a:pt x="21" y="49"/>
                    <a:pt x="22" y="49"/>
                  </a:cubicBezTo>
                  <a:cubicBezTo>
                    <a:pt x="24" y="50"/>
                    <a:pt x="25" y="48"/>
                    <a:pt x="27" y="45"/>
                  </a:cubicBezTo>
                  <a:cubicBezTo>
                    <a:pt x="29" y="48"/>
                    <a:pt x="31" y="49"/>
                    <a:pt x="32" y="49"/>
                  </a:cubicBezTo>
                  <a:cubicBezTo>
                    <a:pt x="34" y="48"/>
                    <a:pt x="34" y="46"/>
                    <a:pt x="35" y="42"/>
                  </a:cubicBezTo>
                  <a:cubicBezTo>
                    <a:pt x="38" y="44"/>
                    <a:pt x="40" y="45"/>
                    <a:pt x="42" y="44"/>
                  </a:cubicBezTo>
                  <a:cubicBezTo>
                    <a:pt x="43" y="43"/>
                    <a:pt x="43" y="40"/>
                    <a:pt x="41" y="37"/>
                  </a:cubicBezTo>
                  <a:cubicBezTo>
                    <a:pt x="45" y="37"/>
                    <a:pt x="47" y="37"/>
                    <a:pt x="48" y="36"/>
                  </a:cubicBezTo>
                  <a:cubicBezTo>
                    <a:pt x="49" y="34"/>
                    <a:pt x="47" y="31"/>
                    <a:pt x="42" y="27"/>
                  </a:cubicBezTo>
                  <a:cubicBezTo>
                    <a:pt x="48" y="25"/>
                    <a:pt x="51" y="23"/>
                    <a:pt x="50" y="21"/>
                  </a:cubicBezTo>
                  <a:close/>
                </a:path>
              </a:pathLst>
            </a:custGeom>
            <a:solidFill>
              <a:schemeClr val="bg1"/>
            </a:solidFill>
            <a:ln>
              <a:noFill/>
            </a:ln>
          </p:spPr>
          <p:txBody>
            <a:bodyPr vert="horz" wrap="square" lIns="91440" tIns="45720" rIns="91440" bIns="45720" numCol="1" anchor="t" anchorCtr="0" compatLnSpc="1"/>
            <a:lstStyle/>
            <a:p>
              <a:endParaRPr lang="vi-VN"/>
            </a:p>
          </p:txBody>
        </p:sp>
        <p:sp>
          <p:nvSpPr>
            <p:cNvPr id="51" name="Hình tự do 50"/>
            <p:cNvSpPr/>
            <p:nvPr/>
          </p:nvSpPr>
          <p:spPr bwMode="auto">
            <a:xfrm rot="18200584">
              <a:off x="10778184" y="6620087"/>
              <a:ext cx="11055" cy="0"/>
            </a:xfrm>
            <a:custGeom>
              <a:avLst/>
              <a:gdLst>
                <a:gd name="T0" fmla="*/ 8 w 8"/>
                <a:gd name="T1" fmla="*/ 0 w 8"/>
                <a:gd name="T2" fmla="*/ 8 w 8"/>
              </a:gdLst>
              <a:ahLst/>
              <a:cxnLst>
                <a:cxn ang="0">
                  <a:pos x="T0" y="0"/>
                </a:cxn>
                <a:cxn ang="0">
                  <a:pos x="T1" y="0"/>
                </a:cxn>
                <a:cxn ang="0">
                  <a:pos x="T2" y="0"/>
                </a:cxn>
              </a:cxnLst>
              <a:rect l="0" t="0" r="r" b="b"/>
              <a:pathLst>
                <a:path w="8">
                  <a:moveTo>
                    <a:pt x="8" y="0"/>
                  </a:moveTo>
                  <a:lnTo>
                    <a:pt x="0" y="0"/>
                  </a:lnTo>
                  <a:lnTo>
                    <a:pt x="8" y="0"/>
                  </a:lnTo>
                  <a:close/>
                </a:path>
              </a:pathLst>
            </a:custGeom>
            <a:solidFill>
              <a:srgbClr val="00A99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vi-VN"/>
            </a:p>
          </p:txBody>
        </p:sp>
        <p:sp>
          <p:nvSpPr>
            <p:cNvPr id="52" name="Dòng 76"/>
            <p:cNvSpPr>
              <a:spLocks noChangeShapeType="1"/>
            </p:cNvSpPr>
            <p:nvPr/>
          </p:nvSpPr>
          <p:spPr bwMode="auto">
            <a:xfrm rot="18200584" flipH="1">
              <a:off x="10778184" y="6620087"/>
              <a:ext cx="11055"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vi-VN"/>
            </a:p>
          </p:txBody>
        </p:sp>
        <p:sp>
          <p:nvSpPr>
            <p:cNvPr id="53" name="Hình tự do 78"/>
            <p:cNvSpPr/>
            <p:nvPr/>
          </p:nvSpPr>
          <p:spPr bwMode="auto">
            <a:xfrm rot="18200584">
              <a:off x="11631202" y="5236123"/>
              <a:ext cx="410585" cy="413304"/>
            </a:xfrm>
            <a:custGeom>
              <a:avLst/>
              <a:gdLst>
                <a:gd name="T0" fmla="*/ 216 w 226"/>
                <a:gd name="T1" fmla="*/ 84 h 226"/>
                <a:gd name="T2" fmla="*/ 195 w 226"/>
                <a:gd name="T3" fmla="*/ 65 h 226"/>
                <a:gd name="T4" fmla="*/ 194 w 226"/>
                <a:gd name="T5" fmla="*/ 64 h 226"/>
                <a:gd name="T6" fmla="*/ 194 w 226"/>
                <a:gd name="T7" fmla="*/ 63 h 226"/>
                <a:gd name="T8" fmla="*/ 188 w 226"/>
                <a:gd name="T9" fmla="*/ 35 h 226"/>
                <a:gd name="T10" fmla="*/ 139 w 226"/>
                <a:gd name="T11" fmla="*/ 10 h 226"/>
                <a:gd name="T12" fmla="*/ 83 w 226"/>
                <a:gd name="T13" fmla="*/ 9 h 226"/>
                <a:gd name="T14" fmla="*/ 65 w 226"/>
                <a:gd name="T15" fmla="*/ 30 h 226"/>
                <a:gd name="T16" fmla="*/ 64 w 226"/>
                <a:gd name="T17" fmla="*/ 31 h 226"/>
                <a:gd name="T18" fmla="*/ 63 w 226"/>
                <a:gd name="T19" fmla="*/ 31 h 226"/>
                <a:gd name="T20" fmla="*/ 35 w 226"/>
                <a:gd name="T21" fmla="*/ 38 h 226"/>
                <a:gd name="T22" fmla="*/ 10 w 226"/>
                <a:gd name="T23" fmla="*/ 87 h 226"/>
                <a:gd name="T24" fmla="*/ 9 w 226"/>
                <a:gd name="T25" fmla="*/ 142 h 226"/>
                <a:gd name="T26" fmla="*/ 30 w 226"/>
                <a:gd name="T27" fmla="*/ 161 h 226"/>
                <a:gd name="T28" fmla="*/ 31 w 226"/>
                <a:gd name="T29" fmla="*/ 161 h 226"/>
                <a:gd name="T30" fmla="*/ 31 w 226"/>
                <a:gd name="T31" fmla="*/ 162 h 226"/>
                <a:gd name="T32" fmla="*/ 37 w 226"/>
                <a:gd name="T33" fmla="*/ 190 h 226"/>
                <a:gd name="T34" fmla="*/ 87 w 226"/>
                <a:gd name="T35" fmla="*/ 215 h 226"/>
                <a:gd name="T36" fmla="*/ 142 w 226"/>
                <a:gd name="T37" fmla="*/ 216 h 226"/>
                <a:gd name="T38" fmla="*/ 161 w 226"/>
                <a:gd name="T39" fmla="*/ 195 h 226"/>
                <a:gd name="T40" fmla="*/ 161 w 226"/>
                <a:gd name="T41" fmla="*/ 195 h 226"/>
                <a:gd name="T42" fmla="*/ 162 w 226"/>
                <a:gd name="T43" fmla="*/ 194 h 226"/>
                <a:gd name="T44" fmla="*/ 190 w 226"/>
                <a:gd name="T45" fmla="*/ 188 h 226"/>
                <a:gd name="T46" fmla="*/ 215 w 226"/>
                <a:gd name="T47" fmla="*/ 139 h 226"/>
                <a:gd name="T48" fmla="*/ 216 w 226"/>
                <a:gd name="T49" fmla="*/ 84 h 2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26" h="226">
                  <a:moveTo>
                    <a:pt x="216" y="84"/>
                  </a:moveTo>
                  <a:cubicBezTo>
                    <a:pt x="211" y="75"/>
                    <a:pt x="204" y="69"/>
                    <a:pt x="195" y="65"/>
                  </a:cubicBezTo>
                  <a:cubicBezTo>
                    <a:pt x="194" y="64"/>
                    <a:pt x="194" y="64"/>
                    <a:pt x="194" y="64"/>
                  </a:cubicBezTo>
                  <a:cubicBezTo>
                    <a:pt x="194" y="63"/>
                    <a:pt x="194" y="63"/>
                    <a:pt x="194" y="63"/>
                  </a:cubicBezTo>
                  <a:cubicBezTo>
                    <a:pt x="195" y="53"/>
                    <a:pt x="193" y="44"/>
                    <a:pt x="188" y="35"/>
                  </a:cubicBezTo>
                  <a:cubicBezTo>
                    <a:pt x="178" y="20"/>
                    <a:pt x="160" y="11"/>
                    <a:pt x="139" y="10"/>
                  </a:cubicBezTo>
                  <a:cubicBezTo>
                    <a:pt x="119" y="1"/>
                    <a:pt x="99" y="0"/>
                    <a:pt x="83" y="9"/>
                  </a:cubicBezTo>
                  <a:cubicBezTo>
                    <a:pt x="75" y="14"/>
                    <a:pt x="69" y="21"/>
                    <a:pt x="65" y="30"/>
                  </a:cubicBezTo>
                  <a:cubicBezTo>
                    <a:pt x="64" y="31"/>
                    <a:pt x="64" y="31"/>
                    <a:pt x="64" y="31"/>
                  </a:cubicBezTo>
                  <a:cubicBezTo>
                    <a:pt x="63" y="31"/>
                    <a:pt x="63" y="31"/>
                    <a:pt x="63" y="31"/>
                  </a:cubicBezTo>
                  <a:cubicBezTo>
                    <a:pt x="53" y="31"/>
                    <a:pt x="44" y="33"/>
                    <a:pt x="35" y="38"/>
                  </a:cubicBezTo>
                  <a:cubicBezTo>
                    <a:pt x="20" y="47"/>
                    <a:pt x="11" y="65"/>
                    <a:pt x="10" y="87"/>
                  </a:cubicBezTo>
                  <a:cubicBezTo>
                    <a:pt x="1" y="106"/>
                    <a:pt x="0" y="126"/>
                    <a:pt x="9" y="142"/>
                  </a:cubicBezTo>
                  <a:cubicBezTo>
                    <a:pt x="14" y="150"/>
                    <a:pt x="21" y="156"/>
                    <a:pt x="30" y="161"/>
                  </a:cubicBezTo>
                  <a:cubicBezTo>
                    <a:pt x="31" y="161"/>
                    <a:pt x="31" y="161"/>
                    <a:pt x="31" y="161"/>
                  </a:cubicBezTo>
                  <a:cubicBezTo>
                    <a:pt x="31" y="162"/>
                    <a:pt x="31" y="162"/>
                    <a:pt x="31" y="162"/>
                  </a:cubicBezTo>
                  <a:cubicBezTo>
                    <a:pt x="31" y="172"/>
                    <a:pt x="33" y="182"/>
                    <a:pt x="37" y="190"/>
                  </a:cubicBezTo>
                  <a:cubicBezTo>
                    <a:pt x="47" y="206"/>
                    <a:pt x="65" y="214"/>
                    <a:pt x="87" y="215"/>
                  </a:cubicBezTo>
                  <a:cubicBezTo>
                    <a:pt x="106" y="225"/>
                    <a:pt x="126" y="226"/>
                    <a:pt x="142" y="216"/>
                  </a:cubicBezTo>
                  <a:cubicBezTo>
                    <a:pt x="150" y="212"/>
                    <a:pt x="156" y="204"/>
                    <a:pt x="161" y="195"/>
                  </a:cubicBezTo>
                  <a:cubicBezTo>
                    <a:pt x="161" y="195"/>
                    <a:pt x="161" y="195"/>
                    <a:pt x="161" y="195"/>
                  </a:cubicBezTo>
                  <a:cubicBezTo>
                    <a:pt x="162" y="194"/>
                    <a:pt x="162" y="194"/>
                    <a:pt x="162" y="194"/>
                  </a:cubicBezTo>
                  <a:cubicBezTo>
                    <a:pt x="172" y="195"/>
                    <a:pt x="182" y="193"/>
                    <a:pt x="190" y="188"/>
                  </a:cubicBezTo>
                  <a:cubicBezTo>
                    <a:pt x="205" y="179"/>
                    <a:pt x="214" y="161"/>
                    <a:pt x="215" y="139"/>
                  </a:cubicBezTo>
                  <a:cubicBezTo>
                    <a:pt x="224" y="119"/>
                    <a:pt x="226" y="99"/>
                    <a:pt x="216" y="84"/>
                  </a:cubicBezTo>
                  <a:close/>
                </a:path>
              </a:pathLst>
            </a:custGeom>
            <a:solidFill>
              <a:schemeClr val="accent1"/>
            </a:solidFill>
            <a:ln>
              <a:noFill/>
            </a:ln>
          </p:spPr>
          <p:txBody>
            <a:bodyPr vert="horz" wrap="square" lIns="91440" tIns="45720" rIns="91440" bIns="45720" numCol="1" anchor="t" anchorCtr="0" compatLnSpc="1"/>
            <a:lstStyle/>
            <a:p>
              <a:endParaRPr lang="vi-VN"/>
            </a:p>
          </p:txBody>
        </p:sp>
        <p:sp>
          <p:nvSpPr>
            <p:cNvPr id="54" name="Hình tự do 79"/>
            <p:cNvSpPr/>
            <p:nvPr/>
          </p:nvSpPr>
          <p:spPr bwMode="auto">
            <a:xfrm rot="18200584">
              <a:off x="11729090" y="5334011"/>
              <a:ext cx="214810" cy="217530"/>
            </a:xfrm>
            <a:custGeom>
              <a:avLst/>
              <a:gdLst>
                <a:gd name="T0" fmla="*/ 102 w 118"/>
                <a:gd name="T1" fmla="*/ 62 h 119"/>
                <a:gd name="T2" fmla="*/ 117 w 118"/>
                <a:gd name="T3" fmla="*/ 48 h 119"/>
                <a:gd name="T4" fmla="*/ 105 w 118"/>
                <a:gd name="T5" fmla="*/ 42 h 119"/>
                <a:gd name="T6" fmla="*/ 110 w 118"/>
                <a:gd name="T7" fmla="*/ 29 h 119"/>
                <a:gd name="T8" fmla="*/ 86 w 118"/>
                <a:gd name="T9" fmla="*/ 30 h 119"/>
                <a:gd name="T10" fmla="*/ 84 w 118"/>
                <a:gd name="T11" fmla="*/ 6 h 119"/>
                <a:gd name="T12" fmla="*/ 70 w 118"/>
                <a:gd name="T13" fmla="*/ 14 h 119"/>
                <a:gd name="T14" fmla="*/ 60 w 118"/>
                <a:gd name="T15" fmla="*/ 1 h 119"/>
                <a:gd name="T16" fmla="*/ 50 w 118"/>
                <a:gd name="T17" fmla="*/ 15 h 119"/>
                <a:gd name="T18" fmla="*/ 35 w 118"/>
                <a:gd name="T19" fmla="*/ 5 h 119"/>
                <a:gd name="T20" fmla="*/ 31 w 118"/>
                <a:gd name="T21" fmla="*/ 20 h 119"/>
                <a:gd name="T22" fmla="*/ 16 w 118"/>
                <a:gd name="T23" fmla="*/ 19 h 119"/>
                <a:gd name="T24" fmla="*/ 20 w 118"/>
                <a:gd name="T25" fmla="*/ 37 h 119"/>
                <a:gd name="T26" fmla="*/ 2 w 118"/>
                <a:gd name="T27" fmla="*/ 42 h 119"/>
                <a:gd name="T28" fmla="*/ 15 w 118"/>
                <a:gd name="T29" fmla="*/ 58 h 119"/>
                <a:gd name="T30" fmla="*/ 1 w 118"/>
                <a:gd name="T31" fmla="*/ 71 h 119"/>
                <a:gd name="T32" fmla="*/ 12 w 118"/>
                <a:gd name="T33" fmla="*/ 78 h 119"/>
                <a:gd name="T34" fmla="*/ 8 w 118"/>
                <a:gd name="T35" fmla="*/ 90 h 119"/>
                <a:gd name="T36" fmla="*/ 31 w 118"/>
                <a:gd name="T37" fmla="*/ 89 h 119"/>
                <a:gd name="T38" fmla="*/ 33 w 118"/>
                <a:gd name="T39" fmla="*/ 113 h 119"/>
                <a:gd name="T40" fmla="*/ 48 w 118"/>
                <a:gd name="T41" fmla="*/ 105 h 119"/>
                <a:gd name="T42" fmla="*/ 57 w 118"/>
                <a:gd name="T43" fmla="*/ 119 h 119"/>
                <a:gd name="T44" fmla="*/ 67 w 118"/>
                <a:gd name="T45" fmla="*/ 105 h 119"/>
                <a:gd name="T46" fmla="*/ 82 w 118"/>
                <a:gd name="T47" fmla="*/ 114 h 119"/>
                <a:gd name="T48" fmla="*/ 86 w 118"/>
                <a:gd name="T49" fmla="*/ 99 h 119"/>
                <a:gd name="T50" fmla="*/ 101 w 118"/>
                <a:gd name="T51" fmla="*/ 101 h 119"/>
                <a:gd name="T52" fmla="*/ 97 w 118"/>
                <a:gd name="T53" fmla="*/ 83 h 119"/>
                <a:gd name="T54" fmla="*/ 115 w 118"/>
                <a:gd name="T55" fmla="*/ 77 h 119"/>
                <a:gd name="T56" fmla="*/ 102 w 118"/>
                <a:gd name="T57" fmla="*/ 62 h 1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18" h="119">
                  <a:moveTo>
                    <a:pt x="102" y="62"/>
                  </a:moveTo>
                  <a:cubicBezTo>
                    <a:pt x="112" y="57"/>
                    <a:pt x="118" y="52"/>
                    <a:pt x="117" y="48"/>
                  </a:cubicBezTo>
                  <a:cubicBezTo>
                    <a:pt x="116" y="45"/>
                    <a:pt x="112" y="43"/>
                    <a:pt x="105" y="42"/>
                  </a:cubicBezTo>
                  <a:cubicBezTo>
                    <a:pt x="109" y="36"/>
                    <a:pt x="111" y="32"/>
                    <a:pt x="110" y="29"/>
                  </a:cubicBezTo>
                  <a:cubicBezTo>
                    <a:pt x="107" y="25"/>
                    <a:pt x="98" y="26"/>
                    <a:pt x="86" y="30"/>
                  </a:cubicBezTo>
                  <a:cubicBezTo>
                    <a:pt x="89" y="17"/>
                    <a:pt x="88" y="8"/>
                    <a:pt x="84" y="6"/>
                  </a:cubicBezTo>
                  <a:cubicBezTo>
                    <a:pt x="81" y="5"/>
                    <a:pt x="76" y="8"/>
                    <a:pt x="70" y="14"/>
                  </a:cubicBezTo>
                  <a:cubicBezTo>
                    <a:pt x="67" y="6"/>
                    <a:pt x="64" y="1"/>
                    <a:pt x="60" y="1"/>
                  </a:cubicBezTo>
                  <a:cubicBezTo>
                    <a:pt x="56" y="0"/>
                    <a:pt x="53" y="6"/>
                    <a:pt x="50" y="15"/>
                  </a:cubicBezTo>
                  <a:cubicBezTo>
                    <a:pt x="44" y="7"/>
                    <a:pt x="39" y="4"/>
                    <a:pt x="35" y="5"/>
                  </a:cubicBezTo>
                  <a:cubicBezTo>
                    <a:pt x="32" y="7"/>
                    <a:pt x="31" y="12"/>
                    <a:pt x="31" y="20"/>
                  </a:cubicBezTo>
                  <a:cubicBezTo>
                    <a:pt x="24" y="17"/>
                    <a:pt x="18" y="16"/>
                    <a:pt x="16" y="19"/>
                  </a:cubicBezTo>
                  <a:cubicBezTo>
                    <a:pt x="13" y="21"/>
                    <a:pt x="15" y="28"/>
                    <a:pt x="20" y="37"/>
                  </a:cubicBezTo>
                  <a:cubicBezTo>
                    <a:pt x="10" y="37"/>
                    <a:pt x="3" y="38"/>
                    <a:pt x="2" y="42"/>
                  </a:cubicBezTo>
                  <a:cubicBezTo>
                    <a:pt x="1" y="46"/>
                    <a:pt x="6" y="52"/>
                    <a:pt x="15" y="58"/>
                  </a:cubicBezTo>
                  <a:cubicBezTo>
                    <a:pt x="5" y="62"/>
                    <a:pt x="0" y="67"/>
                    <a:pt x="1" y="71"/>
                  </a:cubicBezTo>
                  <a:cubicBezTo>
                    <a:pt x="1" y="75"/>
                    <a:pt x="5" y="77"/>
                    <a:pt x="12" y="78"/>
                  </a:cubicBezTo>
                  <a:cubicBezTo>
                    <a:pt x="8" y="83"/>
                    <a:pt x="6" y="87"/>
                    <a:pt x="8" y="90"/>
                  </a:cubicBezTo>
                  <a:cubicBezTo>
                    <a:pt x="10" y="94"/>
                    <a:pt x="19" y="93"/>
                    <a:pt x="31" y="89"/>
                  </a:cubicBezTo>
                  <a:cubicBezTo>
                    <a:pt x="29" y="102"/>
                    <a:pt x="29" y="111"/>
                    <a:pt x="33" y="113"/>
                  </a:cubicBezTo>
                  <a:cubicBezTo>
                    <a:pt x="36" y="115"/>
                    <a:pt x="42" y="112"/>
                    <a:pt x="48" y="105"/>
                  </a:cubicBezTo>
                  <a:cubicBezTo>
                    <a:pt x="50" y="114"/>
                    <a:pt x="53" y="119"/>
                    <a:pt x="57" y="119"/>
                  </a:cubicBezTo>
                  <a:cubicBezTo>
                    <a:pt x="61" y="119"/>
                    <a:pt x="64" y="114"/>
                    <a:pt x="67" y="105"/>
                  </a:cubicBezTo>
                  <a:cubicBezTo>
                    <a:pt x="73" y="112"/>
                    <a:pt x="79" y="116"/>
                    <a:pt x="82" y="114"/>
                  </a:cubicBezTo>
                  <a:cubicBezTo>
                    <a:pt x="85" y="113"/>
                    <a:pt x="86" y="107"/>
                    <a:pt x="86" y="99"/>
                  </a:cubicBezTo>
                  <a:cubicBezTo>
                    <a:pt x="93" y="103"/>
                    <a:pt x="99" y="103"/>
                    <a:pt x="101" y="101"/>
                  </a:cubicBezTo>
                  <a:cubicBezTo>
                    <a:pt x="104" y="98"/>
                    <a:pt x="102" y="91"/>
                    <a:pt x="97" y="83"/>
                  </a:cubicBezTo>
                  <a:cubicBezTo>
                    <a:pt x="107" y="83"/>
                    <a:pt x="114" y="81"/>
                    <a:pt x="115" y="77"/>
                  </a:cubicBezTo>
                  <a:cubicBezTo>
                    <a:pt x="116" y="73"/>
                    <a:pt x="111" y="68"/>
                    <a:pt x="102" y="62"/>
                  </a:cubicBezTo>
                  <a:close/>
                </a:path>
              </a:pathLst>
            </a:custGeom>
            <a:solidFill>
              <a:schemeClr val="accent1">
                <a:lumMod val="20000"/>
                <a:lumOff val="80000"/>
              </a:schemeClr>
            </a:solidFill>
            <a:ln>
              <a:noFill/>
            </a:ln>
          </p:spPr>
          <p:txBody>
            <a:bodyPr vert="horz" wrap="square" lIns="91440" tIns="45720" rIns="91440" bIns="45720" numCol="1" anchor="t" anchorCtr="0" compatLnSpc="1"/>
            <a:lstStyle/>
            <a:p>
              <a:endParaRPr lang="vi-VN"/>
            </a:p>
          </p:txBody>
        </p:sp>
        <p:sp>
          <p:nvSpPr>
            <p:cNvPr id="55" name="Hình tự do 82"/>
            <p:cNvSpPr/>
            <p:nvPr/>
          </p:nvSpPr>
          <p:spPr bwMode="auto">
            <a:xfrm rot="18200584">
              <a:off x="11387846" y="6491559"/>
              <a:ext cx="82913" cy="91205"/>
            </a:xfrm>
            <a:custGeom>
              <a:avLst/>
              <a:gdLst>
                <a:gd name="T0" fmla="*/ 25 w 30"/>
                <a:gd name="T1" fmla="*/ 23 h 33"/>
                <a:gd name="T2" fmla="*/ 7 w 30"/>
                <a:gd name="T3" fmla="*/ 30 h 33"/>
                <a:gd name="T4" fmla="*/ 4 w 30"/>
                <a:gd name="T5" fmla="*/ 11 h 33"/>
                <a:gd name="T6" fmla="*/ 22 w 30"/>
                <a:gd name="T7" fmla="*/ 4 h 33"/>
                <a:gd name="T8" fmla="*/ 25 w 30"/>
                <a:gd name="T9" fmla="*/ 23 h 33"/>
              </a:gdLst>
              <a:ahLst/>
              <a:cxnLst>
                <a:cxn ang="0">
                  <a:pos x="T0" y="T1"/>
                </a:cxn>
                <a:cxn ang="0">
                  <a:pos x="T2" y="T3"/>
                </a:cxn>
                <a:cxn ang="0">
                  <a:pos x="T4" y="T5"/>
                </a:cxn>
                <a:cxn ang="0">
                  <a:pos x="T6" y="T7"/>
                </a:cxn>
                <a:cxn ang="0">
                  <a:pos x="T8" y="T9"/>
                </a:cxn>
              </a:cxnLst>
              <a:rect l="0" t="0" r="r" b="b"/>
              <a:pathLst>
                <a:path w="30" h="33">
                  <a:moveTo>
                    <a:pt x="25" y="23"/>
                  </a:moveTo>
                  <a:cubicBezTo>
                    <a:pt x="21" y="30"/>
                    <a:pt x="13" y="33"/>
                    <a:pt x="7" y="30"/>
                  </a:cubicBezTo>
                  <a:cubicBezTo>
                    <a:pt x="1" y="27"/>
                    <a:pt x="0" y="18"/>
                    <a:pt x="4" y="11"/>
                  </a:cubicBezTo>
                  <a:cubicBezTo>
                    <a:pt x="8" y="3"/>
                    <a:pt x="16" y="0"/>
                    <a:pt x="22" y="4"/>
                  </a:cubicBezTo>
                  <a:cubicBezTo>
                    <a:pt x="28" y="7"/>
                    <a:pt x="30" y="15"/>
                    <a:pt x="25" y="23"/>
                  </a:cubicBezTo>
                  <a:close/>
                </a:path>
              </a:pathLst>
            </a:custGeom>
            <a:solidFill>
              <a:schemeClr val="accent1">
                <a:lumMod val="60000"/>
                <a:lumOff val="40000"/>
              </a:schemeClr>
            </a:solidFill>
            <a:ln>
              <a:noFill/>
            </a:ln>
          </p:spPr>
          <p:txBody>
            <a:bodyPr vert="horz" wrap="square" lIns="91440" tIns="45720" rIns="91440" bIns="45720" numCol="1" anchor="t" anchorCtr="0" compatLnSpc="1"/>
            <a:lstStyle/>
            <a:p>
              <a:endParaRPr lang="vi-VN"/>
            </a:p>
          </p:txBody>
        </p:sp>
        <p:sp>
          <p:nvSpPr>
            <p:cNvPr id="56" name="Hình tự do 84"/>
            <p:cNvSpPr/>
            <p:nvPr/>
          </p:nvSpPr>
          <p:spPr bwMode="auto">
            <a:xfrm rot="18654775">
              <a:off x="11285659" y="4098012"/>
              <a:ext cx="439370" cy="430587"/>
            </a:xfrm>
            <a:custGeom>
              <a:avLst/>
              <a:gdLst>
                <a:gd name="T0" fmla="*/ 49 w 50"/>
                <a:gd name="T1" fmla="*/ 26 h 49"/>
                <a:gd name="T2" fmla="*/ 48 w 50"/>
                <a:gd name="T3" fmla="*/ 20 h 49"/>
                <a:gd name="T4" fmla="*/ 47 w 50"/>
                <a:gd name="T5" fmla="*/ 13 h 49"/>
                <a:gd name="T6" fmla="*/ 37 w 50"/>
                <a:gd name="T7" fmla="*/ 7 h 49"/>
                <a:gd name="T8" fmla="*/ 27 w 50"/>
                <a:gd name="T9" fmla="*/ 0 h 49"/>
                <a:gd name="T10" fmla="*/ 20 w 50"/>
                <a:gd name="T11" fmla="*/ 2 h 49"/>
                <a:gd name="T12" fmla="*/ 13 w 50"/>
                <a:gd name="T13" fmla="*/ 3 h 49"/>
                <a:gd name="T14" fmla="*/ 7 w 50"/>
                <a:gd name="T15" fmla="*/ 13 h 49"/>
                <a:gd name="T16" fmla="*/ 0 w 50"/>
                <a:gd name="T17" fmla="*/ 23 h 49"/>
                <a:gd name="T18" fmla="*/ 2 w 50"/>
                <a:gd name="T19" fmla="*/ 30 h 49"/>
                <a:gd name="T20" fmla="*/ 3 w 50"/>
                <a:gd name="T21" fmla="*/ 36 h 49"/>
                <a:gd name="T22" fmla="*/ 13 w 50"/>
                <a:gd name="T23" fmla="*/ 43 h 49"/>
                <a:gd name="T24" fmla="*/ 23 w 50"/>
                <a:gd name="T25" fmla="*/ 49 h 49"/>
                <a:gd name="T26" fmla="*/ 30 w 50"/>
                <a:gd name="T27" fmla="*/ 48 h 49"/>
                <a:gd name="T28" fmla="*/ 37 w 50"/>
                <a:gd name="T29" fmla="*/ 46 h 49"/>
                <a:gd name="T30" fmla="*/ 43 w 50"/>
                <a:gd name="T31" fmla="*/ 37 h 49"/>
                <a:gd name="T32" fmla="*/ 49 w 50"/>
                <a:gd name="T33" fmla="*/ 26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0" h="49">
                  <a:moveTo>
                    <a:pt x="49" y="26"/>
                  </a:moveTo>
                  <a:cubicBezTo>
                    <a:pt x="50" y="24"/>
                    <a:pt x="49" y="22"/>
                    <a:pt x="48" y="20"/>
                  </a:cubicBezTo>
                  <a:cubicBezTo>
                    <a:pt x="48" y="17"/>
                    <a:pt x="48" y="15"/>
                    <a:pt x="47" y="13"/>
                  </a:cubicBezTo>
                  <a:cubicBezTo>
                    <a:pt x="45" y="10"/>
                    <a:pt x="41" y="7"/>
                    <a:pt x="37" y="7"/>
                  </a:cubicBezTo>
                  <a:cubicBezTo>
                    <a:pt x="34" y="3"/>
                    <a:pt x="31" y="0"/>
                    <a:pt x="27" y="0"/>
                  </a:cubicBezTo>
                  <a:cubicBezTo>
                    <a:pt x="24" y="0"/>
                    <a:pt x="22" y="1"/>
                    <a:pt x="20" y="2"/>
                  </a:cubicBezTo>
                  <a:cubicBezTo>
                    <a:pt x="18" y="2"/>
                    <a:pt x="15" y="2"/>
                    <a:pt x="13" y="3"/>
                  </a:cubicBezTo>
                  <a:cubicBezTo>
                    <a:pt x="10" y="5"/>
                    <a:pt x="7" y="9"/>
                    <a:pt x="7" y="13"/>
                  </a:cubicBezTo>
                  <a:cubicBezTo>
                    <a:pt x="3" y="16"/>
                    <a:pt x="1" y="19"/>
                    <a:pt x="0" y="23"/>
                  </a:cubicBezTo>
                  <a:cubicBezTo>
                    <a:pt x="0" y="25"/>
                    <a:pt x="1" y="28"/>
                    <a:pt x="2" y="30"/>
                  </a:cubicBezTo>
                  <a:cubicBezTo>
                    <a:pt x="2" y="32"/>
                    <a:pt x="2" y="34"/>
                    <a:pt x="3" y="36"/>
                  </a:cubicBezTo>
                  <a:cubicBezTo>
                    <a:pt x="5" y="40"/>
                    <a:pt x="9" y="42"/>
                    <a:pt x="13" y="43"/>
                  </a:cubicBezTo>
                  <a:cubicBezTo>
                    <a:pt x="16" y="47"/>
                    <a:pt x="19" y="49"/>
                    <a:pt x="23" y="49"/>
                  </a:cubicBezTo>
                  <a:cubicBezTo>
                    <a:pt x="25" y="49"/>
                    <a:pt x="28" y="49"/>
                    <a:pt x="30" y="48"/>
                  </a:cubicBezTo>
                  <a:cubicBezTo>
                    <a:pt x="32" y="48"/>
                    <a:pt x="34" y="48"/>
                    <a:pt x="37" y="46"/>
                  </a:cubicBezTo>
                  <a:cubicBezTo>
                    <a:pt x="40" y="45"/>
                    <a:pt x="42" y="41"/>
                    <a:pt x="43" y="37"/>
                  </a:cubicBezTo>
                  <a:cubicBezTo>
                    <a:pt x="47" y="34"/>
                    <a:pt x="49" y="30"/>
                    <a:pt x="49" y="26"/>
                  </a:cubicBezTo>
                  <a:close/>
                </a:path>
              </a:pathLst>
            </a:custGeom>
            <a:gradFill>
              <a:gsLst>
                <a:gs pos="0">
                  <a:schemeClr val="accent2">
                    <a:lumMod val="60000"/>
                    <a:lumOff val="40000"/>
                  </a:schemeClr>
                </a:gs>
                <a:gs pos="56000">
                  <a:schemeClr val="accent2">
                    <a:lumMod val="75000"/>
                  </a:schemeClr>
                </a:gs>
              </a:gsLst>
              <a:path path="circle">
                <a:fillToRect l="50000" t="50000" r="50000" b="50000"/>
              </a:path>
            </a:gradFill>
            <a:ln>
              <a:noFill/>
            </a:ln>
          </p:spPr>
          <p:txBody>
            <a:bodyPr vert="horz" wrap="square" lIns="91440" tIns="45720" rIns="91440" bIns="45720" numCol="1" anchor="t" anchorCtr="0" compatLnSpc="1"/>
            <a:lstStyle/>
            <a:p>
              <a:endParaRPr lang="vi-VN"/>
            </a:p>
          </p:txBody>
        </p:sp>
        <p:sp>
          <p:nvSpPr>
            <p:cNvPr id="57" name="Hình tự do 80"/>
            <p:cNvSpPr/>
            <p:nvPr/>
          </p:nvSpPr>
          <p:spPr bwMode="auto">
            <a:xfrm rot="18654775" flipV="1">
              <a:off x="11435559" y="4243519"/>
              <a:ext cx="139573" cy="139573"/>
            </a:xfrm>
            <a:custGeom>
              <a:avLst/>
              <a:gdLst>
                <a:gd name="T0" fmla="*/ 76 w 76"/>
                <a:gd name="T1" fmla="*/ 39 h 76"/>
                <a:gd name="T2" fmla="*/ 67 w 76"/>
                <a:gd name="T3" fmla="*/ 32 h 76"/>
                <a:gd name="T4" fmla="*/ 73 w 76"/>
                <a:gd name="T5" fmla="*/ 23 h 76"/>
                <a:gd name="T6" fmla="*/ 62 w 76"/>
                <a:gd name="T7" fmla="*/ 20 h 76"/>
                <a:gd name="T8" fmla="*/ 63 w 76"/>
                <a:gd name="T9" fmla="*/ 10 h 76"/>
                <a:gd name="T10" fmla="*/ 49 w 76"/>
                <a:gd name="T11" fmla="*/ 15 h 76"/>
                <a:gd name="T12" fmla="*/ 43 w 76"/>
                <a:gd name="T13" fmla="*/ 0 h 76"/>
                <a:gd name="T14" fmla="*/ 37 w 76"/>
                <a:gd name="T15" fmla="*/ 6 h 76"/>
                <a:gd name="T16" fmla="*/ 31 w 76"/>
                <a:gd name="T17" fmla="*/ 0 h 76"/>
                <a:gd name="T18" fmla="*/ 26 w 76"/>
                <a:gd name="T19" fmla="*/ 13 h 76"/>
                <a:gd name="T20" fmla="*/ 13 w 76"/>
                <a:gd name="T21" fmla="*/ 9 h 76"/>
                <a:gd name="T22" fmla="*/ 15 w 76"/>
                <a:gd name="T23" fmla="*/ 21 h 76"/>
                <a:gd name="T24" fmla="*/ 3 w 76"/>
                <a:gd name="T25" fmla="*/ 23 h 76"/>
                <a:gd name="T26" fmla="*/ 8 w 76"/>
                <a:gd name="T27" fmla="*/ 31 h 76"/>
                <a:gd name="T28" fmla="*/ 0 w 76"/>
                <a:gd name="T29" fmla="*/ 37 h 76"/>
                <a:gd name="T30" fmla="*/ 9 w 76"/>
                <a:gd name="T31" fmla="*/ 44 h 76"/>
                <a:gd name="T32" fmla="*/ 3 w 76"/>
                <a:gd name="T33" fmla="*/ 53 h 76"/>
                <a:gd name="T34" fmla="*/ 13 w 76"/>
                <a:gd name="T35" fmla="*/ 56 h 76"/>
                <a:gd name="T36" fmla="*/ 12 w 76"/>
                <a:gd name="T37" fmla="*/ 66 h 76"/>
                <a:gd name="T38" fmla="*/ 27 w 76"/>
                <a:gd name="T39" fmla="*/ 61 h 76"/>
                <a:gd name="T40" fmla="*/ 32 w 76"/>
                <a:gd name="T41" fmla="*/ 76 h 76"/>
                <a:gd name="T42" fmla="*/ 38 w 76"/>
                <a:gd name="T43" fmla="*/ 70 h 76"/>
                <a:gd name="T44" fmla="*/ 45 w 76"/>
                <a:gd name="T45" fmla="*/ 76 h 76"/>
                <a:gd name="T46" fmla="*/ 50 w 76"/>
                <a:gd name="T47" fmla="*/ 63 h 76"/>
                <a:gd name="T48" fmla="*/ 62 w 76"/>
                <a:gd name="T49" fmla="*/ 67 h 76"/>
                <a:gd name="T50" fmla="*/ 61 w 76"/>
                <a:gd name="T51" fmla="*/ 55 h 76"/>
                <a:gd name="T52" fmla="*/ 73 w 76"/>
                <a:gd name="T53" fmla="*/ 53 h 76"/>
                <a:gd name="T54" fmla="*/ 68 w 76"/>
                <a:gd name="T55" fmla="*/ 45 h 76"/>
                <a:gd name="T56" fmla="*/ 76 w 76"/>
                <a:gd name="T57" fmla="*/ 39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6" h="76">
                  <a:moveTo>
                    <a:pt x="76" y="39"/>
                  </a:moveTo>
                  <a:cubicBezTo>
                    <a:pt x="76" y="36"/>
                    <a:pt x="73" y="34"/>
                    <a:pt x="67" y="32"/>
                  </a:cubicBezTo>
                  <a:cubicBezTo>
                    <a:pt x="71" y="28"/>
                    <a:pt x="74" y="25"/>
                    <a:pt x="73" y="23"/>
                  </a:cubicBezTo>
                  <a:cubicBezTo>
                    <a:pt x="72" y="20"/>
                    <a:pt x="68" y="20"/>
                    <a:pt x="62" y="20"/>
                  </a:cubicBezTo>
                  <a:cubicBezTo>
                    <a:pt x="65" y="15"/>
                    <a:pt x="65" y="11"/>
                    <a:pt x="63" y="10"/>
                  </a:cubicBezTo>
                  <a:cubicBezTo>
                    <a:pt x="61" y="8"/>
                    <a:pt x="56" y="10"/>
                    <a:pt x="49" y="15"/>
                  </a:cubicBezTo>
                  <a:cubicBezTo>
                    <a:pt x="48" y="6"/>
                    <a:pt x="46" y="1"/>
                    <a:pt x="43" y="0"/>
                  </a:cubicBezTo>
                  <a:cubicBezTo>
                    <a:pt x="41" y="0"/>
                    <a:pt x="39" y="2"/>
                    <a:pt x="37" y="6"/>
                  </a:cubicBezTo>
                  <a:cubicBezTo>
                    <a:pt x="35" y="2"/>
                    <a:pt x="33" y="0"/>
                    <a:pt x="31" y="0"/>
                  </a:cubicBezTo>
                  <a:cubicBezTo>
                    <a:pt x="28" y="1"/>
                    <a:pt x="26" y="6"/>
                    <a:pt x="26" y="13"/>
                  </a:cubicBezTo>
                  <a:cubicBezTo>
                    <a:pt x="20" y="9"/>
                    <a:pt x="16" y="7"/>
                    <a:pt x="13" y="9"/>
                  </a:cubicBezTo>
                  <a:cubicBezTo>
                    <a:pt x="11" y="10"/>
                    <a:pt x="12" y="15"/>
                    <a:pt x="15" y="21"/>
                  </a:cubicBezTo>
                  <a:cubicBezTo>
                    <a:pt x="8" y="20"/>
                    <a:pt x="4" y="20"/>
                    <a:pt x="3" y="23"/>
                  </a:cubicBezTo>
                  <a:cubicBezTo>
                    <a:pt x="2" y="25"/>
                    <a:pt x="4" y="28"/>
                    <a:pt x="8" y="31"/>
                  </a:cubicBezTo>
                  <a:cubicBezTo>
                    <a:pt x="3" y="33"/>
                    <a:pt x="0" y="35"/>
                    <a:pt x="0" y="37"/>
                  </a:cubicBezTo>
                  <a:cubicBezTo>
                    <a:pt x="0" y="40"/>
                    <a:pt x="3" y="42"/>
                    <a:pt x="9" y="44"/>
                  </a:cubicBezTo>
                  <a:cubicBezTo>
                    <a:pt x="4" y="48"/>
                    <a:pt x="2" y="51"/>
                    <a:pt x="3" y="53"/>
                  </a:cubicBezTo>
                  <a:cubicBezTo>
                    <a:pt x="4" y="56"/>
                    <a:pt x="8" y="56"/>
                    <a:pt x="13" y="56"/>
                  </a:cubicBezTo>
                  <a:cubicBezTo>
                    <a:pt x="11" y="61"/>
                    <a:pt x="10" y="65"/>
                    <a:pt x="12" y="66"/>
                  </a:cubicBezTo>
                  <a:cubicBezTo>
                    <a:pt x="14" y="68"/>
                    <a:pt x="20" y="66"/>
                    <a:pt x="27" y="61"/>
                  </a:cubicBezTo>
                  <a:cubicBezTo>
                    <a:pt x="27" y="70"/>
                    <a:pt x="29" y="75"/>
                    <a:pt x="32" y="76"/>
                  </a:cubicBezTo>
                  <a:cubicBezTo>
                    <a:pt x="34" y="76"/>
                    <a:pt x="36" y="74"/>
                    <a:pt x="38" y="70"/>
                  </a:cubicBezTo>
                  <a:cubicBezTo>
                    <a:pt x="41" y="74"/>
                    <a:pt x="43" y="76"/>
                    <a:pt x="45" y="76"/>
                  </a:cubicBezTo>
                  <a:cubicBezTo>
                    <a:pt x="48" y="75"/>
                    <a:pt x="49" y="70"/>
                    <a:pt x="50" y="63"/>
                  </a:cubicBezTo>
                  <a:cubicBezTo>
                    <a:pt x="55" y="67"/>
                    <a:pt x="60" y="69"/>
                    <a:pt x="62" y="67"/>
                  </a:cubicBezTo>
                  <a:cubicBezTo>
                    <a:pt x="64" y="66"/>
                    <a:pt x="63" y="61"/>
                    <a:pt x="61" y="55"/>
                  </a:cubicBezTo>
                  <a:cubicBezTo>
                    <a:pt x="67" y="56"/>
                    <a:pt x="72" y="56"/>
                    <a:pt x="73" y="53"/>
                  </a:cubicBezTo>
                  <a:cubicBezTo>
                    <a:pt x="74" y="51"/>
                    <a:pt x="72" y="48"/>
                    <a:pt x="68" y="45"/>
                  </a:cubicBezTo>
                  <a:cubicBezTo>
                    <a:pt x="73" y="43"/>
                    <a:pt x="76" y="41"/>
                    <a:pt x="76" y="39"/>
                  </a:cubicBezTo>
                  <a:close/>
                </a:path>
              </a:pathLst>
            </a:custGeom>
            <a:solidFill>
              <a:schemeClr val="bg1"/>
            </a:solidFill>
            <a:ln>
              <a:noFill/>
            </a:ln>
          </p:spPr>
          <p:txBody>
            <a:bodyPr vert="horz" wrap="square" lIns="91440" tIns="45720" rIns="91440" bIns="45720" numCol="1" anchor="t" anchorCtr="0" compatLnSpc="1"/>
            <a:lstStyle/>
            <a:p>
              <a:endParaRPr lang="vi-VN"/>
            </a:p>
          </p:txBody>
        </p:sp>
        <p:sp>
          <p:nvSpPr>
            <p:cNvPr id="58" name="Hình tự do 84"/>
            <p:cNvSpPr/>
            <p:nvPr/>
          </p:nvSpPr>
          <p:spPr bwMode="auto">
            <a:xfrm rot="18200584">
              <a:off x="11789521" y="5396741"/>
              <a:ext cx="93948" cy="92071"/>
            </a:xfrm>
            <a:custGeom>
              <a:avLst/>
              <a:gdLst>
                <a:gd name="T0" fmla="*/ 49 w 50"/>
                <a:gd name="T1" fmla="*/ 26 h 49"/>
                <a:gd name="T2" fmla="*/ 48 w 50"/>
                <a:gd name="T3" fmla="*/ 20 h 49"/>
                <a:gd name="T4" fmla="*/ 47 w 50"/>
                <a:gd name="T5" fmla="*/ 13 h 49"/>
                <a:gd name="T6" fmla="*/ 37 w 50"/>
                <a:gd name="T7" fmla="*/ 7 h 49"/>
                <a:gd name="T8" fmla="*/ 27 w 50"/>
                <a:gd name="T9" fmla="*/ 0 h 49"/>
                <a:gd name="T10" fmla="*/ 20 w 50"/>
                <a:gd name="T11" fmla="*/ 2 h 49"/>
                <a:gd name="T12" fmla="*/ 13 w 50"/>
                <a:gd name="T13" fmla="*/ 3 h 49"/>
                <a:gd name="T14" fmla="*/ 7 w 50"/>
                <a:gd name="T15" fmla="*/ 13 h 49"/>
                <a:gd name="T16" fmla="*/ 0 w 50"/>
                <a:gd name="T17" fmla="*/ 23 h 49"/>
                <a:gd name="T18" fmla="*/ 2 w 50"/>
                <a:gd name="T19" fmla="*/ 30 h 49"/>
                <a:gd name="T20" fmla="*/ 3 w 50"/>
                <a:gd name="T21" fmla="*/ 36 h 49"/>
                <a:gd name="T22" fmla="*/ 13 w 50"/>
                <a:gd name="T23" fmla="*/ 43 h 49"/>
                <a:gd name="T24" fmla="*/ 23 w 50"/>
                <a:gd name="T25" fmla="*/ 49 h 49"/>
                <a:gd name="T26" fmla="*/ 30 w 50"/>
                <a:gd name="T27" fmla="*/ 48 h 49"/>
                <a:gd name="T28" fmla="*/ 37 w 50"/>
                <a:gd name="T29" fmla="*/ 46 h 49"/>
                <a:gd name="T30" fmla="*/ 43 w 50"/>
                <a:gd name="T31" fmla="*/ 37 h 49"/>
                <a:gd name="T32" fmla="*/ 49 w 50"/>
                <a:gd name="T33" fmla="*/ 26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0" h="49">
                  <a:moveTo>
                    <a:pt x="49" y="26"/>
                  </a:moveTo>
                  <a:cubicBezTo>
                    <a:pt x="50" y="24"/>
                    <a:pt x="49" y="22"/>
                    <a:pt x="48" y="20"/>
                  </a:cubicBezTo>
                  <a:cubicBezTo>
                    <a:pt x="48" y="17"/>
                    <a:pt x="48" y="15"/>
                    <a:pt x="47" y="13"/>
                  </a:cubicBezTo>
                  <a:cubicBezTo>
                    <a:pt x="45" y="10"/>
                    <a:pt x="41" y="7"/>
                    <a:pt x="37" y="7"/>
                  </a:cubicBezTo>
                  <a:cubicBezTo>
                    <a:pt x="34" y="3"/>
                    <a:pt x="31" y="0"/>
                    <a:pt x="27" y="0"/>
                  </a:cubicBezTo>
                  <a:cubicBezTo>
                    <a:pt x="24" y="0"/>
                    <a:pt x="22" y="1"/>
                    <a:pt x="20" y="2"/>
                  </a:cubicBezTo>
                  <a:cubicBezTo>
                    <a:pt x="18" y="2"/>
                    <a:pt x="15" y="2"/>
                    <a:pt x="13" y="3"/>
                  </a:cubicBezTo>
                  <a:cubicBezTo>
                    <a:pt x="10" y="5"/>
                    <a:pt x="7" y="9"/>
                    <a:pt x="7" y="13"/>
                  </a:cubicBezTo>
                  <a:cubicBezTo>
                    <a:pt x="3" y="16"/>
                    <a:pt x="1" y="19"/>
                    <a:pt x="0" y="23"/>
                  </a:cubicBezTo>
                  <a:cubicBezTo>
                    <a:pt x="0" y="25"/>
                    <a:pt x="1" y="28"/>
                    <a:pt x="2" y="30"/>
                  </a:cubicBezTo>
                  <a:cubicBezTo>
                    <a:pt x="2" y="32"/>
                    <a:pt x="2" y="34"/>
                    <a:pt x="3" y="36"/>
                  </a:cubicBezTo>
                  <a:cubicBezTo>
                    <a:pt x="5" y="40"/>
                    <a:pt x="9" y="42"/>
                    <a:pt x="13" y="43"/>
                  </a:cubicBezTo>
                  <a:cubicBezTo>
                    <a:pt x="16" y="47"/>
                    <a:pt x="19" y="49"/>
                    <a:pt x="23" y="49"/>
                  </a:cubicBezTo>
                  <a:cubicBezTo>
                    <a:pt x="25" y="49"/>
                    <a:pt x="28" y="49"/>
                    <a:pt x="30" y="48"/>
                  </a:cubicBezTo>
                  <a:cubicBezTo>
                    <a:pt x="32" y="48"/>
                    <a:pt x="34" y="48"/>
                    <a:pt x="37" y="46"/>
                  </a:cubicBezTo>
                  <a:cubicBezTo>
                    <a:pt x="40" y="45"/>
                    <a:pt x="42" y="41"/>
                    <a:pt x="43" y="37"/>
                  </a:cubicBezTo>
                  <a:cubicBezTo>
                    <a:pt x="47" y="34"/>
                    <a:pt x="49" y="30"/>
                    <a:pt x="49" y="26"/>
                  </a:cubicBezTo>
                  <a:close/>
                </a:path>
              </a:pathLst>
            </a:custGeom>
            <a:solidFill>
              <a:schemeClr val="accent1">
                <a:lumMod val="75000"/>
              </a:schemeClr>
            </a:solidFill>
            <a:ln>
              <a:noFill/>
            </a:ln>
          </p:spPr>
          <p:txBody>
            <a:bodyPr vert="horz" wrap="square" lIns="91440" tIns="45720" rIns="91440" bIns="45720" numCol="1" anchor="t" anchorCtr="0" compatLnSpc="1"/>
            <a:lstStyle/>
            <a:p>
              <a:endParaRPr lang="vi-VN"/>
            </a:p>
          </p:txBody>
        </p:sp>
        <p:grpSp>
          <p:nvGrpSpPr>
            <p:cNvPr id="59" name="Nhóm 58"/>
            <p:cNvGrpSpPr/>
            <p:nvPr/>
          </p:nvGrpSpPr>
          <p:grpSpPr>
            <a:xfrm rot="21311827">
              <a:off x="11197677" y="5664822"/>
              <a:ext cx="407354" cy="408816"/>
              <a:chOff x="11057071" y="5480091"/>
              <a:chExt cx="473402" cy="475102"/>
            </a:xfrm>
          </p:grpSpPr>
          <p:sp>
            <p:nvSpPr>
              <p:cNvPr id="65" name="Hình tự do 83"/>
              <p:cNvSpPr/>
              <p:nvPr/>
            </p:nvSpPr>
            <p:spPr bwMode="auto">
              <a:xfrm rot="18488757">
                <a:off x="11056221" y="5480941"/>
                <a:ext cx="475102" cy="473402"/>
              </a:xfrm>
              <a:custGeom>
                <a:avLst/>
                <a:gdLst>
                  <a:gd name="T0" fmla="*/ 133 w 139"/>
                  <a:gd name="T1" fmla="*/ 54 h 138"/>
                  <a:gd name="T2" fmla="*/ 121 w 139"/>
                  <a:gd name="T3" fmla="*/ 42 h 138"/>
                  <a:gd name="T4" fmla="*/ 120 w 139"/>
                  <a:gd name="T5" fmla="*/ 41 h 138"/>
                  <a:gd name="T6" fmla="*/ 120 w 139"/>
                  <a:gd name="T7" fmla="*/ 41 h 138"/>
                  <a:gd name="T8" fmla="*/ 117 w 139"/>
                  <a:gd name="T9" fmla="*/ 24 h 138"/>
                  <a:gd name="T10" fmla="*/ 88 w 139"/>
                  <a:gd name="T11" fmla="*/ 7 h 138"/>
                  <a:gd name="T12" fmla="*/ 54 w 139"/>
                  <a:gd name="T13" fmla="*/ 5 h 138"/>
                  <a:gd name="T14" fmla="*/ 42 w 139"/>
                  <a:gd name="T15" fmla="*/ 18 h 138"/>
                  <a:gd name="T16" fmla="*/ 42 w 139"/>
                  <a:gd name="T17" fmla="*/ 18 h 138"/>
                  <a:gd name="T18" fmla="*/ 41 w 139"/>
                  <a:gd name="T19" fmla="*/ 18 h 138"/>
                  <a:gd name="T20" fmla="*/ 24 w 139"/>
                  <a:gd name="T21" fmla="*/ 21 h 138"/>
                  <a:gd name="T22" fmla="*/ 8 w 139"/>
                  <a:gd name="T23" fmla="*/ 50 h 138"/>
                  <a:gd name="T24" fmla="*/ 5 w 139"/>
                  <a:gd name="T25" fmla="*/ 84 h 138"/>
                  <a:gd name="T26" fmla="*/ 18 w 139"/>
                  <a:gd name="T27" fmla="*/ 96 h 138"/>
                  <a:gd name="T28" fmla="*/ 18 w 139"/>
                  <a:gd name="T29" fmla="*/ 96 h 138"/>
                  <a:gd name="T30" fmla="*/ 19 w 139"/>
                  <a:gd name="T31" fmla="*/ 97 h 138"/>
                  <a:gd name="T32" fmla="*/ 22 w 139"/>
                  <a:gd name="T33" fmla="*/ 114 h 138"/>
                  <a:gd name="T34" fmla="*/ 51 w 139"/>
                  <a:gd name="T35" fmla="*/ 131 h 138"/>
                  <a:gd name="T36" fmla="*/ 84 w 139"/>
                  <a:gd name="T37" fmla="*/ 133 h 138"/>
                  <a:gd name="T38" fmla="*/ 96 w 139"/>
                  <a:gd name="T39" fmla="*/ 120 h 138"/>
                  <a:gd name="T40" fmla="*/ 97 w 139"/>
                  <a:gd name="T41" fmla="*/ 120 h 138"/>
                  <a:gd name="T42" fmla="*/ 97 w 139"/>
                  <a:gd name="T43" fmla="*/ 120 h 138"/>
                  <a:gd name="T44" fmla="*/ 114 w 139"/>
                  <a:gd name="T45" fmla="*/ 117 h 138"/>
                  <a:gd name="T46" fmla="*/ 131 w 139"/>
                  <a:gd name="T47" fmla="*/ 87 h 138"/>
                  <a:gd name="T48" fmla="*/ 133 w 139"/>
                  <a:gd name="T49" fmla="*/ 54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9" h="138">
                    <a:moveTo>
                      <a:pt x="133" y="54"/>
                    </a:moveTo>
                    <a:cubicBezTo>
                      <a:pt x="130" y="49"/>
                      <a:pt x="126" y="45"/>
                      <a:pt x="121" y="42"/>
                    </a:cubicBezTo>
                    <a:cubicBezTo>
                      <a:pt x="120" y="41"/>
                      <a:pt x="120" y="41"/>
                      <a:pt x="120" y="41"/>
                    </a:cubicBezTo>
                    <a:cubicBezTo>
                      <a:pt x="120" y="41"/>
                      <a:pt x="120" y="41"/>
                      <a:pt x="120" y="41"/>
                    </a:cubicBezTo>
                    <a:cubicBezTo>
                      <a:pt x="121" y="35"/>
                      <a:pt x="120" y="29"/>
                      <a:pt x="117" y="24"/>
                    </a:cubicBezTo>
                    <a:cubicBezTo>
                      <a:pt x="112" y="14"/>
                      <a:pt x="101" y="9"/>
                      <a:pt x="88" y="7"/>
                    </a:cubicBezTo>
                    <a:cubicBezTo>
                      <a:pt x="76" y="1"/>
                      <a:pt x="64" y="0"/>
                      <a:pt x="54" y="5"/>
                    </a:cubicBezTo>
                    <a:cubicBezTo>
                      <a:pt x="49" y="8"/>
                      <a:pt x="45" y="12"/>
                      <a:pt x="42" y="18"/>
                    </a:cubicBezTo>
                    <a:cubicBezTo>
                      <a:pt x="42" y="18"/>
                      <a:pt x="42" y="18"/>
                      <a:pt x="42" y="18"/>
                    </a:cubicBezTo>
                    <a:cubicBezTo>
                      <a:pt x="41" y="18"/>
                      <a:pt x="41" y="18"/>
                      <a:pt x="41" y="18"/>
                    </a:cubicBezTo>
                    <a:cubicBezTo>
                      <a:pt x="35" y="17"/>
                      <a:pt x="30" y="18"/>
                      <a:pt x="24" y="21"/>
                    </a:cubicBezTo>
                    <a:cubicBezTo>
                      <a:pt x="15" y="26"/>
                      <a:pt x="9" y="37"/>
                      <a:pt x="8" y="50"/>
                    </a:cubicBezTo>
                    <a:cubicBezTo>
                      <a:pt x="1" y="62"/>
                      <a:pt x="0" y="74"/>
                      <a:pt x="5" y="84"/>
                    </a:cubicBezTo>
                    <a:cubicBezTo>
                      <a:pt x="8" y="89"/>
                      <a:pt x="13" y="93"/>
                      <a:pt x="18" y="96"/>
                    </a:cubicBezTo>
                    <a:cubicBezTo>
                      <a:pt x="18" y="96"/>
                      <a:pt x="18" y="96"/>
                      <a:pt x="18" y="96"/>
                    </a:cubicBezTo>
                    <a:cubicBezTo>
                      <a:pt x="19" y="97"/>
                      <a:pt x="19" y="97"/>
                      <a:pt x="19" y="97"/>
                    </a:cubicBezTo>
                    <a:cubicBezTo>
                      <a:pt x="18" y="103"/>
                      <a:pt x="19" y="109"/>
                      <a:pt x="22" y="114"/>
                    </a:cubicBezTo>
                    <a:cubicBezTo>
                      <a:pt x="27" y="124"/>
                      <a:pt x="38" y="129"/>
                      <a:pt x="51" y="131"/>
                    </a:cubicBezTo>
                    <a:cubicBezTo>
                      <a:pt x="63" y="137"/>
                      <a:pt x="75" y="138"/>
                      <a:pt x="84" y="133"/>
                    </a:cubicBezTo>
                    <a:cubicBezTo>
                      <a:pt x="90" y="130"/>
                      <a:pt x="94" y="126"/>
                      <a:pt x="96" y="120"/>
                    </a:cubicBezTo>
                    <a:cubicBezTo>
                      <a:pt x="97" y="120"/>
                      <a:pt x="97" y="120"/>
                      <a:pt x="97" y="120"/>
                    </a:cubicBezTo>
                    <a:cubicBezTo>
                      <a:pt x="97" y="120"/>
                      <a:pt x="97" y="120"/>
                      <a:pt x="97" y="120"/>
                    </a:cubicBezTo>
                    <a:cubicBezTo>
                      <a:pt x="103" y="120"/>
                      <a:pt x="109" y="120"/>
                      <a:pt x="114" y="117"/>
                    </a:cubicBezTo>
                    <a:cubicBezTo>
                      <a:pt x="124" y="111"/>
                      <a:pt x="130" y="101"/>
                      <a:pt x="131" y="87"/>
                    </a:cubicBezTo>
                    <a:cubicBezTo>
                      <a:pt x="137" y="76"/>
                      <a:pt x="139" y="64"/>
                      <a:pt x="133" y="54"/>
                    </a:cubicBezTo>
                    <a:close/>
                  </a:path>
                </a:pathLst>
              </a:custGeom>
              <a:solidFill>
                <a:schemeClr val="bg1"/>
              </a:solidFill>
              <a:ln>
                <a:noFill/>
              </a:ln>
            </p:spPr>
            <p:txBody>
              <a:bodyPr vert="horz" wrap="square" lIns="91440" tIns="45720" rIns="91440" bIns="45720" numCol="1" anchor="t" anchorCtr="0" compatLnSpc="1"/>
              <a:lstStyle/>
              <a:p>
                <a:endParaRPr lang="vi-VN"/>
              </a:p>
            </p:txBody>
          </p:sp>
          <p:sp>
            <p:nvSpPr>
              <p:cNvPr id="66" name="Hình tự do 80"/>
              <p:cNvSpPr/>
              <p:nvPr/>
            </p:nvSpPr>
            <p:spPr bwMode="auto">
              <a:xfrm rot="18488757">
                <a:off x="11172328" y="5596198"/>
                <a:ext cx="242888" cy="242888"/>
              </a:xfrm>
              <a:custGeom>
                <a:avLst/>
                <a:gdLst>
                  <a:gd name="T0" fmla="*/ 76 w 76"/>
                  <a:gd name="T1" fmla="*/ 39 h 76"/>
                  <a:gd name="T2" fmla="*/ 67 w 76"/>
                  <a:gd name="T3" fmla="*/ 32 h 76"/>
                  <a:gd name="T4" fmla="*/ 73 w 76"/>
                  <a:gd name="T5" fmla="*/ 23 h 76"/>
                  <a:gd name="T6" fmla="*/ 62 w 76"/>
                  <a:gd name="T7" fmla="*/ 20 h 76"/>
                  <a:gd name="T8" fmla="*/ 63 w 76"/>
                  <a:gd name="T9" fmla="*/ 10 h 76"/>
                  <a:gd name="T10" fmla="*/ 49 w 76"/>
                  <a:gd name="T11" fmla="*/ 15 h 76"/>
                  <a:gd name="T12" fmla="*/ 43 w 76"/>
                  <a:gd name="T13" fmla="*/ 0 h 76"/>
                  <a:gd name="T14" fmla="*/ 37 w 76"/>
                  <a:gd name="T15" fmla="*/ 6 h 76"/>
                  <a:gd name="T16" fmla="*/ 31 w 76"/>
                  <a:gd name="T17" fmla="*/ 0 h 76"/>
                  <a:gd name="T18" fmla="*/ 26 w 76"/>
                  <a:gd name="T19" fmla="*/ 13 h 76"/>
                  <a:gd name="T20" fmla="*/ 13 w 76"/>
                  <a:gd name="T21" fmla="*/ 9 h 76"/>
                  <a:gd name="T22" fmla="*/ 15 w 76"/>
                  <a:gd name="T23" fmla="*/ 21 h 76"/>
                  <a:gd name="T24" fmla="*/ 3 w 76"/>
                  <a:gd name="T25" fmla="*/ 23 h 76"/>
                  <a:gd name="T26" fmla="*/ 8 w 76"/>
                  <a:gd name="T27" fmla="*/ 31 h 76"/>
                  <a:gd name="T28" fmla="*/ 0 w 76"/>
                  <a:gd name="T29" fmla="*/ 37 h 76"/>
                  <a:gd name="T30" fmla="*/ 9 w 76"/>
                  <a:gd name="T31" fmla="*/ 44 h 76"/>
                  <a:gd name="T32" fmla="*/ 3 w 76"/>
                  <a:gd name="T33" fmla="*/ 53 h 76"/>
                  <a:gd name="T34" fmla="*/ 13 w 76"/>
                  <a:gd name="T35" fmla="*/ 56 h 76"/>
                  <a:gd name="T36" fmla="*/ 12 w 76"/>
                  <a:gd name="T37" fmla="*/ 66 h 76"/>
                  <a:gd name="T38" fmla="*/ 27 w 76"/>
                  <a:gd name="T39" fmla="*/ 61 h 76"/>
                  <a:gd name="T40" fmla="*/ 32 w 76"/>
                  <a:gd name="T41" fmla="*/ 76 h 76"/>
                  <a:gd name="T42" fmla="*/ 38 w 76"/>
                  <a:gd name="T43" fmla="*/ 70 h 76"/>
                  <a:gd name="T44" fmla="*/ 45 w 76"/>
                  <a:gd name="T45" fmla="*/ 76 h 76"/>
                  <a:gd name="T46" fmla="*/ 50 w 76"/>
                  <a:gd name="T47" fmla="*/ 63 h 76"/>
                  <a:gd name="T48" fmla="*/ 62 w 76"/>
                  <a:gd name="T49" fmla="*/ 67 h 76"/>
                  <a:gd name="T50" fmla="*/ 61 w 76"/>
                  <a:gd name="T51" fmla="*/ 55 h 76"/>
                  <a:gd name="T52" fmla="*/ 73 w 76"/>
                  <a:gd name="T53" fmla="*/ 53 h 76"/>
                  <a:gd name="T54" fmla="*/ 68 w 76"/>
                  <a:gd name="T55" fmla="*/ 45 h 76"/>
                  <a:gd name="T56" fmla="*/ 76 w 76"/>
                  <a:gd name="T57" fmla="*/ 39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6" h="76">
                    <a:moveTo>
                      <a:pt x="76" y="39"/>
                    </a:moveTo>
                    <a:cubicBezTo>
                      <a:pt x="76" y="36"/>
                      <a:pt x="73" y="34"/>
                      <a:pt x="67" y="32"/>
                    </a:cubicBezTo>
                    <a:cubicBezTo>
                      <a:pt x="71" y="28"/>
                      <a:pt x="74" y="25"/>
                      <a:pt x="73" y="23"/>
                    </a:cubicBezTo>
                    <a:cubicBezTo>
                      <a:pt x="72" y="20"/>
                      <a:pt x="68" y="20"/>
                      <a:pt x="62" y="20"/>
                    </a:cubicBezTo>
                    <a:cubicBezTo>
                      <a:pt x="65" y="15"/>
                      <a:pt x="65" y="11"/>
                      <a:pt x="63" y="10"/>
                    </a:cubicBezTo>
                    <a:cubicBezTo>
                      <a:pt x="61" y="8"/>
                      <a:pt x="56" y="10"/>
                      <a:pt x="49" y="15"/>
                    </a:cubicBezTo>
                    <a:cubicBezTo>
                      <a:pt x="48" y="6"/>
                      <a:pt x="46" y="1"/>
                      <a:pt x="43" y="0"/>
                    </a:cubicBezTo>
                    <a:cubicBezTo>
                      <a:pt x="41" y="0"/>
                      <a:pt x="39" y="2"/>
                      <a:pt x="37" y="6"/>
                    </a:cubicBezTo>
                    <a:cubicBezTo>
                      <a:pt x="35" y="2"/>
                      <a:pt x="33" y="0"/>
                      <a:pt x="31" y="0"/>
                    </a:cubicBezTo>
                    <a:cubicBezTo>
                      <a:pt x="28" y="1"/>
                      <a:pt x="26" y="6"/>
                      <a:pt x="26" y="13"/>
                    </a:cubicBezTo>
                    <a:cubicBezTo>
                      <a:pt x="20" y="9"/>
                      <a:pt x="16" y="7"/>
                      <a:pt x="13" y="9"/>
                    </a:cubicBezTo>
                    <a:cubicBezTo>
                      <a:pt x="11" y="10"/>
                      <a:pt x="12" y="15"/>
                      <a:pt x="15" y="21"/>
                    </a:cubicBezTo>
                    <a:cubicBezTo>
                      <a:pt x="8" y="20"/>
                      <a:pt x="4" y="20"/>
                      <a:pt x="3" y="23"/>
                    </a:cubicBezTo>
                    <a:cubicBezTo>
                      <a:pt x="2" y="25"/>
                      <a:pt x="4" y="28"/>
                      <a:pt x="8" y="31"/>
                    </a:cubicBezTo>
                    <a:cubicBezTo>
                      <a:pt x="3" y="33"/>
                      <a:pt x="0" y="35"/>
                      <a:pt x="0" y="37"/>
                    </a:cubicBezTo>
                    <a:cubicBezTo>
                      <a:pt x="0" y="40"/>
                      <a:pt x="3" y="42"/>
                      <a:pt x="9" y="44"/>
                    </a:cubicBezTo>
                    <a:cubicBezTo>
                      <a:pt x="4" y="48"/>
                      <a:pt x="2" y="51"/>
                      <a:pt x="3" y="53"/>
                    </a:cubicBezTo>
                    <a:cubicBezTo>
                      <a:pt x="4" y="56"/>
                      <a:pt x="8" y="56"/>
                      <a:pt x="13" y="56"/>
                    </a:cubicBezTo>
                    <a:cubicBezTo>
                      <a:pt x="11" y="61"/>
                      <a:pt x="10" y="65"/>
                      <a:pt x="12" y="66"/>
                    </a:cubicBezTo>
                    <a:cubicBezTo>
                      <a:pt x="14" y="68"/>
                      <a:pt x="20" y="66"/>
                      <a:pt x="27" y="61"/>
                    </a:cubicBezTo>
                    <a:cubicBezTo>
                      <a:pt x="27" y="70"/>
                      <a:pt x="29" y="75"/>
                      <a:pt x="32" y="76"/>
                    </a:cubicBezTo>
                    <a:cubicBezTo>
                      <a:pt x="34" y="76"/>
                      <a:pt x="36" y="74"/>
                      <a:pt x="38" y="70"/>
                    </a:cubicBezTo>
                    <a:cubicBezTo>
                      <a:pt x="41" y="74"/>
                      <a:pt x="43" y="76"/>
                      <a:pt x="45" y="76"/>
                    </a:cubicBezTo>
                    <a:cubicBezTo>
                      <a:pt x="48" y="75"/>
                      <a:pt x="49" y="70"/>
                      <a:pt x="50" y="63"/>
                    </a:cubicBezTo>
                    <a:cubicBezTo>
                      <a:pt x="55" y="67"/>
                      <a:pt x="60" y="69"/>
                      <a:pt x="62" y="67"/>
                    </a:cubicBezTo>
                    <a:cubicBezTo>
                      <a:pt x="64" y="66"/>
                      <a:pt x="63" y="61"/>
                      <a:pt x="61" y="55"/>
                    </a:cubicBezTo>
                    <a:cubicBezTo>
                      <a:pt x="67" y="56"/>
                      <a:pt x="72" y="56"/>
                      <a:pt x="73" y="53"/>
                    </a:cubicBezTo>
                    <a:cubicBezTo>
                      <a:pt x="74" y="51"/>
                      <a:pt x="72" y="48"/>
                      <a:pt x="68" y="45"/>
                    </a:cubicBezTo>
                    <a:cubicBezTo>
                      <a:pt x="73" y="43"/>
                      <a:pt x="76" y="41"/>
                      <a:pt x="76" y="39"/>
                    </a:cubicBezTo>
                    <a:close/>
                  </a:path>
                </a:pathLst>
              </a:custGeom>
              <a:solidFill>
                <a:schemeClr val="accent2">
                  <a:lumMod val="75000"/>
                </a:schemeClr>
              </a:solidFill>
              <a:ln>
                <a:noFill/>
              </a:ln>
            </p:spPr>
            <p:txBody>
              <a:bodyPr vert="horz" wrap="square" lIns="91440" tIns="45720" rIns="91440" bIns="45720" numCol="1" anchor="t" anchorCtr="0" compatLnSpc="1"/>
              <a:lstStyle/>
              <a:p>
                <a:endParaRPr lang="vi-VN"/>
              </a:p>
            </p:txBody>
          </p:sp>
          <p:sp>
            <p:nvSpPr>
              <p:cNvPr id="67" name="Hình tự do 84"/>
              <p:cNvSpPr/>
              <p:nvPr/>
            </p:nvSpPr>
            <p:spPr bwMode="auto">
              <a:xfrm rot="18488757">
                <a:off x="11244787" y="5668863"/>
                <a:ext cx="105896" cy="103780"/>
              </a:xfrm>
              <a:custGeom>
                <a:avLst/>
                <a:gdLst>
                  <a:gd name="T0" fmla="*/ 49 w 50"/>
                  <a:gd name="T1" fmla="*/ 26 h 49"/>
                  <a:gd name="T2" fmla="*/ 48 w 50"/>
                  <a:gd name="T3" fmla="*/ 20 h 49"/>
                  <a:gd name="T4" fmla="*/ 47 w 50"/>
                  <a:gd name="T5" fmla="*/ 13 h 49"/>
                  <a:gd name="T6" fmla="*/ 37 w 50"/>
                  <a:gd name="T7" fmla="*/ 7 h 49"/>
                  <a:gd name="T8" fmla="*/ 27 w 50"/>
                  <a:gd name="T9" fmla="*/ 0 h 49"/>
                  <a:gd name="T10" fmla="*/ 20 w 50"/>
                  <a:gd name="T11" fmla="*/ 2 h 49"/>
                  <a:gd name="T12" fmla="*/ 13 w 50"/>
                  <a:gd name="T13" fmla="*/ 3 h 49"/>
                  <a:gd name="T14" fmla="*/ 7 w 50"/>
                  <a:gd name="T15" fmla="*/ 13 h 49"/>
                  <a:gd name="T16" fmla="*/ 0 w 50"/>
                  <a:gd name="T17" fmla="*/ 23 h 49"/>
                  <a:gd name="T18" fmla="*/ 2 w 50"/>
                  <a:gd name="T19" fmla="*/ 30 h 49"/>
                  <a:gd name="T20" fmla="*/ 3 w 50"/>
                  <a:gd name="T21" fmla="*/ 36 h 49"/>
                  <a:gd name="T22" fmla="*/ 13 w 50"/>
                  <a:gd name="T23" fmla="*/ 43 h 49"/>
                  <a:gd name="T24" fmla="*/ 23 w 50"/>
                  <a:gd name="T25" fmla="*/ 49 h 49"/>
                  <a:gd name="T26" fmla="*/ 30 w 50"/>
                  <a:gd name="T27" fmla="*/ 48 h 49"/>
                  <a:gd name="T28" fmla="*/ 37 w 50"/>
                  <a:gd name="T29" fmla="*/ 46 h 49"/>
                  <a:gd name="T30" fmla="*/ 43 w 50"/>
                  <a:gd name="T31" fmla="*/ 37 h 49"/>
                  <a:gd name="T32" fmla="*/ 49 w 50"/>
                  <a:gd name="T33" fmla="*/ 26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0" h="49">
                    <a:moveTo>
                      <a:pt x="49" y="26"/>
                    </a:moveTo>
                    <a:cubicBezTo>
                      <a:pt x="50" y="24"/>
                      <a:pt x="49" y="22"/>
                      <a:pt x="48" y="20"/>
                    </a:cubicBezTo>
                    <a:cubicBezTo>
                      <a:pt x="48" y="17"/>
                      <a:pt x="48" y="15"/>
                      <a:pt x="47" y="13"/>
                    </a:cubicBezTo>
                    <a:cubicBezTo>
                      <a:pt x="45" y="10"/>
                      <a:pt x="41" y="7"/>
                      <a:pt x="37" y="7"/>
                    </a:cubicBezTo>
                    <a:cubicBezTo>
                      <a:pt x="34" y="3"/>
                      <a:pt x="31" y="0"/>
                      <a:pt x="27" y="0"/>
                    </a:cubicBezTo>
                    <a:cubicBezTo>
                      <a:pt x="24" y="0"/>
                      <a:pt x="22" y="1"/>
                      <a:pt x="20" y="2"/>
                    </a:cubicBezTo>
                    <a:cubicBezTo>
                      <a:pt x="18" y="2"/>
                      <a:pt x="15" y="2"/>
                      <a:pt x="13" y="3"/>
                    </a:cubicBezTo>
                    <a:cubicBezTo>
                      <a:pt x="10" y="5"/>
                      <a:pt x="7" y="9"/>
                      <a:pt x="7" y="13"/>
                    </a:cubicBezTo>
                    <a:cubicBezTo>
                      <a:pt x="3" y="16"/>
                      <a:pt x="1" y="19"/>
                      <a:pt x="0" y="23"/>
                    </a:cubicBezTo>
                    <a:cubicBezTo>
                      <a:pt x="0" y="25"/>
                      <a:pt x="1" y="28"/>
                      <a:pt x="2" y="30"/>
                    </a:cubicBezTo>
                    <a:cubicBezTo>
                      <a:pt x="2" y="32"/>
                      <a:pt x="2" y="34"/>
                      <a:pt x="3" y="36"/>
                    </a:cubicBezTo>
                    <a:cubicBezTo>
                      <a:pt x="5" y="40"/>
                      <a:pt x="9" y="42"/>
                      <a:pt x="13" y="43"/>
                    </a:cubicBezTo>
                    <a:cubicBezTo>
                      <a:pt x="16" y="47"/>
                      <a:pt x="19" y="49"/>
                      <a:pt x="23" y="49"/>
                    </a:cubicBezTo>
                    <a:cubicBezTo>
                      <a:pt x="25" y="49"/>
                      <a:pt x="28" y="49"/>
                      <a:pt x="30" y="48"/>
                    </a:cubicBezTo>
                    <a:cubicBezTo>
                      <a:pt x="32" y="48"/>
                      <a:pt x="34" y="48"/>
                      <a:pt x="37" y="46"/>
                    </a:cubicBezTo>
                    <a:cubicBezTo>
                      <a:pt x="40" y="45"/>
                      <a:pt x="42" y="41"/>
                      <a:pt x="43" y="37"/>
                    </a:cubicBezTo>
                    <a:cubicBezTo>
                      <a:pt x="47" y="34"/>
                      <a:pt x="49" y="30"/>
                      <a:pt x="49" y="26"/>
                    </a:cubicBezTo>
                    <a:close/>
                  </a:path>
                </a:pathLst>
              </a:custGeom>
              <a:solidFill>
                <a:schemeClr val="accent2">
                  <a:lumMod val="20000"/>
                  <a:lumOff val="80000"/>
                </a:schemeClr>
              </a:solidFill>
              <a:ln>
                <a:noFill/>
              </a:ln>
            </p:spPr>
            <p:txBody>
              <a:bodyPr vert="horz" wrap="square" lIns="91440" tIns="45720" rIns="91440" bIns="45720" numCol="1" anchor="t" anchorCtr="0" compatLnSpc="1"/>
              <a:lstStyle/>
              <a:p>
                <a:endParaRPr lang="vi-VN"/>
              </a:p>
            </p:txBody>
          </p:sp>
        </p:grpSp>
        <p:grpSp>
          <p:nvGrpSpPr>
            <p:cNvPr id="60" name="Nhóm 59"/>
            <p:cNvGrpSpPr/>
            <p:nvPr/>
          </p:nvGrpSpPr>
          <p:grpSpPr>
            <a:xfrm rot="21311827">
              <a:off x="10666412" y="5053297"/>
              <a:ext cx="643645" cy="641225"/>
              <a:chOff x="10472909" y="4641517"/>
              <a:chExt cx="895542" cy="892175"/>
            </a:xfrm>
          </p:grpSpPr>
          <p:sp>
            <p:nvSpPr>
              <p:cNvPr id="61" name="Hình tự do 32"/>
              <p:cNvSpPr/>
              <p:nvPr/>
            </p:nvSpPr>
            <p:spPr bwMode="auto">
              <a:xfrm rot="17579822">
                <a:off x="10474592" y="4639834"/>
                <a:ext cx="892175" cy="895542"/>
              </a:xfrm>
              <a:custGeom>
                <a:avLst/>
                <a:gdLst>
                  <a:gd name="T0" fmla="*/ 242 w 264"/>
                  <a:gd name="T1" fmla="*/ 157 h 264"/>
                  <a:gd name="T2" fmla="*/ 259 w 264"/>
                  <a:gd name="T3" fmla="*/ 128 h 264"/>
                  <a:gd name="T4" fmla="*/ 238 w 264"/>
                  <a:gd name="T5" fmla="*/ 66 h 264"/>
                  <a:gd name="T6" fmla="*/ 192 w 264"/>
                  <a:gd name="T7" fmla="*/ 20 h 264"/>
                  <a:gd name="T8" fmla="*/ 158 w 264"/>
                  <a:gd name="T9" fmla="*/ 23 h 264"/>
                  <a:gd name="T10" fmla="*/ 157 w 264"/>
                  <a:gd name="T11" fmla="*/ 23 h 264"/>
                  <a:gd name="T12" fmla="*/ 156 w 264"/>
                  <a:gd name="T13" fmla="*/ 23 h 264"/>
                  <a:gd name="T14" fmla="*/ 128 w 264"/>
                  <a:gd name="T15" fmla="*/ 5 h 264"/>
                  <a:gd name="T16" fmla="*/ 66 w 264"/>
                  <a:gd name="T17" fmla="*/ 26 h 264"/>
                  <a:gd name="T18" fmla="*/ 20 w 264"/>
                  <a:gd name="T19" fmla="*/ 72 h 264"/>
                  <a:gd name="T20" fmla="*/ 23 w 264"/>
                  <a:gd name="T21" fmla="*/ 106 h 264"/>
                  <a:gd name="T22" fmla="*/ 23 w 264"/>
                  <a:gd name="T23" fmla="*/ 107 h 264"/>
                  <a:gd name="T24" fmla="*/ 22 w 264"/>
                  <a:gd name="T25" fmla="*/ 108 h 264"/>
                  <a:gd name="T26" fmla="*/ 5 w 264"/>
                  <a:gd name="T27" fmla="*/ 136 h 264"/>
                  <a:gd name="T28" fmla="*/ 26 w 264"/>
                  <a:gd name="T29" fmla="*/ 198 h 264"/>
                  <a:gd name="T30" fmla="*/ 72 w 264"/>
                  <a:gd name="T31" fmla="*/ 244 h 264"/>
                  <a:gd name="T32" fmla="*/ 106 w 264"/>
                  <a:gd name="T33" fmla="*/ 241 h 264"/>
                  <a:gd name="T34" fmla="*/ 107 w 264"/>
                  <a:gd name="T35" fmla="*/ 242 h 264"/>
                  <a:gd name="T36" fmla="*/ 108 w 264"/>
                  <a:gd name="T37" fmla="*/ 242 h 264"/>
                  <a:gd name="T38" fmla="*/ 136 w 264"/>
                  <a:gd name="T39" fmla="*/ 259 h 264"/>
                  <a:gd name="T40" fmla="*/ 198 w 264"/>
                  <a:gd name="T41" fmla="*/ 238 h 264"/>
                  <a:gd name="T42" fmla="*/ 244 w 264"/>
                  <a:gd name="T43" fmla="*/ 192 h 264"/>
                  <a:gd name="T44" fmla="*/ 241 w 264"/>
                  <a:gd name="T45" fmla="*/ 159 h 264"/>
                  <a:gd name="T46" fmla="*/ 241 w 264"/>
                  <a:gd name="T47" fmla="*/ 158 h 264"/>
                  <a:gd name="T48" fmla="*/ 242 w 264"/>
                  <a:gd name="T49" fmla="*/ 157 h 2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64" h="264">
                    <a:moveTo>
                      <a:pt x="242" y="157"/>
                    </a:moveTo>
                    <a:cubicBezTo>
                      <a:pt x="250" y="149"/>
                      <a:pt x="256" y="139"/>
                      <a:pt x="259" y="128"/>
                    </a:cubicBezTo>
                    <a:cubicBezTo>
                      <a:pt x="264" y="107"/>
                      <a:pt x="255" y="85"/>
                      <a:pt x="238" y="66"/>
                    </a:cubicBezTo>
                    <a:cubicBezTo>
                      <a:pt x="229" y="42"/>
                      <a:pt x="213" y="25"/>
                      <a:pt x="192" y="20"/>
                    </a:cubicBezTo>
                    <a:cubicBezTo>
                      <a:pt x="181" y="18"/>
                      <a:pt x="170" y="19"/>
                      <a:pt x="158" y="23"/>
                    </a:cubicBezTo>
                    <a:cubicBezTo>
                      <a:pt x="157" y="23"/>
                      <a:pt x="157" y="23"/>
                      <a:pt x="157" y="23"/>
                    </a:cubicBezTo>
                    <a:cubicBezTo>
                      <a:pt x="156" y="23"/>
                      <a:pt x="156" y="23"/>
                      <a:pt x="156" y="23"/>
                    </a:cubicBezTo>
                    <a:cubicBezTo>
                      <a:pt x="148" y="14"/>
                      <a:pt x="139" y="8"/>
                      <a:pt x="128" y="5"/>
                    </a:cubicBezTo>
                    <a:cubicBezTo>
                      <a:pt x="107" y="0"/>
                      <a:pt x="85" y="9"/>
                      <a:pt x="66" y="26"/>
                    </a:cubicBezTo>
                    <a:cubicBezTo>
                      <a:pt x="42" y="35"/>
                      <a:pt x="25" y="51"/>
                      <a:pt x="20" y="72"/>
                    </a:cubicBezTo>
                    <a:cubicBezTo>
                      <a:pt x="17" y="83"/>
                      <a:pt x="19" y="95"/>
                      <a:pt x="23" y="106"/>
                    </a:cubicBezTo>
                    <a:cubicBezTo>
                      <a:pt x="23" y="107"/>
                      <a:pt x="23" y="107"/>
                      <a:pt x="23" y="107"/>
                    </a:cubicBezTo>
                    <a:cubicBezTo>
                      <a:pt x="22" y="108"/>
                      <a:pt x="22" y="108"/>
                      <a:pt x="22" y="108"/>
                    </a:cubicBezTo>
                    <a:cubicBezTo>
                      <a:pt x="14" y="116"/>
                      <a:pt x="8" y="125"/>
                      <a:pt x="5" y="136"/>
                    </a:cubicBezTo>
                    <a:cubicBezTo>
                      <a:pt x="0" y="157"/>
                      <a:pt x="9" y="179"/>
                      <a:pt x="26" y="198"/>
                    </a:cubicBezTo>
                    <a:cubicBezTo>
                      <a:pt x="35" y="222"/>
                      <a:pt x="51" y="239"/>
                      <a:pt x="72" y="244"/>
                    </a:cubicBezTo>
                    <a:cubicBezTo>
                      <a:pt x="83" y="247"/>
                      <a:pt x="94" y="246"/>
                      <a:pt x="106" y="241"/>
                    </a:cubicBezTo>
                    <a:cubicBezTo>
                      <a:pt x="107" y="242"/>
                      <a:pt x="107" y="242"/>
                      <a:pt x="107" y="242"/>
                    </a:cubicBezTo>
                    <a:cubicBezTo>
                      <a:pt x="108" y="242"/>
                      <a:pt x="108" y="242"/>
                      <a:pt x="108" y="242"/>
                    </a:cubicBezTo>
                    <a:cubicBezTo>
                      <a:pt x="116" y="250"/>
                      <a:pt x="125" y="257"/>
                      <a:pt x="136" y="259"/>
                    </a:cubicBezTo>
                    <a:cubicBezTo>
                      <a:pt x="157" y="264"/>
                      <a:pt x="179" y="256"/>
                      <a:pt x="198" y="238"/>
                    </a:cubicBezTo>
                    <a:cubicBezTo>
                      <a:pt x="222" y="229"/>
                      <a:pt x="239" y="213"/>
                      <a:pt x="244" y="192"/>
                    </a:cubicBezTo>
                    <a:cubicBezTo>
                      <a:pt x="247" y="181"/>
                      <a:pt x="245" y="170"/>
                      <a:pt x="241" y="159"/>
                    </a:cubicBezTo>
                    <a:cubicBezTo>
                      <a:pt x="241" y="158"/>
                      <a:pt x="241" y="158"/>
                      <a:pt x="241" y="158"/>
                    </a:cubicBezTo>
                    <a:lnTo>
                      <a:pt x="242" y="157"/>
                    </a:lnTo>
                    <a:close/>
                  </a:path>
                </a:pathLst>
              </a:custGeom>
              <a:gradFill flip="none" rotWithShape="1">
                <a:gsLst>
                  <a:gs pos="0">
                    <a:schemeClr val="accent1">
                      <a:lumMod val="75000"/>
                    </a:schemeClr>
                  </a:gs>
                  <a:gs pos="100000">
                    <a:schemeClr val="accent1">
                      <a:lumMod val="60000"/>
                      <a:lumOff val="40000"/>
                    </a:schemeClr>
                  </a:gs>
                </a:gsLst>
                <a:path path="circle">
                  <a:fillToRect l="50000" t="50000" r="50000" b="50000"/>
                </a:path>
                <a:tileRect/>
              </a:gra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vi-VN"/>
              </a:p>
            </p:txBody>
          </p:sp>
          <p:sp>
            <p:nvSpPr>
              <p:cNvPr id="62" name="Hình tự do 33"/>
              <p:cNvSpPr/>
              <p:nvPr/>
            </p:nvSpPr>
            <p:spPr bwMode="auto">
              <a:xfrm rot="17579822">
                <a:off x="10640041" y="4805497"/>
                <a:ext cx="561276" cy="564216"/>
              </a:xfrm>
              <a:custGeom>
                <a:avLst/>
                <a:gdLst>
                  <a:gd name="T0" fmla="*/ 93 w 95"/>
                  <a:gd name="T1" fmla="*/ 45 h 95"/>
                  <a:gd name="T2" fmla="*/ 92 w 95"/>
                  <a:gd name="T3" fmla="*/ 32 h 95"/>
                  <a:gd name="T4" fmla="*/ 75 w 95"/>
                  <a:gd name="T5" fmla="*/ 17 h 95"/>
                  <a:gd name="T6" fmla="*/ 58 w 95"/>
                  <a:gd name="T7" fmla="*/ 1 h 95"/>
                  <a:gd name="T8" fmla="*/ 45 w 95"/>
                  <a:gd name="T9" fmla="*/ 2 h 95"/>
                  <a:gd name="T10" fmla="*/ 32 w 95"/>
                  <a:gd name="T11" fmla="*/ 3 h 95"/>
                  <a:gd name="T12" fmla="*/ 16 w 95"/>
                  <a:gd name="T13" fmla="*/ 20 h 95"/>
                  <a:gd name="T14" fmla="*/ 1 w 95"/>
                  <a:gd name="T15" fmla="*/ 37 h 95"/>
                  <a:gd name="T16" fmla="*/ 2 w 95"/>
                  <a:gd name="T17" fmla="*/ 50 h 95"/>
                  <a:gd name="T18" fmla="*/ 2 w 95"/>
                  <a:gd name="T19" fmla="*/ 63 h 95"/>
                  <a:gd name="T20" fmla="*/ 19 w 95"/>
                  <a:gd name="T21" fmla="*/ 79 h 95"/>
                  <a:gd name="T22" fmla="*/ 36 w 95"/>
                  <a:gd name="T23" fmla="*/ 94 h 95"/>
                  <a:gd name="T24" fmla="*/ 50 w 95"/>
                  <a:gd name="T25" fmla="*/ 93 h 95"/>
                  <a:gd name="T26" fmla="*/ 63 w 95"/>
                  <a:gd name="T27" fmla="*/ 93 h 95"/>
                  <a:gd name="T28" fmla="*/ 78 w 95"/>
                  <a:gd name="T29" fmla="*/ 76 h 95"/>
                  <a:gd name="T30" fmla="*/ 94 w 95"/>
                  <a:gd name="T31" fmla="*/ 59 h 95"/>
                  <a:gd name="T32" fmla="*/ 93 w 95"/>
                  <a:gd name="T33" fmla="*/ 45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95" h="95">
                    <a:moveTo>
                      <a:pt x="93" y="45"/>
                    </a:moveTo>
                    <a:cubicBezTo>
                      <a:pt x="94" y="41"/>
                      <a:pt x="94" y="36"/>
                      <a:pt x="92" y="32"/>
                    </a:cubicBezTo>
                    <a:cubicBezTo>
                      <a:pt x="90" y="25"/>
                      <a:pt x="83" y="20"/>
                      <a:pt x="75" y="17"/>
                    </a:cubicBezTo>
                    <a:cubicBezTo>
                      <a:pt x="71" y="9"/>
                      <a:pt x="66" y="3"/>
                      <a:pt x="58" y="1"/>
                    </a:cubicBezTo>
                    <a:cubicBezTo>
                      <a:pt x="54" y="0"/>
                      <a:pt x="49" y="1"/>
                      <a:pt x="45" y="2"/>
                    </a:cubicBezTo>
                    <a:cubicBezTo>
                      <a:pt x="40" y="1"/>
                      <a:pt x="36" y="1"/>
                      <a:pt x="32" y="3"/>
                    </a:cubicBezTo>
                    <a:cubicBezTo>
                      <a:pt x="24" y="5"/>
                      <a:pt x="19" y="11"/>
                      <a:pt x="16" y="20"/>
                    </a:cubicBezTo>
                    <a:cubicBezTo>
                      <a:pt x="8" y="24"/>
                      <a:pt x="3" y="29"/>
                      <a:pt x="1" y="37"/>
                    </a:cubicBezTo>
                    <a:cubicBezTo>
                      <a:pt x="0" y="41"/>
                      <a:pt x="0" y="46"/>
                      <a:pt x="2" y="50"/>
                    </a:cubicBezTo>
                    <a:cubicBezTo>
                      <a:pt x="1" y="55"/>
                      <a:pt x="1" y="59"/>
                      <a:pt x="2" y="63"/>
                    </a:cubicBezTo>
                    <a:cubicBezTo>
                      <a:pt x="5" y="71"/>
                      <a:pt x="11" y="76"/>
                      <a:pt x="19" y="79"/>
                    </a:cubicBezTo>
                    <a:cubicBezTo>
                      <a:pt x="23" y="87"/>
                      <a:pt x="29" y="92"/>
                      <a:pt x="36" y="94"/>
                    </a:cubicBezTo>
                    <a:cubicBezTo>
                      <a:pt x="41" y="95"/>
                      <a:pt x="45" y="95"/>
                      <a:pt x="50" y="93"/>
                    </a:cubicBezTo>
                    <a:cubicBezTo>
                      <a:pt x="54" y="94"/>
                      <a:pt x="59" y="94"/>
                      <a:pt x="63" y="93"/>
                    </a:cubicBezTo>
                    <a:cubicBezTo>
                      <a:pt x="70" y="90"/>
                      <a:pt x="75" y="84"/>
                      <a:pt x="78" y="76"/>
                    </a:cubicBezTo>
                    <a:cubicBezTo>
                      <a:pt x="86" y="72"/>
                      <a:pt x="92" y="66"/>
                      <a:pt x="94" y="59"/>
                    </a:cubicBezTo>
                    <a:cubicBezTo>
                      <a:pt x="95" y="54"/>
                      <a:pt x="94" y="50"/>
                      <a:pt x="93" y="45"/>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vi-VN"/>
              </a:p>
            </p:txBody>
          </p:sp>
          <p:sp>
            <p:nvSpPr>
              <p:cNvPr id="63" name="Hình tự do 32"/>
              <p:cNvSpPr/>
              <p:nvPr/>
            </p:nvSpPr>
            <p:spPr bwMode="auto">
              <a:xfrm rot="17579822">
                <a:off x="10728400" y="4894600"/>
                <a:ext cx="384558" cy="386010"/>
              </a:xfrm>
              <a:custGeom>
                <a:avLst/>
                <a:gdLst>
                  <a:gd name="T0" fmla="*/ 242 w 264"/>
                  <a:gd name="T1" fmla="*/ 157 h 264"/>
                  <a:gd name="T2" fmla="*/ 259 w 264"/>
                  <a:gd name="T3" fmla="*/ 128 h 264"/>
                  <a:gd name="T4" fmla="*/ 238 w 264"/>
                  <a:gd name="T5" fmla="*/ 66 h 264"/>
                  <a:gd name="T6" fmla="*/ 192 w 264"/>
                  <a:gd name="T7" fmla="*/ 20 h 264"/>
                  <a:gd name="T8" fmla="*/ 158 w 264"/>
                  <a:gd name="T9" fmla="*/ 23 h 264"/>
                  <a:gd name="T10" fmla="*/ 157 w 264"/>
                  <a:gd name="T11" fmla="*/ 23 h 264"/>
                  <a:gd name="T12" fmla="*/ 156 w 264"/>
                  <a:gd name="T13" fmla="*/ 23 h 264"/>
                  <a:gd name="T14" fmla="*/ 128 w 264"/>
                  <a:gd name="T15" fmla="*/ 5 h 264"/>
                  <a:gd name="T16" fmla="*/ 66 w 264"/>
                  <a:gd name="T17" fmla="*/ 26 h 264"/>
                  <a:gd name="T18" fmla="*/ 20 w 264"/>
                  <a:gd name="T19" fmla="*/ 72 h 264"/>
                  <a:gd name="T20" fmla="*/ 23 w 264"/>
                  <a:gd name="T21" fmla="*/ 106 h 264"/>
                  <a:gd name="T22" fmla="*/ 23 w 264"/>
                  <a:gd name="T23" fmla="*/ 107 h 264"/>
                  <a:gd name="T24" fmla="*/ 22 w 264"/>
                  <a:gd name="T25" fmla="*/ 108 h 264"/>
                  <a:gd name="T26" fmla="*/ 5 w 264"/>
                  <a:gd name="T27" fmla="*/ 136 h 264"/>
                  <a:gd name="T28" fmla="*/ 26 w 264"/>
                  <a:gd name="T29" fmla="*/ 198 h 264"/>
                  <a:gd name="T30" fmla="*/ 72 w 264"/>
                  <a:gd name="T31" fmla="*/ 244 h 264"/>
                  <a:gd name="T32" fmla="*/ 106 w 264"/>
                  <a:gd name="T33" fmla="*/ 241 h 264"/>
                  <a:gd name="T34" fmla="*/ 107 w 264"/>
                  <a:gd name="T35" fmla="*/ 242 h 264"/>
                  <a:gd name="T36" fmla="*/ 108 w 264"/>
                  <a:gd name="T37" fmla="*/ 242 h 264"/>
                  <a:gd name="T38" fmla="*/ 136 w 264"/>
                  <a:gd name="T39" fmla="*/ 259 h 264"/>
                  <a:gd name="T40" fmla="*/ 198 w 264"/>
                  <a:gd name="T41" fmla="*/ 238 h 264"/>
                  <a:gd name="T42" fmla="*/ 244 w 264"/>
                  <a:gd name="T43" fmla="*/ 192 h 264"/>
                  <a:gd name="T44" fmla="*/ 241 w 264"/>
                  <a:gd name="T45" fmla="*/ 159 h 264"/>
                  <a:gd name="T46" fmla="*/ 241 w 264"/>
                  <a:gd name="T47" fmla="*/ 158 h 264"/>
                  <a:gd name="T48" fmla="*/ 242 w 264"/>
                  <a:gd name="T49" fmla="*/ 157 h 2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64" h="264">
                    <a:moveTo>
                      <a:pt x="242" y="157"/>
                    </a:moveTo>
                    <a:cubicBezTo>
                      <a:pt x="250" y="149"/>
                      <a:pt x="256" y="139"/>
                      <a:pt x="259" y="128"/>
                    </a:cubicBezTo>
                    <a:cubicBezTo>
                      <a:pt x="264" y="107"/>
                      <a:pt x="255" y="85"/>
                      <a:pt x="238" y="66"/>
                    </a:cubicBezTo>
                    <a:cubicBezTo>
                      <a:pt x="229" y="42"/>
                      <a:pt x="213" y="25"/>
                      <a:pt x="192" y="20"/>
                    </a:cubicBezTo>
                    <a:cubicBezTo>
                      <a:pt x="181" y="18"/>
                      <a:pt x="170" y="19"/>
                      <a:pt x="158" y="23"/>
                    </a:cubicBezTo>
                    <a:cubicBezTo>
                      <a:pt x="157" y="23"/>
                      <a:pt x="157" y="23"/>
                      <a:pt x="157" y="23"/>
                    </a:cubicBezTo>
                    <a:cubicBezTo>
                      <a:pt x="156" y="23"/>
                      <a:pt x="156" y="23"/>
                      <a:pt x="156" y="23"/>
                    </a:cubicBezTo>
                    <a:cubicBezTo>
                      <a:pt x="148" y="14"/>
                      <a:pt x="139" y="8"/>
                      <a:pt x="128" y="5"/>
                    </a:cubicBezTo>
                    <a:cubicBezTo>
                      <a:pt x="107" y="0"/>
                      <a:pt x="85" y="9"/>
                      <a:pt x="66" y="26"/>
                    </a:cubicBezTo>
                    <a:cubicBezTo>
                      <a:pt x="42" y="35"/>
                      <a:pt x="25" y="51"/>
                      <a:pt x="20" y="72"/>
                    </a:cubicBezTo>
                    <a:cubicBezTo>
                      <a:pt x="17" y="83"/>
                      <a:pt x="19" y="95"/>
                      <a:pt x="23" y="106"/>
                    </a:cubicBezTo>
                    <a:cubicBezTo>
                      <a:pt x="23" y="107"/>
                      <a:pt x="23" y="107"/>
                      <a:pt x="23" y="107"/>
                    </a:cubicBezTo>
                    <a:cubicBezTo>
                      <a:pt x="22" y="108"/>
                      <a:pt x="22" y="108"/>
                      <a:pt x="22" y="108"/>
                    </a:cubicBezTo>
                    <a:cubicBezTo>
                      <a:pt x="14" y="116"/>
                      <a:pt x="8" y="125"/>
                      <a:pt x="5" y="136"/>
                    </a:cubicBezTo>
                    <a:cubicBezTo>
                      <a:pt x="0" y="157"/>
                      <a:pt x="9" y="179"/>
                      <a:pt x="26" y="198"/>
                    </a:cubicBezTo>
                    <a:cubicBezTo>
                      <a:pt x="35" y="222"/>
                      <a:pt x="51" y="239"/>
                      <a:pt x="72" y="244"/>
                    </a:cubicBezTo>
                    <a:cubicBezTo>
                      <a:pt x="83" y="247"/>
                      <a:pt x="94" y="246"/>
                      <a:pt x="106" y="241"/>
                    </a:cubicBezTo>
                    <a:cubicBezTo>
                      <a:pt x="107" y="242"/>
                      <a:pt x="107" y="242"/>
                      <a:pt x="107" y="242"/>
                    </a:cubicBezTo>
                    <a:cubicBezTo>
                      <a:pt x="108" y="242"/>
                      <a:pt x="108" y="242"/>
                      <a:pt x="108" y="242"/>
                    </a:cubicBezTo>
                    <a:cubicBezTo>
                      <a:pt x="116" y="250"/>
                      <a:pt x="125" y="257"/>
                      <a:pt x="136" y="259"/>
                    </a:cubicBezTo>
                    <a:cubicBezTo>
                      <a:pt x="157" y="264"/>
                      <a:pt x="179" y="256"/>
                      <a:pt x="198" y="238"/>
                    </a:cubicBezTo>
                    <a:cubicBezTo>
                      <a:pt x="222" y="229"/>
                      <a:pt x="239" y="213"/>
                      <a:pt x="244" y="192"/>
                    </a:cubicBezTo>
                    <a:cubicBezTo>
                      <a:pt x="247" y="181"/>
                      <a:pt x="245" y="170"/>
                      <a:pt x="241" y="159"/>
                    </a:cubicBezTo>
                    <a:cubicBezTo>
                      <a:pt x="241" y="158"/>
                      <a:pt x="241" y="158"/>
                      <a:pt x="241" y="158"/>
                    </a:cubicBezTo>
                    <a:lnTo>
                      <a:pt x="242" y="157"/>
                    </a:lnTo>
                    <a:close/>
                  </a:path>
                </a:pathLst>
              </a:custGeom>
              <a:solidFill>
                <a:schemeClr val="accent1">
                  <a:lumMod val="75000"/>
                </a:schemeClr>
              </a:solidFill>
              <a:ln>
                <a:noFill/>
              </a:ln>
            </p:spPr>
            <p:txBody>
              <a:bodyPr vert="horz" wrap="square" lIns="91440" tIns="45720" rIns="91440" bIns="45720" numCol="1" anchor="t" anchorCtr="0" compatLnSpc="1"/>
              <a:lstStyle/>
              <a:p>
                <a:endParaRPr lang="vi-VN"/>
              </a:p>
            </p:txBody>
          </p:sp>
          <p:sp>
            <p:nvSpPr>
              <p:cNvPr id="64" name="Hình bầu dục 63"/>
              <p:cNvSpPr/>
              <p:nvPr/>
            </p:nvSpPr>
            <p:spPr>
              <a:xfrm rot="17579822" flipH="1">
                <a:off x="10844479" y="5011405"/>
                <a:ext cx="152400" cy="152400"/>
              </a:xfrm>
              <a:prstGeom prst="ellipse">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grpSp>
      </p:grpSp>
      <p:sp>
        <p:nvSpPr>
          <p:cNvPr id="2" name="Tiêu đề 1"/>
          <p:cNvSpPr>
            <a:spLocks noGrp="1"/>
          </p:cNvSpPr>
          <p:nvPr>
            <p:ph type="title"/>
          </p:nvPr>
        </p:nvSpPr>
        <p:spPr>
          <a:xfrm>
            <a:off x="1524000" y="1709738"/>
            <a:ext cx="9144000" cy="2862262"/>
          </a:xfrm>
        </p:spPr>
        <p:txBody>
          <a:bodyPr anchor="b">
            <a:normAutofit/>
          </a:bodyPr>
          <a:lstStyle>
            <a:lvl1pPr latinLnBrk="0">
              <a:defRPr lang="vi-VN" sz="5200"/>
            </a:lvl1pPr>
          </a:lstStyle>
          <a:p>
            <a:r>
              <a:rPr lang="en-US"/>
              <a:t>Click to edit Master title style</a:t>
            </a:r>
            <a:endParaRPr lang="vi-VN"/>
          </a:p>
        </p:txBody>
      </p:sp>
      <p:sp>
        <p:nvSpPr>
          <p:cNvPr id="3" name="Chỗ dành sẵn cho Văn bản 2"/>
          <p:cNvSpPr>
            <a:spLocks noGrp="1"/>
          </p:cNvSpPr>
          <p:nvPr>
            <p:ph type="body" idx="1" hasCustomPrompt="1"/>
          </p:nvPr>
        </p:nvSpPr>
        <p:spPr>
          <a:xfrm>
            <a:off x="1524000" y="4589463"/>
            <a:ext cx="9144000" cy="1280160"/>
          </a:xfrm>
        </p:spPr>
        <p:txBody>
          <a:bodyPr/>
          <a:lstStyle>
            <a:lvl1pPr marL="0" indent="0" latinLnBrk="0">
              <a:buNone/>
              <a:defRPr lang="vi-VN" sz="2400">
                <a:solidFill>
                  <a:schemeClr val="tx1"/>
                </a:solidFill>
              </a:defRPr>
            </a:lvl1pPr>
            <a:lvl2pPr marL="457200" indent="0" latinLnBrk="0">
              <a:buNone/>
              <a:defRPr lang="vi-VN" sz="2000"/>
            </a:lvl2pPr>
            <a:lvl3pPr marL="914400" indent="0" latinLnBrk="0">
              <a:buNone/>
              <a:defRPr lang="vi-VN" sz="1800"/>
            </a:lvl3pPr>
            <a:lvl4pPr marL="1371600" indent="0" latinLnBrk="0">
              <a:buNone/>
              <a:defRPr lang="vi-VN" sz="1600"/>
            </a:lvl4pPr>
            <a:lvl5pPr marL="1828800" indent="0" latinLnBrk="0">
              <a:buNone/>
              <a:defRPr lang="vi-VN" sz="1600"/>
            </a:lvl5pPr>
            <a:lvl6pPr marL="2286000" indent="0" latinLnBrk="0">
              <a:buNone/>
              <a:defRPr lang="vi-VN" sz="1600"/>
            </a:lvl6pPr>
            <a:lvl7pPr marL="2743200" indent="0" latinLnBrk="0">
              <a:buNone/>
              <a:defRPr lang="vi-VN" sz="1600"/>
            </a:lvl7pPr>
            <a:lvl8pPr marL="3200400" indent="0" latinLnBrk="0">
              <a:buNone/>
              <a:defRPr lang="vi-VN" sz="1600"/>
            </a:lvl8pPr>
            <a:lvl9pPr marL="3657600" indent="0" latinLnBrk="0">
              <a:buNone/>
              <a:defRPr lang="vi-VN" sz="1600"/>
            </a:lvl9pPr>
          </a:lstStyle>
          <a:p>
            <a:pPr lvl="0"/>
            <a:r>
              <a:rPr lang="vi-VN" dirty="0"/>
              <a:t>Bấm để thêm nội dung</a:t>
            </a:r>
          </a:p>
        </p:txBody>
      </p:sp>
    </p:spTree>
    <p:extLst>
      <p:ext uri="{BB962C8B-B14F-4D97-AF65-F5344CB8AC3E}">
        <p14:creationId xmlns:p14="http://schemas.microsoft.com/office/powerpoint/2010/main" val="18536994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Hai Nội dung">
    <p:spTree>
      <p:nvGrpSpPr>
        <p:cNvPr id="1" name=""/>
        <p:cNvGrpSpPr/>
        <p:nvPr/>
      </p:nvGrpSpPr>
      <p:grpSpPr>
        <a:xfrm>
          <a:off x="0" y="0"/>
          <a:ext cx="0" cy="0"/>
          <a:chOff x="0" y="0"/>
          <a:chExt cx="0" cy="0"/>
        </a:xfrm>
      </p:grpSpPr>
      <p:sp>
        <p:nvSpPr>
          <p:cNvPr id="2" name="Tiêu đề 1"/>
          <p:cNvSpPr>
            <a:spLocks noGrp="1"/>
          </p:cNvSpPr>
          <p:nvPr>
            <p:ph type="title"/>
          </p:nvPr>
        </p:nvSpPr>
        <p:spPr/>
        <p:txBody>
          <a:bodyPr/>
          <a:lstStyle/>
          <a:p>
            <a:r>
              <a:rPr lang="en-US"/>
              <a:t>Click to edit Master title style</a:t>
            </a:r>
            <a:endParaRPr lang="vi-VN"/>
          </a:p>
        </p:txBody>
      </p:sp>
      <p:sp>
        <p:nvSpPr>
          <p:cNvPr id="3" name="Chỗ dành sẵn cho Nội dung 2"/>
          <p:cNvSpPr>
            <a:spLocks noGrp="1"/>
          </p:cNvSpPr>
          <p:nvPr>
            <p:ph sz="half" idx="1" hasCustomPrompt="1"/>
          </p:nvPr>
        </p:nvSpPr>
        <p:spPr>
          <a:xfrm>
            <a:off x="1524000" y="1904999"/>
            <a:ext cx="4389120" cy="4114801"/>
          </a:xfrm>
        </p:spPr>
        <p:txBody>
          <a:bodyPr>
            <a:normAutofit/>
          </a:bodyPr>
          <a:lstStyle>
            <a:lvl1pPr latinLnBrk="0">
              <a:defRPr lang="vi-VN" sz="2000"/>
            </a:lvl1pPr>
            <a:lvl2pPr latinLnBrk="0">
              <a:defRPr lang="vi-VN" sz="1800"/>
            </a:lvl2pPr>
            <a:lvl3pPr latinLnBrk="0">
              <a:defRPr lang="vi-VN" sz="1600"/>
            </a:lvl3pPr>
            <a:lvl4pPr latinLnBrk="0">
              <a:defRPr lang="vi-VN" sz="1400"/>
            </a:lvl4pPr>
            <a:lvl5pPr latinLnBrk="0">
              <a:defRPr lang="vi-VN" sz="1400"/>
            </a:lvl5pPr>
            <a:lvl6pPr latinLnBrk="0">
              <a:defRPr lang="vi-VN" sz="1800"/>
            </a:lvl6pPr>
            <a:lvl7pPr latinLnBrk="0">
              <a:defRPr lang="vi-VN" sz="1800"/>
            </a:lvl7pPr>
            <a:lvl8pPr latinLnBrk="0">
              <a:defRPr lang="vi-VN" sz="1800"/>
            </a:lvl8pPr>
            <a:lvl9pPr latinLnBrk="0">
              <a:defRPr lang="vi-VN" sz="1800"/>
            </a:lvl9pPr>
          </a:lstStyle>
          <a:p>
            <a:pPr lvl="0"/>
            <a:r>
              <a:rPr lang="vi-VN" dirty="0"/>
              <a:t>Bấm để thêm nội dung</a:t>
            </a:r>
            <a:endParaRPr lang="pt-BR" dirty="0"/>
          </a:p>
          <a:p>
            <a:pPr lvl="1"/>
            <a:r>
              <a:rPr lang="vi-VN" dirty="0"/>
              <a:t>Mức hai</a:t>
            </a:r>
          </a:p>
          <a:p>
            <a:pPr lvl="2"/>
            <a:r>
              <a:rPr lang="vi-VN" dirty="0"/>
              <a:t>Mức ba</a:t>
            </a:r>
          </a:p>
          <a:p>
            <a:pPr lvl="3"/>
            <a:r>
              <a:rPr lang="vi-VN" dirty="0"/>
              <a:t>Mức bốn</a:t>
            </a:r>
          </a:p>
          <a:p>
            <a:pPr lvl="4"/>
            <a:r>
              <a:rPr lang="vi-VN" dirty="0"/>
              <a:t>Mức năm</a:t>
            </a:r>
          </a:p>
        </p:txBody>
      </p:sp>
      <p:sp>
        <p:nvSpPr>
          <p:cNvPr id="4" name="Chỗ dành sẵn cho Nội dung 3"/>
          <p:cNvSpPr>
            <a:spLocks noGrp="1"/>
          </p:cNvSpPr>
          <p:nvPr>
            <p:ph sz="half" idx="2" hasCustomPrompt="1"/>
          </p:nvPr>
        </p:nvSpPr>
        <p:spPr>
          <a:xfrm>
            <a:off x="6278880" y="1904999"/>
            <a:ext cx="4389120" cy="4114801"/>
          </a:xfrm>
        </p:spPr>
        <p:txBody>
          <a:bodyPr>
            <a:normAutofit/>
          </a:bodyPr>
          <a:lstStyle>
            <a:lvl1pPr latinLnBrk="0">
              <a:defRPr lang="vi-VN" sz="2000"/>
            </a:lvl1pPr>
            <a:lvl2pPr latinLnBrk="0">
              <a:defRPr lang="vi-VN" sz="1800"/>
            </a:lvl2pPr>
            <a:lvl3pPr latinLnBrk="0">
              <a:defRPr lang="vi-VN" sz="1600"/>
            </a:lvl3pPr>
            <a:lvl4pPr latinLnBrk="0">
              <a:defRPr lang="vi-VN" sz="1400"/>
            </a:lvl4pPr>
            <a:lvl5pPr latinLnBrk="0">
              <a:defRPr lang="vi-VN" sz="1400"/>
            </a:lvl5pPr>
            <a:lvl6pPr latinLnBrk="0">
              <a:defRPr lang="vi-VN" sz="1800"/>
            </a:lvl6pPr>
            <a:lvl7pPr latinLnBrk="0">
              <a:defRPr lang="vi-VN" sz="1800"/>
            </a:lvl7pPr>
            <a:lvl8pPr latinLnBrk="0">
              <a:defRPr lang="vi-VN" sz="1800"/>
            </a:lvl8pPr>
            <a:lvl9pPr latinLnBrk="0">
              <a:defRPr lang="vi-VN" sz="1800"/>
            </a:lvl9pPr>
          </a:lstStyle>
          <a:p>
            <a:pPr lvl="0"/>
            <a:r>
              <a:rPr lang="vi-VN" dirty="0"/>
              <a:t>Bấm để thêm nội dung</a:t>
            </a:r>
            <a:endParaRPr lang="pt-BR" dirty="0"/>
          </a:p>
          <a:p>
            <a:pPr lvl="1"/>
            <a:r>
              <a:rPr lang="vi-VN" dirty="0"/>
              <a:t>Mức hai</a:t>
            </a:r>
          </a:p>
          <a:p>
            <a:pPr lvl="2"/>
            <a:r>
              <a:rPr lang="vi-VN" dirty="0"/>
              <a:t>Mức ba</a:t>
            </a:r>
          </a:p>
          <a:p>
            <a:pPr lvl="3"/>
            <a:r>
              <a:rPr lang="vi-VN" dirty="0"/>
              <a:t>Mức bốn</a:t>
            </a:r>
          </a:p>
          <a:p>
            <a:pPr lvl="4"/>
            <a:r>
              <a:rPr lang="vi-VN" dirty="0"/>
              <a:t>Mức năm</a:t>
            </a:r>
          </a:p>
        </p:txBody>
      </p:sp>
      <p:sp>
        <p:nvSpPr>
          <p:cNvPr id="5" name="Chỗ dành sẵn cho Ngày 4"/>
          <p:cNvSpPr>
            <a:spLocks noGrp="1"/>
          </p:cNvSpPr>
          <p:nvPr>
            <p:ph type="dt" sz="half" idx="10"/>
          </p:nvPr>
        </p:nvSpPr>
        <p:spPr/>
        <p:txBody>
          <a:bodyPr/>
          <a:lstStyle/>
          <a:p>
            <a:fld id="{4C1B7E7D-B1C3-4D38-A3E7-DB661474DFA3}" type="datetime1">
              <a:rPr lang="en-US"/>
              <a:t>9/9/2022</a:t>
            </a:fld>
            <a:endParaRPr lang="vi-VN"/>
          </a:p>
        </p:txBody>
      </p:sp>
      <p:sp>
        <p:nvSpPr>
          <p:cNvPr id="6" name="Chỗ dành sẵn cho Chân trang 5"/>
          <p:cNvSpPr>
            <a:spLocks noGrp="1"/>
          </p:cNvSpPr>
          <p:nvPr>
            <p:ph type="ftr" sz="quarter" idx="11"/>
          </p:nvPr>
        </p:nvSpPr>
        <p:spPr/>
        <p:txBody>
          <a:bodyPr/>
          <a:lstStyle/>
          <a:p>
            <a:endParaRPr lang="vi-VN"/>
          </a:p>
        </p:txBody>
      </p:sp>
      <p:sp>
        <p:nvSpPr>
          <p:cNvPr id="7" name="Chỗ dành sẵn cho Số Bản chiếu 6"/>
          <p:cNvSpPr>
            <a:spLocks noGrp="1"/>
          </p:cNvSpPr>
          <p:nvPr>
            <p:ph type="sldNum" sz="quarter" idx="12"/>
          </p:nvPr>
        </p:nvSpPr>
        <p:spPr/>
        <p:txBody>
          <a:bodyPr/>
          <a:lstStyle/>
          <a:p>
            <a:fld id="{484FD59D-33F1-4A76-843D-E67207CAFE54}" type="slidenum">
              <a:rPr/>
              <a:t>‹#›</a:t>
            </a:fld>
            <a:endParaRPr lang="vi-VN"/>
          </a:p>
        </p:txBody>
      </p:sp>
    </p:spTree>
    <p:extLst>
      <p:ext uri="{BB962C8B-B14F-4D97-AF65-F5344CB8AC3E}">
        <p14:creationId xmlns:p14="http://schemas.microsoft.com/office/powerpoint/2010/main" val="5303967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So sánh">
    <p:spTree>
      <p:nvGrpSpPr>
        <p:cNvPr id="1" name=""/>
        <p:cNvGrpSpPr/>
        <p:nvPr/>
      </p:nvGrpSpPr>
      <p:grpSpPr>
        <a:xfrm>
          <a:off x="0" y="0"/>
          <a:ext cx="0" cy="0"/>
          <a:chOff x="0" y="0"/>
          <a:chExt cx="0" cy="0"/>
        </a:xfrm>
      </p:grpSpPr>
      <p:sp>
        <p:nvSpPr>
          <p:cNvPr id="2" name="Tiêu đề 1"/>
          <p:cNvSpPr>
            <a:spLocks noGrp="1"/>
          </p:cNvSpPr>
          <p:nvPr>
            <p:ph type="title"/>
          </p:nvPr>
        </p:nvSpPr>
        <p:spPr/>
        <p:txBody>
          <a:bodyPr/>
          <a:lstStyle/>
          <a:p>
            <a:r>
              <a:rPr lang="en-US"/>
              <a:t>Click to edit Master title style</a:t>
            </a:r>
            <a:endParaRPr lang="vi-VN"/>
          </a:p>
        </p:txBody>
      </p:sp>
      <p:sp>
        <p:nvSpPr>
          <p:cNvPr id="3" name="Chỗ dành sẵn cho Văn bản 2"/>
          <p:cNvSpPr>
            <a:spLocks noGrp="1"/>
          </p:cNvSpPr>
          <p:nvPr>
            <p:ph type="body" idx="1" hasCustomPrompt="1"/>
          </p:nvPr>
        </p:nvSpPr>
        <p:spPr>
          <a:xfrm>
            <a:off x="1524000" y="1905000"/>
            <a:ext cx="4389120" cy="683106"/>
          </a:xfrm>
        </p:spPr>
        <p:txBody>
          <a:bodyPr anchor="ctr">
            <a:normAutofit/>
          </a:bodyPr>
          <a:lstStyle>
            <a:lvl1pPr marL="0" indent="0" latinLnBrk="0">
              <a:spcBef>
                <a:spcPts val="0"/>
              </a:spcBef>
              <a:buNone/>
              <a:defRPr lang="vi-VN" sz="2200" b="0"/>
            </a:lvl1pPr>
            <a:lvl2pPr marL="457200" indent="0" latinLnBrk="0">
              <a:buNone/>
              <a:defRPr lang="vi-VN" sz="2000" b="1"/>
            </a:lvl2pPr>
            <a:lvl3pPr marL="914400" indent="0" latinLnBrk="0">
              <a:buNone/>
              <a:defRPr lang="vi-VN" sz="1800" b="1"/>
            </a:lvl3pPr>
            <a:lvl4pPr marL="1371600" indent="0" latinLnBrk="0">
              <a:buNone/>
              <a:defRPr lang="vi-VN" sz="1600" b="1"/>
            </a:lvl4pPr>
            <a:lvl5pPr marL="1828800" indent="0" latinLnBrk="0">
              <a:buNone/>
              <a:defRPr lang="vi-VN" sz="1600" b="1"/>
            </a:lvl5pPr>
            <a:lvl6pPr marL="2286000" indent="0" latinLnBrk="0">
              <a:buNone/>
              <a:defRPr lang="vi-VN" sz="1600" b="1"/>
            </a:lvl6pPr>
            <a:lvl7pPr marL="2743200" indent="0" latinLnBrk="0">
              <a:buNone/>
              <a:defRPr lang="vi-VN" sz="1600" b="1"/>
            </a:lvl7pPr>
            <a:lvl8pPr marL="3200400" indent="0" latinLnBrk="0">
              <a:buNone/>
              <a:defRPr lang="vi-VN" sz="1600" b="1"/>
            </a:lvl8pPr>
            <a:lvl9pPr marL="3657600" indent="0" latinLnBrk="0">
              <a:buNone/>
              <a:defRPr lang="vi-VN" sz="1600" b="1"/>
            </a:lvl9pPr>
          </a:lstStyle>
          <a:p>
            <a:pPr lvl="0"/>
            <a:r>
              <a:rPr lang="vi-VN" dirty="0"/>
              <a:t>Bấm để thêm nội dung</a:t>
            </a:r>
          </a:p>
        </p:txBody>
      </p:sp>
      <p:sp>
        <p:nvSpPr>
          <p:cNvPr id="4" name="Chỗ dành sẵn cho Nội dung 3"/>
          <p:cNvSpPr>
            <a:spLocks noGrp="1"/>
          </p:cNvSpPr>
          <p:nvPr>
            <p:ph sz="half" idx="2" hasCustomPrompt="1"/>
          </p:nvPr>
        </p:nvSpPr>
        <p:spPr>
          <a:xfrm>
            <a:off x="1524000" y="2588106"/>
            <a:ext cx="4389120" cy="3431694"/>
          </a:xfrm>
        </p:spPr>
        <p:txBody>
          <a:bodyPr>
            <a:normAutofit/>
          </a:bodyPr>
          <a:lstStyle>
            <a:lvl1pPr latinLnBrk="0">
              <a:defRPr lang="vi-VN" sz="2000"/>
            </a:lvl1pPr>
            <a:lvl2pPr latinLnBrk="0">
              <a:defRPr lang="vi-VN" sz="1800"/>
            </a:lvl2pPr>
            <a:lvl3pPr latinLnBrk="0">
              <a:defRPr lang="vi-VN" sz="1600"/>
            </a:lvl3pPr>
            <a:lvl4pPr latinLnBrk="0">
              <a:defRPr lang="vi-VN" sz="1400"/>
            </a:lvl4pPr>
            <a:lvl5pPr latinLnBrk="0">
              <a:defRPr lang="vi-VN" sz="1400"/>
            </a:lvl5pPr>
            <a:lvl6pPr latinLnBrk="0">
              <a:defRPr lang="vi-VN" sz="1600"/>
            </a:lvl6pPr>
            <a:lvl7pPr latinLnBrk="0">
              <a:defRPr lang="vi-VN" sz="1600"/>
            </a:lvl7pPr>
            <a:lvl8pPr latinLnBrk="0">
              <a:defRPr lang="vi-VN" sz="1600"/>
            </a:lvl8pPr>
            <a:lvl9pPr latinLnBrk="0">
              <a:defRPr lang="vi-VN" sz="1600"/>
            </a:lvl9pPr>
          </a:lstStyle>
          <a:p>
            <a:pPr lvl="0"/>
            <a:r>
              <a:rPr lang="vi-VN" dirty="0"/>
              <a:t>Bấm để thêm nội dung</a:t>
            </a:r>
            <a:endParaRPr lang="pt-BR" dirty="0"/>
          </a:p>
          <a:p>
            <a:pPr lvl="1"/>
            <a:r>
              <a:rPr lang="vi-VN" dirty="0"/>
              <a:t>Mức hai</a:t>
            </a:r>
          </a:p>
          <a:p>
            <a:pPr lvl="2"/>
            <a:r>
              <a:rPr lang="vi-VN" dirty="0"/>
              <a:t>Mức ba</a:t>
            </a:r>
          </a:p>
          <a:p>
            <a:pPr lvl="3"/>
            <a:r>
              <a:rPr lang="vi-VN" dirty="0"/>
              <a:t>Mức bốn</a:t>
            </a:r>
          </a:p>
          <a:p>
            <a:pPr lvl="4"/>
            <a:r>
              <a:rPr lang="vi-VN" dirty="0"/>
              <a:t>Mức năm</a:t>
            </a:r>
          </a:p>
        </p:txBody>
      </p:sp>
      <p:sp>
        <p:nvSpPr>
          <p:cNvPr id="5" name="Chỗ dành sẵn cho Văn bản 4"/>
          <p:cNvSpPr>
            <a:spLocks noGrp="1"/>
          </p:cNvSpPr>
          <p:nvPr>
            <p:ph type="body" sz="quarter" idx="3" hasCustomPrompt="1"/>
          </p:nvPr>
        </p:nvSpPr>
        <p:spPr>
          <a:xfrm>
            <a:off x="6278880" y="1905000"/>
            <a:ext cx="4389120" cy="683106"/>
          </a:xfrm>
        </p:spPr>
        <p:txBody>
          <a:bodyPr anchor="ctr">
            <a:normAutofit/>
          </a:bodyPr>
          <a:lstStyle>
            <a:lvl1pPr marL="0" indent="0" latinLnBrk="0">
              <a:spcBef>
                <a:spcPts val="0"/>
              </a:spcBef>
              <a:buNone/>
              <a:defRPr lang="vi-VN" sz="2200" b="0"/>
            </a:lvl1pPr>
            <a:lvl2pPr marL="457200" indent="0" latinLnBrk="0">
              <a:buNone/>
              <a:defRPr lang="vi-VN" sz="2000" b="1"/>
            </a:lvl2pPr>
            <a:lvl3pPr marL="914400" indent="0" latinLnBrk="0">
              <a:buNone/>
              <a:defRPr lang="vi-VN" sz="1800" b="1"/>
            </a:lvl3pPr>
            <a:lvl4pPr marL="1371600" indent="0" latinLnBrk="0">
              <a:buNone/>
              <a:defRPr lang="vi-VN" sz="1600" b="1"/>
            </a:lvl4pPr>
            <a:lvl5pPr marL="1828800" indent="0" latinLnBrk="0">
              <a:buNone/>
              <a:defRPr lang="vi-VN" sz="1600" b="1"/>
            </a:lvl5pPr>
            <a:lvl6pPr marL="2286000" indent="0" latinLnBrk="0">
              <a:buNone/>
              <a:defRPr lang="vi-VN" sz="1600" b="1"/>
            </a:lvl6pPr>
            <a:lvl7pPr marL="2743200" indent="0" latinLnBrk="0">
              <a:buNone/>
              <a:defRPr lang="vi-VN" sz="1600" b="1"/>
            </a:lvl7pPr>
            <a:lvl8pPr marL="3200400" indent="0" latinLnBrk="0">
              <a:buNone/>
              <a:defRPr lang="vi-VN" sz="1600" b="1"/>
            </a:lvl8pPr>
            <a:lvl9pPr marL="3657600" indent="0" latinLnBrk="0">
              <a:buNone/>
              <a:defRPr lang="vi-VN" sz="1600" b="1"/>
            </a:lvl9pPr>
          </a:lstStyle>
          <a:p>
            <a:pPr lvl="0"/>
            <a:r>
              <a:rPr lang="vi-VN" dirty="0"/>
              <a:t>Bấm để thêm nội dung</a:t>
            </a:r>
          </a:p>
        </p:txBody>
      </p:sp>
      <p:sp>
        <p:nvSpPr>
          <p:cNvPr id="6" name="Chỗ dành sẵn cho Nội dung 5"/>
          <p:cNvSpPr>
            <a:spLocks noGrp="1"/>
          </p:cNvSpPr>
          <p:nvPr>
            <p:ph sz="quarter" idx="4" hasCustomPrompt="1"/>
          </p:nvPr>
        </p:nvSpPr>
        <p:spPr>
          <a:xfrm>
            <a:off x="6278880" y="2588106"/>
            <a:ext cx="4389120" cy="3431694"/>
          </a:xfrm>
        </p:spPr>
        <p:txBody>
          <a:bodyPr>
            <a:normAutofit/>
          </a:bodyPr>
          <a:lstStyle>
            <a:lvl1pPr latinLnBrk="0">
              <a:defRPr lang="vi-VN" sz="2000"/>
            </a:lvl1pPr>
            <a:lvl2pPr latinLnBrk="0">
              <a:defRPr lang="vi-VN" sz="1800"/>
            </a:lvl2pPr>
            <a:lvl3pPr latinLnBrk="0">
              <a:defRPr lang="vi-VN" sz="1600"/>
            </a:lvl3pPr>
            <a:lvl4pPr latinLnBrk="0">
              <a:defRPr lang="vi-VN" sz="1400"/>
            </a:lvl4pPr>
            <a:lvl5pPr latinLnBrk="0">
              <a:defRPr lang="vi-VN" sz="1400"/>
            </a:lvl5pPr>
            <a:lvl6pPr latinLnBrk="0">
              <a:defRPr lang="vi-VN" sz="1600"/>
            </a:lvl6pPr>
            <a:lvl7pPr latinLnBrk="0">
              <a:defRPr lang="vi-VN" sz="1600"/>
            </a:lvl7pPr>
            <a:lvl8pPr latinLnBrk="0">
              <a:defRPr lang="vi-VN" sz="1600"/>
            </a:lvl8pPr>
            <a:lvl9pPr latinLnBrk="0">
              <a:defRPr lang="vi-VN" sz="1600"/>
            </a:lvl9pPr>
          </a:lstStyle>
          <a:p>
            <a:pPr lvl="0"/>
            <a:r>
              <a:rPr lang="vi-VN" dirty="0"/>
              <a:t>Bấm để thêm nội dung</a:t>
            </a:r>
            <a:endParaRPr lang="pt-BR" dirty="0"/>
          </a:p>
          <a:p>
            <a:pPr lvl="1"/>
            <a:r>
              <a:rPr lang="vi-VN" dirty="0"/>
              <a:t>Mức hai</a:t>
            </a:r>
          </a:p>
          <a:p>
            <a:pPr lvl="2"/>
            <a:r>
              <a:rPr lang="vi-VN" dirty="0"/>
              <a:t>Mức ba</a:t>
            </a:r>
          </a:p>
          <a:p>
            <a:pPr lvl="3"/>
            <a:r>
              <a:rPr lang="vi-VN" dirty="0"/>
              <a:t>Mức bốn</a:t>
            </a:r>
          </a:p>
          <a:p>
            <a:pPr lvl="4"/>
            <a:r>
              <a:rPr lang="vi-VN" dirty="0"/>
              <a:t>Mức năm</a:t>
            </a:r>
          </a:p>
        </p:txBody>
      </p:sp>
      <p:sp>
        <p:nvSpPr>
          <p:cNvPr id="7" name="Chỗ dành sẵn cho Ngày 6"/>
          <p:cNvSpPr>
            <a:spLocks noGrp="1"/>
          </p:cNvSpPr>
          <p:nvPr>
            <p:ph type="dt" sz="half" idx="10"/>
          </p:nvPr>
        </p:nvSpPr>
        <p:spPr/>
        <p:txBody>
          <a:bodyPr/>
          <a:lstStyle/>
          <a:p>
            <a:fld id="{01665A98-BAEE-4D67-82E9-CE341A8B1BD7}" type="datetime1">
              <a:rPr lang="en-US"/>
              <a:t>9/9/2022</a:t>
            </a:fld>
            <a:endParaRPr lang="vi-VN"/>
          </a:p>
        </p:txBody>
      </p:sp>
      <p:sp>
        <p:nvSpPr>
          <p:cNvPr id="8" name="Chỗ dành sẵn cho Chân trang 7"/>
          <p:cNvSpPr>
            <a:spLocks noGrp="1"/>
          </p:cNvSpPr>
          <p:nvPr>
            <p:ph type="ftr" sz="quarter" idx="11"/>
          </p:nvPr>
        </p:nvSpPr>
        <p:spPr/>
        <p:txBody>
          <a:bodyPr/>
          <a:lstStyle/>
          <a:p>
            <a:endParaRPr lang="vi-VN"/>
          </a:p>
        </p:txBody>
      </p:sp>
      <p:sp>
        <p:nvSpPr>
          <p:cNvPr id="9" name="Chỗ dành sẵn cho Số Bản chiếu 8"/>
          <p:cNvSpPr>
            <a:spLocks noGrp="1"/>
          </p:cNvSpPr>
          <p:nvPr>
            <p:ph type="sldNum" sz="quarter" idx="12"/>
          </p:nvPr>
        </p:nvSpPr>
        <p:spPr/>
        <p:txBody>
          <a:bodyPr/>
          <a:lstStyle/>
          <a:p>
            <a:fld id="{484FD59D-33F1-4A76-843D-E67207CAFE54}" type="slidenum">
              <a:rPr/>
              <a:t>‹#›</a:t>
            </a:fld>
            <a:endParaRPr lang="vi-VN"/>
          </a:p>
        </p:txBody>
      </p:sp>
    </p:spTree>
    <p:extLst>
      <p:ext uri="{BB962C8B-B14F-4D97-AF65-F5344CB8AC3E}">
        <p14:creationId xmlns:p14="http://schemas.microsoft.com/office/powerpoint/2010/main" val="13779901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Chỉ Tiêu đề">
    <p:spTree>
      <p:nvGrpSpPr>
        <p:cNvPr id="1" name=""/>
        <p:cNvGrpSpPr/>
        <p:nvPr/>
      </p:nvGrpSpPr>
      <p:grpSpPr>
        <a:xfrm>
          <a:off x="0" y="0"/>
          <a:ext cx="0" cy="0"/>
          <a:chOff x="0" y="0"/>
          <a:chExt cx="0" cy="0"/>
        </a:xfrm>
      </p:grpSpPr>
      <p:sp>
        <p:nvSpPr>
          <p:cNvPr id="2" name="Tiêu đề 1"/>
          <p:cNvSpPr>
            <a:spLocks noGrp="1"/>
          </p:cNvSpPr>
          <p:nvPr>
            <p:ph type="title"/>
          </p:nvPr>
        </p:nvSpPr>
        <p:spPr/>
        <p:txBody>
          <a:bodyPr/>
          <a:lstStyle/>
          <a:p>
            <a:r>
              <a:rPr lang="en-US"/>
              <a:t>Click to edit Master title style</a:t>
            </a:r>
            <a:endParaRPr lang="vi-VN"/>
          </a:p>
        </p:txBody>
      </p:sp>
      <p:sp>
        <p:nvSpPr>
          <p:cNvPr id="3" name="Chỗ dành sẵn cho Ngày 2"/>
          <p:cNvSpPr>
            <a:spLocks noGrp="1"/>
          </p:cNvSpPr>
          <p:nvPr>
            <p:ph type="dt" sz="half" idx="10"/>
          </p:nvPr>
        </p:nvSpPr>
        <p:spPr/>
        <p:txBody>
          <a:bodyPr/>
          <a:lstStyle/>
          <a:p>
            <a:fld id="{C3DF3676-3175-4B01-98B5-6DAE028379AE}" type="datetime1">
              <a:rPr lang="en-US"/>
              <a:t>9/9/2022</a:t>
            </a:fld>
            <a:endParaRPr lang="vi-VN"/>
          </a:p>
        </p:txBody>
      </p:sp>
      <p:sp>
        <p:nvSpPr>
          <p:cNvPr id="4" name="Chỗ dành sẵn cho Chân trang 3"/>
          <p:cNvSpPr>
            <a:spLocks noGrp="1"/>
          </p:cNvSpPr>
          <p:nvPr>
            <p:ph type="ftr" sz="quarter" idx="11"/>
          </p:nvPr>
        </p:nvSpPr>
        <p:spPr/>
        <p:txBody>
          <a:bodyPr/>
          <a:lstStyle/>
          <a:p>
            <a:endParaRPr lang="vi-VN"/>
          </a:p>
        </p:txBody>
      </p:sp>
      <p:sp>
        <p:nvSpPr>
          <p:cNvPr id="5" name="Chỗ dành sẵn cho Số Bản chiếu 4"/>
          <p:cNvSpPr>
            <a:spLocks noGrp="1"/>
          </p:cNvSpPr>
          <p:nvPr>
            <p:ph type="sldNum" sz="quarter" idx="12"/>
          </p:nvPr>
        </p:nvSpPr>
        <p:spPr/>
        <p:txBody>
          <a:bodyPr/>
          <a:lstStyle/>
          <a:p>
            <a:fld id="{484FD59D-33F1-4A76-843D-E67207CAFE54}" type="slidenum">
              <a:rPr/>
              <a:t>‹#›</a:t>
            </a:fld>
            <a:endParaRPr lang="vi-VN"/>
          </a:p>
        </p:txBody>
      </p:sp>
    </p:spTree>
    <p:extLst>
      <p:ext uri="{BB962C8B-B14F-4D97-AF65-F5344CB8AC3E}">
        <p14:creationId xmlns:p14="http://schemas.microsoft.com/office/powerpoint/2010/main" val="14421658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Trống">
    <p:spTree>
      <p:nvGrpSpPr>
        <p:cNvPr id="1" name=""/>
        <p:cNvGrpSpPr/>
        <p:nvPr/>
      </p:nvGrpSpPr>
      <p:grpSpPr>
        <a:xfrm>
          <a:off x="0" y="0"/>
          <a:ext cx="0" cy="0"/>
          <a:chOff x="0" y="0"/>
          <a:chExt cx="0" cy="0"/>
        </a:xfrm>
      </p:grpSpPr>
      <p:sp>
        <p:nvSpPr>
          <p:cNvPr id="2" name="Chỗ dành sẵn cho Ngày 1"/>
          <p:cNvSpPr>
            <a:spLocks noGrp="1"/>
          </p:cNvSpPr>
          <p:nvPr>
            <p:ph type="dt" sz="half" idx="10"/>
          </p:nvPr>
        </p:nvSpPr>
        <p:spPr/>
        <p:txBody>
          <a:bodyPr/>
          <a:lstStyle/>
          <a:p>
            <a:fld id="{8C70FE93-8C9D-445F-8DF8-8B1CC97CC7C0}" type="datetime1">
              <a:rPr lang="en-US"/>
              <a:t>9/9/2022</a:t>
            </a:fld>
            <a:endParaRPr lang="vi-VN"/>
          </a:p>
        </p:txBody>
      </p:sp>
      <p:sp>
        <p:nvSpPr>
          <p:cNvPr id="3" name="Chỗ dành sẵn cho Chân trang 2"/>
          <p:cNvSpPr>
            <a:spLocks noGrp="1"/>
          </p:cNvSpPr>
          <p:nvPr>
            <p:ph type="ftr" sz="quarter" idx="11"/>
          </p:nvPr>
        </p:nvSpPr>
        <p:spPr/>
        <p:txBody>
          <a:bodyPr/>
          <a:lstStyle/>
          <a:p>
            <a:endParaRPr lang="vi-VN"/>
          </a:p>
        </p:txBody>
      </p:sp>
      <p:sp>
        <p:nvSpPr>
          <p:cNvPr id="4" name="Chỗ dành sẵn cho Số Bản chiếu 3"/>
          <p:cNvSpPr>
            <a:spLocks noGrp="1"/>
          </p:cNvSpPr>
          <p:nvPr>
            <p:ph type="sldNum" sz="quarter" idx="12"/>
          </p:nvPr>
        </p:nvSpPr>
        <p:spPr/>
        <p:txBody>
          <a:bodyPr/>
          <a:lstStyle/>
          <a:p>
            <a:fld id="{484FD59D-33F1-4A76-843D-E67207CAFE54}" type="slidenum">
              <a:rPr/>
              <a:t>‹#›</a:t>
            </a:fld>
            <a:endParaRPr lang="vi-VN"/>
          </a:p>
        </p:txBody>
      </p:sp>
    </p:spTree>
    <p:extLst>
      <p:ext uri="{BB962C8B-B14F-4D97-AF65-F5344CB8AC3E}">
        <p14:creationId xmlns:p14="http://schemas.microsoft.com/office/powerpoint/2010/main" val="37413848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B3F5C393-4A2D-4F78-8995-94FA4B9F2DD9}" type="datetimeFigureOut">
              <a:rPr lang="en-US" smtClean="0"/>
              <a:t>9/9/2022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B433AC8-4AEA-4EAB-87C6-50F929A0333B}" type="slidenum">
              <a:rPr lang="en-US" smtClean="0"/>
              <a:t>‹#›</a:t>
            </a:fld>
            <a:endParaRPr lang="en-US"/>
          </a:p>
        </p:txBody>
      </p:sp>
    </p:spTree>
    <p:extLst>
      <p:ext uri="{BB962C8B-B14F-4D97-AF65-F5344CB8AC3E}">
        <p14:creationId xmlns:p14="http://schemas.microsoft.com/office/powerpoint/2010/main" val="24956604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Ảnh với Chú thích">
    <p:spTree>
      <p:nvGrpSpPr>
        <p:cNvPr id="1" name=""/>
        <p:cNvGrpSpPr/>
        <p:nvPr/>
      </p:nvGrpSpPr>
      <p:grpSpPr>
        <a:xfrm>
          <a:off x="0" y="0"/>
          <a:ext cx="0" cy="0"/>
          <a:chOff x="0" y="0"/>
          <a:chExt cx="0" cy="0"/>
        </a:xfrm>
      </p:grpSpPr>
      <p:grpSp>
        <p:nvGrpSpPr>
          <p:cNvPr id="8" name="Nhóm 7"/>
          <p:cNvGrpSpPr/>
          <p:nvPr/>
        </p:nvGrpSpPr>
        <p:grpSpPr>
          <a:xfrm>
            <a:off x="11123612" y="4051301"/>
            <a:ext cx="965215" cy="2807461"/>
            <a:chOff x="11123612" y="4051301"/>
            <a:chExt cx="965215" cy="2807461"/>
          </a:xfrm>
        </p:grpSpPr>
        <p:sp>
          <p:nvSpPr>
            <p:cNvPr id="9" name="Hình tự do 44"/>
            <p:cNvSpPr/>
            <p:nvPr/>
          </p:nvSpPr>
          <p:spPr bwMode="auto">
            <a:xfrm flipH="1">
              <a:off x="11669712" y="6858762"/>
              <a:ext cx="15875" cy="0"/>
            </a:xfrm>
            <a:custGeom>
              <a:avLst/>
              <a:gdLst>
                <a:gd name="T0" fmla="*/ 0 w 10"/>
                <a:gd name="T1" fmla="*/ 10 w 10"/>
                <a:gd name="T2" fmla="*/ 0 w 10"/>
              </a:gdLst>
              <a:ahLst/>
              <a:cxnLst>
                <a:cxn ang="0">
                  <a:pos x="T0" y="0"/>
                </a:cxn>
                <a:cxn ang="0">
                  <a:pos x="T1" y="0"/>
                </a:cxn>
                <a:cxn ang="0">
                  <a:pos x="T2" y="0"/>
                </a:cxn>
              </a:cxnLst>
              <a:rect l="0" t="0" r="r" b="b"/>
              <a:pathLst>
                <a:path w="10">
                  <a:moveTo>
                    <a:pt x="0" y="0"/>
                  </a:moveTo>
                  <a:lnTo>
                    <a:pt x="10" y="0"/>
                  </a:lnTo>
                  <a:lnTo>
                    <a:pt x="0" y="0"/>
                  </a:lnTo>
                  <a:close/>
                </a:path>
              </a:pathLst>
            </a:custGeom>
            <a:solidFill>
              <a:srgbClr val="00A99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vi-VN"/>
            </a:p>
          </p:txBody>
        </p:sp>
        <p:sp>
          <p:nvSpPr>
            <p:cNvPr id="10" name="Dòng 45"/>
            <p:cNvSpPr>
              <a:spLocks noChangeShapeType="1"/>
            </p:cNvSpPr>
            <p:nvPr/>
          </p:nvSpPr>
          <p:spPr bwMode="auto">
            <a:xfrm flipH="1">
              <a:off x="11669712" y="6858762"/>
              <a:ext cx="15875"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vi-VN"/>
            </a:p>
          </p:txBody>
        </p:sp>
        <p:sp>
          <p:nvSpPr>
            <p:cNvPr id="11" name="Hình tự do 46"/>
            <p:cNvSpPr/>
            <p:nvPr/>
          </p:nvSpPr>
          <p:spPr bwMode="auto">
            <a:xfrm flipH="1">
              <a:off x="11647487" y="5031550"/>
              <a:ext cx="90488" cy="1827212"/>
            </a:xfrm>
            <a:custGeom>
              <a:avLst/>
              <a:gdLst>
                <a:gd name="T0" fmla="*/ 18 w 24"/>
                <a:gd name="T1" fmla="*/ 485 h 485"/>
                <a:gd name="T2" fmla="*/ 24 w 24"/>
                <a:gd name="T3" fmla="*/ 0 h 485"/>
                <a:gd name="T4" fmla="*/ 20 w 24"/>
                <a:gd name="T5" fmla="*/ 0 h 485"/>
                <a:gd name="T6" fmla="*/ 14 w 24"/>
                <a:gd name="T7" fmla="*/ 485 h 485"/>
              </a:gdLst>
              <a:ahLst/>
              <a:cxnLst>
                <a:cxn ang="0">
                  <a:pos x="T0" y="T1"/>
                </a:cxn>
                <a:cxn ang="0">
                  <a:pos x="T2" y="T3"/>
                </a:cxn>
                <a:cxn ang="0">
                  <a:pos x="T4" y="T5"/>
                </a:cxn>
                <a:cxn ang="0">
                  <a:pos x="T6" y="T7"/>
                </a:cxn>
              </a:cxnLst>
              <a:rect l="0" t="0" r="r" b="b"/>
              <a:pathLst>
                <a:path w="24" h="485">
                  <a:moveTo>
                    <a:pt x="18" y="485"/>
                  </a:moveTo>
                  <a:cubicBezTo>
                    <a:pt x="12" y="372"/>
                    <a:pt x="3" y="131"/>
                    <a:pt x="24" y="0"/>
                  </a:cubicBezTo>
                  <a:cubicBezTo>
                    <a:pt x="20" y="0"/>
                    <a:pt x="20" y="0"/>
                    <a:pt x="20" y="0"/>
                  </a:cubicBezTo>
                  <a:cubicBezTo>
                    <a:pt x="0" y="130"/>
                    <a:pt x="9" y="372"/>
                    <a:pt x="14" y="485"/>
                  </a:cubicBezTo>
                </a:path>
              </a:pathLst>
            </a:custGeom>
            <a:solidFill>
              <a:schemeClr val="accent2">
                <a:lumMod val="75000"/>
              </a:schemeClr>
            </a:solidFill>
            <a:ln>
              <a:noFill/>
            </a:ln>
          </p:spPr>
          <p:txBody>
            <a:bodyPr vert="horz" wrap="square" lIns="91440" tIns="45720" rIns="91440" bIns="45720" numCol="1" anchor="t" anchorCtr="0" compatLnSpc="1"/>
            <a:lstStyle/>
            <a:p>
              <a:endParaRPr lang="vi-VN"/>
            </a:p>
          </p:txBody>
        </p:sp>
        <p:sp>
          <p:nvSpPr>
            <p:cNvPr id="12" name="Hình tự do 47"/>
            <p:cNvSpPr/>
            <p:nvPr/>
          </p:nvSpPr>
          <p:spPr bwMode="auto">
            <a:xfrm flipH="1">
              <a:off x="11123612" y="4545775"/>
              <a:ext cx="787400" cy="577850"/>
            </a:xfrm>
            <a:custGeom>
              <a:avLst/>
              <a:gdLst>
                <a:gd name="T0" fmla="*/ 36 w 174"/>
                <a:gd name="T1" fmla="*/ 3 h 129"/>
                <a:gd name="T2" fmla="*/ 81 w 174"/>
                <a:gd name="T3" fmla="*/ 30 h 129"/>
                <a:gd name="T4" fmla="*/ 130 w 174"/>
                <a:gd name="T5" fmla="*/ 32 h 129"/>
                <a:gd name="T6" fmla="*/ 55 w 174"/>
                <a:gd name="T7" fmla="*/ 120 h 129"/>
                <a:gd name="T8" fmla="*/ 6 w 174"/>
                <a:gd name="T9" fmla="*/ 66 h 129"/>
                <a:gd name="T10" fmla="*/ 36 w 174"/>
                <a:gd name="T11" fmla="*/ 3 h 129"/>
              </a:gdLst>
              <a:ahLst/>
              <a:cxnLst>
                <a:cxn ang="0">
                  <a:pos x="T0" y="T1"/>
                </a:cxn>
                <a:cxn ang="0">
                  <a:pos x="T2" y="T3"/>
                </a:cxn>
                <a:cxn ang="0">
                  <a:pos x="T4" y="T5"/>
                </a:cxn>
                <a:cxn ang="0">
                  <a:pos x="T6" y="T7"/>
                </a:cxn>
                <a:cxn ang="0">
                  <a:pos x="T8" y="T9"/>
                </a:cxn>
                <a:cxn ang="0">
                  <a:pos x="T10" y="T11"/>
                </a:cxn>
              </a:cxnLst>
              <a:rect l="0" t="0" r="r" b="b"/>
              <a:pathLst>
                <a:path w="174" h="129">
                  <a:moveTo>
                    <a:pt x="36" y="3"/>
                  </a:moveTo>
                  <a:cubicBezTo>
                    <a:pt x="61" y="0"/>
                    <a:pt x="75" y="12"/>
                    <a:pt x="81" y="30"/>
                  </a:cubicBezTo>
                  <a:cubicBezTo>
                    <a:pt x="101" y="21"/>
                    <a:pt x="122" y="23"/>
                    <a:pt x="130" y="32"/>
                  </a:cubicBezTo>
                  <a:cubicBezTo>
                    <a:pt x="174" y="81"/>
                    <a:pt x="89" y="129"/>
                    <a:pt x="55" y="120"/>
                  </a:cubicBezTo>
                  <a:cubicBezTo>
                    <a:pt x="40" y="121"/>
                    <a:pt x="12" y="91"/>
                    <a:pt x="6" y="66"/>
                  </a:cubicBezTo>
                  <a:cubicBezTo>
                    <a:pt x="0" y="34"/>
                    <a:pt x="21" y="5"/>
                    <a:pt x="36" y="3"/>
                  </a:cubicBezTo>
                  <a:close/>
                </a:path>
              </a:pathLst>
            </a:custGeom>
            <a:solidFill>
              <a:schemeClr val="accent1">
                <a:lumMod val="60000"/>
                <a:lumOff val="40000"/>
              </a:schemeClr>
            </a:solidFill>
            <a:ln>
              <a:noFill/>
            </a:ln>
          </p:spPr>
          <p:txBody>
            <a:bodyPr vert="horz" wrap="square" lIns="91440" tIns="45720" rIns="91440" bIns="45720" numCol="1" anchor="t" anchorCtr="0" compatLnSpc="1"/>
            <a:lstStyle/>
            <a:p>
              <a:endParaRPr lang="vi-VN"/>
            </a:p>
          </p:txBody>
        </p:sp>
        <p:sp>
          <p:nvSpPr>
            <p:cNvPr id="13" name="Hình tự do 48"/>
            <p:cNvSpPr/>
            <p:nvPr/>
          </p:nvSpPr>
          <p:spPr bwMode="auto">
            <a:xfrm flipH="1">
              <a:off x="11226800" y="4707700"/>
              <a:ext cx="762000" cy="460375"/>
            </a:xfrm>
            <a:custGeom>
              <a:avLst/>
              <a:gdLst>
                <a:gd name="T0" fmla="*/ 4 w 200"/>
                <a:gd name="T1" fmla="*/ 25 h 122"/>
                <a:gd name="T2" fmla="*/ 77 w 200"/>
                <a:gd name="T3" fmla="*/ 97 h 122"/>
                <a:gd name="T4" fmla="*/ 83 w 200"/>
                <a:gd name="T5" fmla="*/ 55 h 122"/>
                <a:gd name="T6" fmla="*/ 112 w 200"/>
                <a:gd name="T7" fmla="*/ 2 h 122"/>
                <a:gd name="T8" fmla="*/ 94 w 200"/>
                <a:gd name="T9" fmla="*/ 101 h 122"/>
                <a:gd name="T10" fmla="*/ 131 w 200"/>
                <a:gd name="T11" fmla="*/ 78 h 122"/>
                <a:gd name="T12" fmla="*/ 191 w 200"/>
                <a:gd name="T13" fmla="*/ 67 h 122"/>
                <a:gd name="T14" fmla="*/ 83 w 200"/>
                <a:gd name="T15" fmla="*/ 115 h 122"/>
                <a:gd name="T16" fmla="*/ 81 w 200"/>
                <a:gd name="T17" fmla="*/ 116 h 122"/>
                <a:gd name="T18" fmla="*/ 79 w 200"/>
                <a:gd name="T19" fmla="*/ 114 h 122"/>
                <a:gd name="T20" fmla="*/ 32 w 200"/>
                <a:gd name="T21" fmla="*/ 79 h 122"/>
                <a:gd name="T22" fmla="*/ 4 w 200"/>
                <a:gd name="T23" fmla="*/ 25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 h="122">
                  <a:moveTo>
                    <a:pt x="4" y="25"/>
                  </a:moveTo>
                  <a:cubicBezTo>
                    <a:pt x="19" y="12"/>
                    <a:pt x="62" y="67"/>
                    <a:pt x="77" y="97"/>
                  </a:cubicBezTo>
                  <a:cubicBezTo>
                    <a:pt x="78" y="84"/>
                    <a:pt x="79" y="68"/>
                    <a:pt x="83" y="55"/>
                  </a:cubicBezTo>
                  <a:cubicBezTo>
                    <a:pt x="91" y="23"/>
                    <a:pt x="106" y="0"/>
                    <a:pt x="112" y="2"/>
                  </a:cubicBezTo>
                  <a:cubicBezTo>
                    <a:pt x="130" y="7"/>
                    <a:pt x="110" y="70"/>
                    <a:pt x="94" y="101"/>
                  </a:cubicBezTo>
                  <a:cubicBezTo>
                    <a:pt x="104" y="93"/>
                    <a:pt x="118" y="84"/>
                    <a:pt x="131" y="78"/>
                  </a:cubicBezTo>
                  <a:cubicBezTo>
                    <a:pt x="161" y="64"/>
                    <a:pt x="189" y="62"/>
                    <a:pt x="191" y="67"/>
                  </a:cubicBezTo>
                  <a:cubicBezTo>
                    <a:pt x="200" y="90"/>
                    <a:pt x="97" y="122"/>
                    <a:pt x="83" y="115"/>
                  </a:cubicBezTo>
                  <a:cubicBezTo>
                    <a:pt x="82" y="116"/>
                    <a:pt x="82" y="116"/>
                    <a:pt x="81" y="116"/>
                  </a:cubicBezTo>
                  <a:cubicBezTo>
                    <a:pt x="80" y="116"/>
                    <a:pt x="80" y="115"/>
                    <a:pt x="79" y="114"/>
                  </a:cubicBezTo>
                  <a:cubicBezTo>
                    <a:pt x="71" y="112"/>
                    <a:pt x="47" y="95"/>
                    <a:pt x="32" y="79"/>
                  </a:cubicBezTo>
                  <a:cubicBezTo>
                    <a:pt x="10" y="54"/>
                    <a:pt x="0" y="29"/>
                    <a:pt x="4" y="25"/>
                  </a:cubicBezTo>
                  <a:close/>
                </a:path>
              </a:pathLst>
            </a:custGeom>
            <a:solidFill>
              <a:schemeClr val="accent2">
                <a:lumMod val="75000"/>
              </a:schemeClr>
            </a:solidFill>
            <a:ln>
              <a:noFill/>
            </a:ln>
          </p:spPr>
          <p:txBody>
            <a:bodyPr vert="horz" wrap="square" lIns="91440" tIns="45720" rIns="91440" bIns="45720" numCol="1" anchor="t" anchorCtr="0" compatLnSpc="1"/>
            <a:lstStyle/>
            <a:p>
              <a:endParaRPr lang="vi-VN"/>
            </a:p>
          </p:txBody>
        </p:sp>
        <p:sp>
          <p:nvSpPr>
            <p:cNvPr id="14" name="Hình tự do 49"/>
            <p:cNvSpPr/>
            <p:nvPr/>
          </p:nvSpPr>
          <p:spPr bwMode="auto">
            <a:xfrm flipH="1">
              <a:off x="11399837" y="6011037"/>
              <a:ext cx="604838" cy="466725"/>
            </a:xfrm>
            <a:custGeom>
              <a:avLst/>
              <a:gdLst>
                <a:gd name="T0" fmla="*/ 28 w 159"/>
                <a:gd name="T1" fmla="*/ 9 h 124"/>
                <a:gd name="T2" fmla="*/ 82 w 159"/>
                <a:gd name="T3" fmla="*/ 89 h 124"/>
                <a:gd name="T4" fmla="*/ 159 w 159"/>
                <a:gd name="T5" fmla="*/ 30 h 124"/>
                <a:gd name="T6" fmla="*/ 79 w 159"/>
                <a:gd name="T7" fmla="*/ 107 h 124"/>
                <a:gd name="T8" fmla="*/ 78 w 159"/>
                <a:gd name="T9" fmla="*/ 109 h 124"/>
                <a:gd name="T10" fmla="*/ 28 w 159"/>
                <a:gd name="T11" fmla="*/ 9 h 124"/>
              </a:gdLst>
              <a:ahLst/>
              <a:cxnLst>
                <a:cxn ang="0">
                  <a:pos x="T0" y="T1"/>
                </a:cxn>
                <a:cxn ang="0">
                  <a:pos x="T2" y="T3"/>
                </a:cxn>
                <a:cxn ang="0">
                  <a:pos x="T4" y="T5"/>
                </a:cxn>
                <a:cxn ang="0">
                  <a:pos x="T6" y="T7"/>
                </a:cxn>
                <a:cxn ang="0">
                  <a:pos x="T8" y="T9"/>
                </a:cxn>
                <a:cxn ang="0">
                  <a:pos x="T10" y="T11"/>
                </a:cxn>
              </a:cxnLst>
              <a:rect l="0" t="0" r="r" b="b"/>
              <a:pathLst>
                <a:path w="159" h="124">
                  <a:moveTo>
                    <a:pt x="28" y="9"/>
                  </a:moveTo>
                  <a:cubicBezTo>
                    <a:pt x="49" y="16"/>
                    <a:pt x="79" y="60"/>
                    <a:pt x="82" y="89"/>
                  </a:cubicBezTo>
                  <a:cubicBezTo>
                    <a:pt x="102" y="59"/>
                    <a:pt x="159" y="8"/>
                    <a:pt x="159" y="30"/>
                  </a:cubicBezTo>
                  <a:cubicBezTo>
                    <a:pt x="158" y="59"/>
                    <a:pt x="105" y="116"/>
                    <a:pt x="79" y="107"/>
                  </a:cubicBezTo>
                  <a:cubicBezTo>
                    <a:pt x="78" y="108"/>
                    <a:pt x="78" y="108"/>
                    <a:pt x="78" y="109"/>
                  </a:cubicBezTo>
                  <a:cubicBezTo>
                    <a:pt x="65" y="124"/>
                    <a:pt x="0" y="0"/>
                    <a:pt x="28" y="9"/>
                  </a:cubicBezTo>
                  <a:close/>
                </a:path>
              </a:pathLst>
            </a:custGeom>
            <a:solidFill>
              <a:schemeClr val="accent2">
                <a:lumMod val="75000"/>
              </a:schemeClr>
            </a:solidFill>
            <a:ln>
              <a:noFill/>
            </a:ln>
          </p:spPr>
          <p:txBody>
            <a:bodyPr vert="horz" wrap="square" lIns="91440" tIns="45720" rIns="91440" bIns="45720" numCol="1" anchor="t" anchorCtr="0" compatLnSpc="1"/>
            <a:lstStyle/>
            <a:p>
              <a:endParaRPr lang="vi-VN"/>
            </a:p>
          </p:txBody>
        </p:sp>
        <p:sp>
          <p:nvSpPr>
            <p:cNvPr id="15" name="Hình tự do 10"/>
            <p:cNvSpPr/>
            <p:nvPr/>
          </p:nvSpPr>
          <p:spPr bwMode="auto">
            <a:xfrm flipH="1">
              <a:off x="11902162" y="4590615"/>
              <a:ext cx="88900" cy="76200"/>
            </a:xfrm>
            <a:custGeom>
              <a:avLst/>
              <a:gdLst>
                <a:gd name="T0" fmla="*/ 16 w 36"/>
                <a:gd name="T1" fmla="*/ 0 h 31"/>
                <a:gd name="T2" fmla="*/ 6 w 36"/>
                <a:gd name="T3" fmla="*/ 4 h 31"/>
                <a:gd name="T4" fmla="*/ 8 w 36"/>
                <a:gd name="T5" fmla="*/ 26 h 31"/>
                <a:gd name="T6" fmla="*/ 20 w 36"/>
                <a:gd name="T7" fmla="*/ 31 h 31"/>
                <a:gd name="T8" fmla="*/ 30 w 36"/>
                <a:gd name="T9" fmla="*/ 27 h 31"/>
                <a:gd name="T10" fmla="*/ 28 w 36"/>
                <a:gd name="T11" fmla="*/ 5 h 31"/>
                <a:gd name="T12" fmla="*/ 16 w 36"/>
                <a:gd name="T13" fmla="*/ 0 h 31"/>
              </a:gdLst>
              <a:ahLst/>
              <a:cxnLst>
                <a:cxn ang="0">
                  <a:pos x="T0" y="T1"/>
                </a:cxn>
                <a:cxn ang="0">
                  <a:pos x="T2" y="T3"/>
                </a:cxn>
                <a:cxn ang="0">
                  <a:pos x="T4" y="T5"/>
                </a:cxn>
                <a:cxn ang="0">
                  <a:pos x="T6" y="T7"/>
                </a:cxn>
                <a:cxn ang="0">
                  <a:pos x="T8" y="T9"/>
                </a:cxn>
                <a:cxn ang="0">
                  <a:pos x="T10" y="T11"/>
                </a:cxn>
                <a:cxn ang="0">
                  <a:pos x="T12" y="T13"/>
                </a:cxn>
              </a:cxnLst>
              <a:rect l="0" t="0" r="r" b="b"/>
              <a:pathLst>
                <a:path w="36" h="31">
                  <a:moveTo>
                    <a:pt x="16" y="0"/>
                  </a:moveTo>
                  <a:cubicBezTo>
                    <a:pt x="12" y="0"/>
                    <a:pt x="9" y="1"/>
                    <a:pt x="6" y="4"/>
                  </a:cubicBezTo>
                  <a:cubicBezTo>
                    <a:pt x="0" y="9"/>
                    <a:pt x="1" y="19"/>
                    <a:pt x="8" y="26"/>
                  </a:cubicBezTo>
                  <a:cubicBezTo>
                    <a:pt x="11" y="29"/>
                    <a:pt x="16" y="31"/>
                    <a:pt x="20" y="31"/>
                  </a:cubicBezTo>
                  <a:cubicBezTo>
                    <a:pt x="24" y="31"/>
                    <a:pt x="27" y="30"/>
                    <a:pt x="30" y="27"/>
                  </a:cubicBezTo>
                  <a:cubicBezTo>
                    <a:pt x="36" y="21"/>
                    <a:pt x="35" y="11"/>
                    <a:pt x="28" y="5"/>
                  </a:cubicBezTo>
                  <a:cubicBezTo>
                    <a:pt x="25" y="1"/>
                    <a:pt x="20" y="0"/>
                    <a:pt x="16" y="0"/>
                  </a:cubicBezTo>
                </a:path>
              </a:pathLst>
            </a:custGeom>
            <a:solidFill>
              <a:schemeClr val="accent1">
                <a:lumMod val="75000"/>
              </a:schemeClr>
            </a:solidFill>
            <a:ln>
              <a:noFill/>
            </a:ln>
          </p:spPr>
          <p:txBody>
            <a:bodyPr vert="horz" wrap="square" lIns="91440" tIns="45720" rIns="91440" bIns="45720" numCol="1" anchor="t" anchorCtr="0" compatLnSpc="1"/>
            <a:lstStyle/>
            <a:p>
              <a:endParaRPr lang="vi-VN"/>
            </a:p>
          </p:txBody>
        </p:sp>
        <p:sp>
          <p:nvSpPr>
            <p:cNvPr id="16" name="Hình tự do 16"/>
            <p:cNvSpPr/>
            <p:nvPr/>
          </p:nvSpPr>
          <p:spPr bwMode="auto">
            <a:xfrm flipH="1">
              <a:off x="11963414" y="4051301"/>
              <a:ext cx="125413" cy="125412"/>
            </a:xfrm>
            <a:custGeom>
              <a:avLst/>
              <a:gdLst>
                <a:gd name="T0" fmla="*/ 51 w 51"/>
                <a:gd name="T1" fmla="*/ 25 h 51"/>
                <a:gd name="T2" fmla="*/ 42 w 51"/>
                <a:gd name="T3" fmla="*/ 20 h 51"/>
                <a:gd name="T4" fmla="*/ 46 w 51"/>
                <a:gd name="T5" fmla="*/ 11 h 51"/>
                <a:gd name="T6" fmla="*/ 39 w 51"/>
                <a:gd name="T7" fmla="*/ 11 h 51"/>
                <a:gd name="T8" fmla="*/ 38 w 51"/>
                <a:gd name="T9" fmla="*/ 4 h 51"/>
                <a:gd name="T10" fmla="*/ 32 w 51"/>
                <a:gd name="T11" fmla="*/ 7 h 51"/>
                <a:gd name="T12" fmla="*/ 28 w 51"/>
                <a:gd name="T13" fmla="*/ 0 h 51"/>
                <a:gd name="T14" fmla="*/ 23 w 51"/>
                <a:gd name="T15" fmla="*/ 5 h 51"/>
                <a:gd name="T16" fmla="*/ 18 w 51"/>
                <a:gd name="T17" fmla="*/ 1 h 51"/>
                <a:gd name="T18" fmla="*/ 16 w 51"/>
                <a:gd name="T19" fmla="*/ 9 h 51"/>
                <a:gd name="T20" fmla="*/ 8 w 51"/>
                <a:gd name="T21" fmla="*/ 7 h 51"/>
                <a:gd name="T22" fmla="*/ 10 w 51"/>
                <a:gd name="T23" fmla="*/ 16 h 51"/>
                <a:gd name="T24" fmla="*/ 1 w 51"/>
                <a:gd name="T25" fmla="*/ 18 h 51"/>
                <a:gd name="T26" fmla="*/ 4 w 51"/>
                <a:gd name="T27" fmla="*/ 22 h 51"/>
                <a:gd name="T28" fmla="*/ 0 w 51"/>
                <a:gd name="T29" fmla="*/ 26 h 51"/>
                <a:gd name="T30" fmla="*/ 9 w 51"/>
                <a:gd name="T31" fmla="*/ 31 h 51"/>
                <a:gd name="T32" fmla="*/ 4 w 51"/>
                <a:gd name="T33" fmla="*/ 40 h 51"/>
                <a:gd name="T34" fmla="*/ 12 w 51"/>
                <a:gd name="T35" fmla="*/ 40 h 51"/>
                <a:gd name="T36" fmla="*/ 12 w 51"/>
                <a:gd name="T37" fmla="*/ 47 h 51"/>
                <a:gd name="T38" fmla="*/ 19 w 51"/>
                <a:gd name="T39" fmla="*/ 44 h 51"/>
                <a:gd name="T40" fmla="*/ 22 w 51"/>
                <a:gd name="T41" fmla="*/ 51 h 51"/>
                <a:gd name="T42" fmla="*/ 27 w 51"/>
                <a:gd name="T43" fmla="*/ 46 h 51"/>
                <a:gd name="T44" fmla="*/ 32 w 51"/>
                <a:gd name="T45" fmla="*/ 50 h 51"/>
                <a:gd name="T46" fmla="*/ 35 w 51"/>
                <a:gd name="T47" fmla="*/ 42 h 51"/>
                <a:gd name="T48" fmla="*/ 43 w 51"/>
                <a:gd name="T49" fmla="*/ 44 h 51"/>
                <a:gd name="T50" fmla="*/ 41 w 51"/>
                <a:gd name="T51" fmla="*/ 36 h 51"/>
                <a:gd name="T52" fmla="*/ 49 w 51"/>
                <a:gd name="T53" fmla="*/ 34 h 51"/>
                <a:gd name="T54" fmla="*/ 46 w 51"/>
                <a:gd name="T55" fmla="*/ 29 h 51"/>
                <a:gd name="T56" fmla="*/ 51 w 51"/>
                <a:gd name="T57" fmla="*/ 25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1" h="51">
                  <a:moveTo>
                    <a:pt x="51" y="25"/>
                  </a:moveTo>
                  <a:cubicBezTo>
                    <a:pt x="51" y="23"/>
                    <a:pt x="47" y="21"/>
                    <a:pt x="42" y="20"/>
                  </a:cubicBezTo>
                  <a:cubicBezTo>
                    <a:pt x="45" y="16"/>
                    <a:pt x="47" y="13"/>
                    <a:pt x="46" y="11"/>
                  </a:cubicBezTo>
                  <a:cubicBezTo>
                    <a:pt x="45" y="10"/>
                    <a:pt x="42" y="10"/>
                    <a:pt x="39" y="11"/>
                  </a:cubicBezTo>
                  <a:cubicBezTo>
                    <a:pt x="40" y="7"/>
                    <a:pt x="40" y="5"/>
                    <a:pt x="38" y="4"/>
                  </a:cubicBezTo>
                  <a:cubicBezTo>
                    <a:pt x="37" y="3"/>
                    <a:pt x="34" y="4"/>
                    <a:pt x="32" y="7"/>
                  </a:cubicBezTo>
                  <a:cubicBezTo>
                    <a:pt x="31" y="3"/>
                    <a:pt x="30" y="1"/>
                    <a:pt x="28" y="0"/>
                  </a:cubicBezTo>
                  <a:cubicBezTo>
                    <a:pt x="26" y="0"/>
                    <a:pt x="25" y="2"/>
                    <a:pt x="23" y="5"/>
                  </a:cubicBezTo>
                  <a:cubicBezTo>
                    <a:pt x="21" y="2"/>
                    <a:pt x="20" y="1"/>
                    <a:pt x="18" y="1"/>
                  </a:cubicBezTo>
                  <a:cubicBezTo>
                    <a:pt x="16" y="2"/>
                    <a:pt x="16" y="5"/>
                    <a:pt x="16" y="9"/>
                  </a:cubicBezTo>
                  <a:cubicBezTo>
                    <a:pt x="12" y="7"/>
                    <a:pt x="9" y="6"/>
                    <a:pt x="8" y="7"/>
                  </a:cubicBezTo>
                  <a:cubicBezTo>
                    <a:pt x="7" y="8"/>
                    <a:pt x="7" y="12"/>
                    <a:pt x="10" y="16"/>
                  </a:cubicBezTo>
                  <a:cubicBezTo>
                    <a:pt x="5" y="15"/>
                    <a:pt x="2" y="16"/>
                    <a:pt x="1" y="18"/>
                  </a:cubicBezTo>
                  <a:cubicBezTo>
                    <a:pt x="1" y="19"/>
                    <a:pt x="2" y="21"/>
                    <a:pt x="4" y="22"/>
                  </a:cubicBezTo>
                  <a:cubicBezTo>
                    <a:pt x="1" y="24"/>
                    <a:pt x="0" y="25"/>
                    <a:pt x="0" y="26"/>
                  </a:cubicBezTo>
                  <a:cubicBezTo>
                    <a:pt x="0" y="28"/>
                    <a:pt x="3" y="30"/>
                    <a:pt x="9" y="31"/>
                  </a:cubicBezTo>
                  <a:cubicBezTo>
                    <a:pt x="5" y="35"/>
                    <a:pt x="3" y="38"/>
                    <a:pt x="4" y="40"/>
                  </a:cubicBezTo>
                  <a:cubicBezTo>
                    <a:pt x="5" y="41"/>
                    <a:pt x="8" y="41"/>
                    <a:pt x="12" y="40"/>
                  </a:cubicBezTo>
                  <a:cubicBezTo>
                    <a:pt x="11" y="44"/>
                    <a:pt x="11" y="47"/>
                    <a:pt x="12" y="47"/>
                  </a:cubicBezTo>
                  <a:cubicBezTo>
                    <a:pt x="13" y="48"/>
                    <a:pt x="16" y="47"/>
                    <a:pt x="19" y="44"/>
                  </a:cubicBezTo>
                  <a:cubicBezTo>
                    <a:pt x="20" y="48"/>
                    <a:pt x="21" y="51"/>
                    <a:pt x="22" y="51"/>
                  </a:cubicBezTo>
                  <a:cubicBezTo>
                    <a:pt x="24" y="51"/>
                    <a:pt x="26" y="49"/>
                    <a:pt x="27" y="46"/>
                  </a:cubicBezTo>
                  <a:cubicBezTo>
                    <a:pt x="29" y="49"/>
                    <a:pt x="31" y="50"/>
                    <a:pt x="32" y="50"/>
                  </a:cubicBezTo>
                  <a:cubicBezTo>
                    <a:pt x="34" y="49"/>
                    <a:pt x="35" y="47"/>
                    <a:pt x="35" y="42"/>
                  </a:cubicBezTo>
                  <a:cubicBezTo>
                    <a:pt x="38" y="44"/>
                    <a:pt x="41" y="45"/>
                    <a:pt x="43" y="44"/>
                  </a:cubicBezTo>
                  <a:cubicBezTo>
                    <a:pt x="44" y="43"/>
                    <a:pt x="43" y="40"/>
                    <a:pt x="41" y="36"/>
                  </a:cubicBezTo>
                  <a:cubicBezTo>
                    <a:pt x="46" y="36"/>
                    <a:pt x="49" y="35"/>
                    <a:pt x="49" y="34"/>
                  </a:cubicBezTo>
                  <a:cubicBezTo>
                    <a:pt x="50" y="32"/>
                    <a:pt x="49" y="31"/>
                    <a:pt x="46" y="29"/>
                  </a:cubicBezTo>
                  <a:cubicBezTo>
                    <a:pt x="49" y="28"/>
                    <a:pt x="51" y="26"/>
                    <a:pt x="51" y="25"/>
                  </a:cubicBezTo>
                  <a:close/>
                </a:path>
              </a:pathLst>
            </a:custGeom>
            <a:solidFill>
              <a:schemeClr val="accent2">
                <a:lumMod val="75000"/>
              </a:schemeClr>
            </a:solidFill>
            <a:ln>
              <a:noFill/>
            </a:ln>
          </p:spPr>
          <p:txBody>
            <a:bodyPr vert="horz" wrap="square" lIns="91440" tIns="45720" rIns="91440" bIns="45720" numCol="1" anchor="t" anchorCtr="0" compatLnSpc="1"/>
            <a:lstStyle/>
            <a:p>
              <a:endParaRPr lang="vi-VN"/>
            </a:p>
          </p:txBody>
        </p:sp>
        <p:sp>
          <p:nvSpPr>
            <p:cNvPr id="17" name="Hình tự do 18"/>
            <p:cNvSpPr/>
            <p:nvPr/>
          </p:nvSpPr>
          <p:spPr bwMode="auto">
            <a:xfrm flipH="1">
              <a:off x="11836637" y="5670550"/>
              <a:ext cx="154425" cy="154425"/>
            </a:xfrm>
            <a:custGeom>
              <a:avLst/>
              <a:gdLst>
                <a:gd name="T0" fmla="*/ 129 w 129"/>
                <a:gd name="T1" fmla="*/ 75 h 130"/>
                <a:gd name="T2" fmla="*/ 119 w 129"/>
                <a:gd name="T3" fmla="*/ 64 h 130"/>
                <a:gd name="T4" fmla="*/ 128 w 129"/>
                <a:gd name="T5" fmla="*/ 53 h 130"/>
                <a:gd name="T6" fmla="*/ 103 w 129"/>
                <a:gd name="T7" fmla="*/ 45 h 130"/>
                <a:gd name="T8" fmla="*/ 111 w 129"/>
                <a:gd name="T9" fmla="*/ 20 h 130"/>
                <a:gd name="T10" fmla="*/ 93 w 129"/>
                <a:gd name="T11" fmla="*/ 23 h 130"/>
                <a:gd name="T12" fmla="*/ 88 w 129"/>
                <a:gd name="T13" fmla="*/ 5 h 130"/>
                <a:gd name="T14" fmla="*/ 72 w 129"/>
                <a:gd name="T15" fmla="*/ 16 h 130"/>
                <a:gd name="T16" fmla="*/ 61 w 129"/>
                <a:gd name="T17" fmla="*/ 1 h 130"/>
                <a:gd name="T18" fmla="*/ 51 w 129"/>
                <a:gd name="T19" fmla="*/ 15 h 130"/>
                <a:gd name="T20" fmla="*/ 36 w 129"/>
                <a:gd name="T21" fmla="*/ 7 h 130"/>
                <a:gd name="T22" fmla="*/ 33 w 129"/>
                <a:gd name="T23" fmla="*/ 28 h 130"/>
                <a:gd name="T24" fmla="*/ 13 w 129"/>
                <a:gd name="T25" fmla="*/ 26 h 130"/>
                <a:gd name="T26" fmla="*/ 21 w 129"/>
                <a:gd name="T27" fmla="*/ 47 h 130"/>
                <a:gd name="T28" fmla="*/ 0 w 129"/>
                <a:gd name="T29" fmla="*/ 56 h 130"/>
                <a:gd name="T30" fmla="*/ 10 w 129"/>
                <a:gd name="T31" fmla="*/ 67 h 130"/>
                <a:gd name="T32" fmla="*/ 1 w 129"/>
                <a:gd name="T33" fmla="*/ 78 h 130"/>
                <a:gd name="T34" fmla="*/ 26 w 129"/>
                <a:gd name="T35" fmla="*/ 86 h 130"/>
                <a:gd name="T36" fmla="*/ 18 w 129"/>
                <a:gd name="T37" fmla="*/ 111 h 130"/>
                <a:gd name="T38" fmla="*/ 36 w 129"/>
                <a:gd name="T39" fmla="*/ 108 h 130"/>
                <a:gd name="T40" fmla="*/ 41 w 129"/>
                <a:gd name="T41" fmla="*/ 126 h 130"/>
                <a:gd name="T42" fmla="*/ 57 w 129"/>
                <a:gd name="T43" fmla="*/ 115 h 130"/>
                <a:gd name="T44" fmla="*/ 69 w 129"/>
                <a:gd name="T45" fmla="*/ 130 h 130"/>
                <a:gd name="T46" fmla="*/ 78 w 129"/>
                <a:gd name="T47" fmla="*/ 116 h 130"/>
                <a:gd name="T48" fmla="*/ 93 w 129"/>
                <a:gd name="T49" fmla="*/ 124 h 130"/>
                <a:gd name="T50" fmla="*/ 96 w 129"/>
                <a:gd name="T51" fmla="*/ 103 h 130"/>
                <a:gd name="T52" fmla="*/ 116 w 129"/>
                <a:gd name="T53" fmla="*/ 104 h 130"/>
                <a:gd name="T54" fmla="*/ 108 w 129"/>
                <a:gd name="T55" fmla="*/ 84 h 130"/>
                <a:gd name="T56" fmla="*/ 129 w 129"/>
                <a:gd name="T57" fmla="*/ 75 h 1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29" h="130">
                  <a:moveTo>
                    <a:pt x="129" y="75"/>
                  </a:moveTo>
                  <a:cubicBezTo>
                    <a:pt x="129" y="71"/>
                    <a:pt x="126" y="68"/>
                    <a:pt x="119" y="64"/>
                  </a:cubicBezTo>
                  <a:cubicBezTo>
                    <a:pt x="126" y="60"/>
                    <a:pt x="129" y="56"/>
                    <a:pt x="128" y="53"/>
                  </a:cubicBezTo>
                  <a:cubicBezTo>
                    <a:pt x="127" y="48"/>
                    <a:pt x="118" y="45"/>
                    <a:pt x="103" y="45"/>
                  </a:cubicBezTo>
                  <a:cubicBezTo>
                    <a:pt x="111" y="33"/>
                    <a:pt x="114" y="23"/>
                    <a:pt x="111" y="20"/>
                  </a:cubicBezTo>
                  <a:cubicBezTo>
                    <a:pt x="108" y="17"/>
                    <a:pt x="101" y="18"/>
                    <a:pt x="93" y="23"/>
                  </a:cubicBezTo>
                  <a:cubicBezTo>
                    <a:pt x="93" y="13"/>
                    <a:pt x="92" y="6"/>
                    <a:pt x="88" y="5"/>
                  </a:cubicBezTo>
                  <a:cubicBezTo>
                    <a:pt x="84" y="3"/>
                    <a:pt x="79" y="8"/>
                    <a:pt x="72" y="16"/>
                  </a:cubicBezTo>
                  <a:cubicBezTo>
                    <a:pt x="69" y="6"/>
                    <a:pt x="65" y="0"/>
                    <a:pt x="61" y="1"/>
                  </a:cubicBezTo>
                  <a:cubicBezTo>
                    <a:pt x="57" y="1"/>
                    <a:pt x="53" y="6"/>
                    <a:pt x="51" y="15"/>
                  </a:cubicBezTo>
                  <a:cubicBezTo>
                    <a:pt x="45" y="8"/>
                    <a:pt x="39" y="5"/>
                    <a:pt x="36" y="7"/>
                  </a:cubicBezTo>
                  <a:cubicBezTo>
                    <a:pt x="32" y="9"/>
                    <a:pt x="31" y="17"/>
                    <a:pt x="33" y="28"/>
                  </a:cubicBezTo>
                  <a:cubicBezTo>
                    <a:pt x="23" y="24"/>
                    <a:pt x="16" y="23"/>
                    <a:pt x="13" y="26"/>
                  </a:cubicBezTo>
                  <a:cubicBezTo>
                    <a:pt x="10" y="30"/>
                    <a:pt x="13" y="38"/>
                    <a:pt x="21" y="47"/>
                  </a:cubicBezTo>
                  <a:cubicBezTo>
                    <a:pt x="9" y="48"/>
                    <a:pt x="1" y="51"/>
                    <a:pt x="0" y="56"/>
                  </a:cubicBezTo>
                  <a:cubicBezTo>
                    <a:pt x="0" y="59"/>
                    <a:pt x="3" y="63"/>
                    <a:pt x="10" y="67"/>
                  </a:cubicBezTo>
                  <a:cubicBezTo>
                    <a:pt x="4" y="70"/>
                    <a:pt x="0" y="74"/>
                    <a:pt x="1" y="78"/>
                  </a:cubicBezTo>
                  <a:cubicBezTo>
                    <a:pt x="2" y="83"/>
                    <a:pt x="11" y="85"/>
                    <a:pt x="26" y="86"/>
                  </a:cubicBezTo>
                  <a:cubicBezTo>
                    <a:pt x="18" y="98"/>
                    <a:pt x="15" y="107"/>
                    <a:pt x="18" y="111"/>
                  </a:cubicBezTo>
                  <a:cubicBezTo>
                    <a:pt x="21" y="114"/>
                    <a:pt x="28" y="112"/>
                    <a:pt x="36" y="108"/>
                  </a:cubicBezTo>
                  <a:cubicBezTo>
                    <a:pt x="36" y="118"/>
                    <a:pt x="37" y="124"/>
                    <a:pt x="41" y="126"/>
                  </a:cubicBezTo>
                  <a:cubicBezTo>
                    <a:pt x="45" y="127"/>
                    <a:pt x="51" y="123"/>
                    <a:pt x="57" y="115"/>
                  </a:cubicBezTo>
                  <a:cubicBezTo>
                    <a:pt x="60" y="125"/>
                    <a:pt x="64" y="130"/>
                    <a:pt x="69" y="130"/>
                  </a:cubicBezTo>
                  <a:cubicBezTo>
                    <a:pt x="72" y="130"/>
                    <a:pt x="76" y="124"/>
                    <a:pt x="78" y="116"/>
                  </a:cubicBezTo>
                  <a:cubicBezTo>
                    <a:pt x="84" y="122"/>
                    <a:pt x="90" y="125"/>
                    <a:pt x="93" y="124"/>
                  </a:cubicBezTo>
                  <a:cubicBezTo>
                    <a:pt x="97" y="122"/>
                    <a:pt x="98" y="114"/>
                    <a:pt x="96" y="103"/>
                  </a:cubicBezTo>
                  <a:cubicBezTo>
                    <a:pt x="106" y="107"/>
                    <a:pt x="114" y="108"/>
                    <a:pt x="116" y="104"/>
                  </a:cubicBezTo>
                  <a:cubicBezTo>
                    <a:pt x="119" y="101"/>
                    <a:pt x="116" y="93"/>
                    <a:pt x="108" y="84"/>
                  </a:cubicBezTo>
                  <a:cubicBezTo>
                    <a:pt x="120" y="82"/>
                    <a:pt x="128" y="79"/>
                    <a:pt x="129" y="75"/>
                  </a:cubicBezTo>
                  <a:close/>
                </a:path>
              </a:pathLst>
            </a:custGeom>
            <a:solidFill>
              <a:schemeClr val="bg1"/>
            </a:solidFill>
            <a:ln>
              <a:noFill/>
            </a:ln>
          </p:spPr>
          <p:txBody>
            <a:bodyPr vert="horz" wrap="square" lIns="91440" tIns="45720" rIns="91440" bIns="45720" numCol="1" anchor="t" anchorCtr="0" compatLnSpc="1"/>
            <a:lstStyle/>
            <a:p>
              <a:endParaRPr lang="vi-VN"/>
            </a:p>
          </p:txBody>
        </p:sp>
      </p:grpSp>
      <p:sp>
        <p:nvSpPr>
          <p:cNvPr id="2" name="Tiêu đề 1"/>
          <p:cNvSpPr>
            <a:spLocks noGrp="1"/>
          </p:cNvSpPr>
          <p:nvPr>
            <p:ph type="title"/>
          </p:nvPr>
        </p:nvSpPr>
        <p:spPr>
          <a:xfrm>
            <a:off x="7699248" y="1993392"/>
            <a:ext cx="3200400" cy="2194560"/>
          </a:xfrm>
        </p:spPr>
        <p:txBody>
          <a:bodyPr anchor="b">
            <a:normAutofit/>
          </a:bodyPr>
          <a:lstStyle>
            <a:lvl1pPr latinLnBrk="0">
              <a:defRPr lang="vi-VN" sz="3400"/>
            </a:lvl1pPr>
          </a:lstStyle>
          <a:p>
            <a:r>
              <a:rPr lang="en-US"/>
              <a:t>Click to edit Master title style</a:t>
            </a:r>
            <a:endParaRPr lang="vi-VN"/>
          </a:p>
        </p:txBody>
      </p:sp>
      <p:sp>
        <p:nvSpPr>
          <p:cNvPr id="3" name="Chỗ dành sẵn cho Hình ảnh 2"/>
          <p:cNvSpPr>
            <a:spLocks noGrp="1"/>
          </p:cNvSpPr>
          <p:nvPr>
            <p:ph type="pic" idx="1"/>
          </p:nvPr>
        </p:nvSpPr>
        <p:spPr>
          <a:xfrm>
            <a:off x="838198" y="838200"/>
            <a:ext cx="6400800" cy="5181600"/>
          </a:xfrm>
          <a:solidFill>
            <a:schemeClr val="bg2">
              <a:lumMod val="90000"/>
            </a:schemeClr>
          </a:solidFill>
          <a:ln w="76200">
            <a:solidFill>
              <a:schemeClr val="bg1"/>
            </a:solidFill>
            <a:miter lim="800000"/>
          </a:ln>
        </p:spPr>
        <p:txBody>
          <a:bodyPr tIns="365760">
            <a:normAutofit/>
          </a:bodyPr>
          <a:lstStyle>
            <a:lvl1pPr marL="0" indent="0" algn="ctr" latinLnBrk="0">
              <a:buNone/>
              <a:defRPr lang="vi-VN" sz="2000"/>
            </a:lvl1pPr>
            <a:lvl2pPr marL="457200" indent="0" latinLnBrk="0">
              <a:buNone/>
              <a:defRPr lang="vi-VN" sz="2800"/>
            </a:lvl2pPr>
            <a:lvl3pPr marL="914400" indent="0" latinLnBrk="0">
              <a:buNone/>
              <a:defRPr lang="vi-VN" sz="2400"/>
            </a:lvl3pPr>
            <a:lvl4pPr marL="1371600" indent="0" latinLnBrk="0">
              <a:buNone/>
              <a:defRPr lang="vi-VN" sz="2000"/>
            </a:lvl4pPr>
            <a:lvl5pPr marL="1828800" indent="0" latinLnBrk="0">
              <a:buNone/>
              <a:defRPr lang="vi-VN" sz="2000"/>
            </a:lvl5pPr>
            <a:lvl6pPr marL="2286000" indent="0" latinLnBrk="0">
              <a:buNone/>
              <a:defRPr lang="vi-VN" sz="2000"/>
            </a:lvl6pPr>
            <a:lvl7pPr marL="2743200" indent="0" latinLnBrk="0">
              <a:buNone/>
              <a:defRPr lang="vi-VN" sz="2000"/>
            </a:lvl7pPr>
            <a:lvl8pPr marL="3200400" indent="0" latinLnBrk="0">
              <a:buNone/>
              <a:defRPr lang="vi-VN" sz="2000"/>
            </a:lvl8pPr>
            <a:lvl9pPr marL="3657600" indent="0" latinLnBrk="0">
              <a:buNone/>
              <a:defRPr lang="vi-VN" sz="2000"/>
            </a:lvl9pPr>
          </a:lstStyle>
          <a:p>
            <a:r>
              <a:rPr lang="en-US"/>
              <a:t>Click icon to add picture</a:t>
            </a:r>
            <a:endParaRPr lang="vi-VN"/>
          </a:p>
        </p:txBody>
      </p:sp>
      <p:sp>
        <p:nvSpPr>
          <p:cNvPr id="4" name="Chỗ dành sẵn cho Văn bản 3"/>
          <p:cNvSpPr>
            <a:spLocks noGrp="1"/>
          </p:cNvSpPr>
          <p:nvPr>
            <p:ph type="body" sz="half" idx="2" hasCustomPrompt="1"/>
          </p:nvPr>
        </p:nvSpPr>
        <p:spPr>
          <a:xfrm>
            <a:off x="7699248" y="4255008"/>
            <a:ext cx="3200400" cy="1764792"/>
          </a:xfrm>
        </p:spPr>
        <p:txBody>
          <a:bodyPr/>
          <a:lstStyle>
            <a:lvl1pPr marL="0" indent="0" latinLnBrk="0">
              <a:spcBef>
                <a:spcPts val="1000"/>
              </a:spcBef>
              <a:buNone/>
              <a:defRPr lang="vi-VN" sz="1600"/>
            </a:lvl1pPr>
            <a:lvl2pPr marL="457200" indent="0" latinLnBrk="0">
              <a:buNone/>
              <a:defRPr lang="vi-VN" sz="1400"/>
            </a:lvl2pPr>
            <a:lvl3pPr marL="914400" indent="0" latinLnBrk="0">
              <a:buNone/>
              <a:defRPr lang="vi-VN" sz="1200"/>
            </a:lvl3pPr>
            <a:lvl4pPr marL="1371600" indent="0" latinLnBrk="0">
              <a:buNone/>
              <a:defRPr lang="vi-VN" sz="1000"/>
            </a:lvl4pPr>
            <a:lvl5pPr marL="1828800" indent="0" latinLnBrk="0">
              <a:buNone/>
              <a:defRPr lang="vi-VN" sz="1000"/>
            </a:lvl5pPr>
            <a:lvl6pPr marL="2286000" indent="0" latinLnBrk="0">
              <a:buNone/>
              <a:defRPr lang="vi-VN" sz="1000"/>
            </a:lvl6pPr>
            <a:lvl7pPr marL="2743200" indent="0" latinLnBrk="0">
              <a:buNone/>
              <a:defRPr lang="vi-VN" sz="1000"/>
            </a:lvl7pPr>
            <a:lvl8pPr marL="3200400" indent="0" latinLnBrk="0">
              <a:buNone/>
              <a:defRPr lang="vi-VN" sz="1000"/>
            </a:lvl8pPr>
            <a:lvl9pPr marL="3657600" indent="0" latinLnBrk="0">
              <a:buNone/>
              <a:defRPr lang="vi-VN" sz="1000"/>
            </a:lvl9pPr>
          </a:lstStyle>
          <a:p>
            <a:pPr lvl="0"/>
            <a:r>
              <a:rPr lang="vi-VN" dirty="0"/>
              <a:t>Bấm để thêm nội dung</a:t>
            </a:r>
          </a:p>
        </p:txBody>
      </p:sp>
      <p:sp>
        <p:nvSpPr>
          <p:cNvPr id="5" name="Chỗ dành sẵn cho Ngày 4"/>
          <p:cNvSpPr>
            <a:spLocks noGrp="1"/>
          </p:cNvSpPr>
          <p:nvPr>
            <p:ph type="dt" sz="half" idx="10"/>
          </p:nvPr>
        </p:nvSpPr>
        <p:spPr/>
        <p:txBody>
          <a:bodyPr/>
          <a:lstStyle/>
          <a:p>
            <a:fld id="{F0800FDC-A43D-4B5A-B091-F5339D0144BE}" type="datetime1">
              <a:rPr lang="en-US"/>
              <a:t>9/9/2022</a:t>
            </a:fld>
            <a:endParaRPr lang="vi-VN"/>
          </a:p>
        </p:txBody>
      </p:sp>
      <p:sp>
        <p:nvSpPr>
          <p:cNvPr id="6" name="Chỗ dành sẵn cho Chân trang 5"/>
          <p:cNvSpPr>
            <a:spLocks noGrp="1"/>
          </p:cNvSpPr>
          <p:nvPr>
            <p:ph type="ftr" sz="quarter" idx="11"/>
          </p:nvPr>
        </p:nvSpPr>
        <p:spPr/>
        <p:txBody>
          <a:bodyPr/>
          <a:lstStyle/>
          <a:p>
            <a:endParaRPr lang="vi-VN"/>
          </a:p>
        </p:txBody>
      </p:sp>
      <p:sp>
        <p:nvSpPr>
          <p:cNvPr id="7" name="Chỗ dành sẵn cho Số Bản chiếu 6"/>
          <p:cNvSpPr>
            <a:spLocks noGrp="1"/>
          </p:cNvSpPr>
          <p:nvPr>
            <p:ph type="sldNum" sz="quarter" idx="12"/>
          </p:nvPr>
        </p:nvSpPr>
        <p:spPr/>
        <p:txBody>
          <a:bodyPr/>
          <a:lstStyle/>
          <a:p>
            <a:fld id="{484FD59D-33F1-4A76-843D-E67207CAFE54}" type="slidenum">
              <a:rPr/>
              <a:t>‹#›</a:t>
            </a:fld>
            <a:endParaRPr lang="vi-VN"/>
          </a:p>
        </p:txBody>
      </p:sp>
    </p:spTree>
    <p:extLst>
      <p:ext uri="{BB962C8B-B14F-4D97-AF65-F5344CB8AC3E}">
        <p14:creationId xmlns:p14="http://schemas.microsoft.com/office/powerpoint/2010/main" val="42025644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p:cNvSpPr>
            <a:spLocks noGrp="1"/>
          </p:cNvSpPr>
          <p:nvPr>
            <p:ph type="dt" sz="half" idx="10"/>
          </p:nvPr>
        </p:nvSpPr>
        <p:spPr>
          <a:xfrm>
            <a:off x="838200" y="6356350"/>
            <a:ext cx="2743200" cy="365125"/>
          </a:xfrm>
          <a:prstGeom prst="rect">
            <a:avLst/>
          </a:prstGeom>
        </p:spPr>
        <p:txBody>
          <a:bodyPr/>
          <a:lstStyle/>
          <a:p>
            <a:fld id="{82F288E0-7875-42C4-84C8-98DBBD3BF4D2}" type="datetimeFigureOut">
              <a:rPr lang="zh-CN" altLang="en-US" smtClean="0"/>
              <a:t>2022/9/9</a:t>
            </a:fld>
            <a:endParaRPr lang="zh-CN" altLang="en-US"/>
          </a:p>
        </p:txBody>
      </p:sp>
      <p:sp>
        <p:nvSpPr>
          <p:cNvPr id="5" name="页脚占位符 4"/>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610600" y="6356350"/>
            <a:ext cx="2743200" cy="365125"/>
          </a:xfrm>
          <a:prstGeom prst="rect">
            <a:avLst/>
          </a:prstGeom>
        </p:spPr>
        <p:txBody>
          <a:bodyPr/>
          <a:lstStyle/>
          <a:p>
            <a:fld id="{7D9BB5D0-35E4-459D-AEF3-FE4D7C45CC19}" type="slidenum">
              <a:rPr lang="zh-CN" altLang="en-US" smtClean="0"/>
              <a:t>‹#›</a:t>
            </a:fld>
            <a:endParaRPr lang="zh-CN" altLang="en-US"/>
          </a:p>
        </p:txBody>
      </p:sp>
    </p:spTree>
    <p:extLst>
      <p:ext uri="{BB962C8B-B14F-4D97-AF65-F5344CB8AC3E}">
        <p14:creationId xmlns:p14="http://schemas.microsoft.com/office/powerpoint/2010/main" val="33583010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内容占位符 2"/>
          <p:cNvSpPr>
            <a:spLocks noGrp="1"/>
          </p:cNvSpPr>
          <p:nvPr>
            <p:ph idx="1"/>
          </p:nvPr>
        </p:nvSpPr>
        <p:spPr>
          <a:xfrm>
            <a:off x="838200" y="1825625"/>
            <a:ext cx="10515600" cy="4351338"/>
          </a:xfrm>
          <a:prstGeom prst="rect">
            <a:avLst/>
          </a:prstGeo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a:xfrm>
            <a:off x="838200" y="6356350"/>
            <a:ext cx="2743200" cy="365125"/>
          </a:xfrm>
          <a:prstGeom prst="rect">
            <a:avLst/>
          </a:prstGeom>
        </p:spPr>
        <p:txBody>
          <a:bodyPr/>
          <a:lstStyle/>
          <a:p>
            <a:fld id="{82F288E0-7875-42C4-84C8-98DBBD3BF4D2}" type="datetimeFigureOut">
              <a:rPr lang="zh-CN" altLang="en-US" smtClean="0"/>
              <a:t>2022/9/9</a:t>
            </a:fld>
            <a:endParaRPr lang="zh-CN" altLang="en-US"/>
          </a:p>
        </p:txBody>
      </p:sp>
      <p:sp>
        <p:nvSpPr>
          <p:cNvPr id="5" name="页脚占位符 4"/>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610600" y="6356350"/>
            <a:ext cx="2743200" cy="365125"/>
          </a:xfrm>
          <a:prstGeom prst="rect">
            <a:avLst/>
          </a:prstGeom>
        </p:spPr>
        <p:txBody>
          <a:bodyPr/>
          <a:lstStyle/>
          <a:p>
            <a:fld id="{7D9BB5D0-35E4-459D-AEF3-FE4D7C45CC19}" type="slidenum">
              <a:rPr lang="zh-CN" altLang="en-US" smtClean="0"/>
              <a:t>‹#›</a:t>
            </a:fld>
            <a:endParaRPr lang="zh-CN" altLang="en-US"/>
          </a:p>
        </p:txBody>
      </p:sp>
    </p:spTree>
    <p:extLst>
      <p:ext uri="{BB962C8B-B14F-4D97-AF65-F5344CB8AC3E}">
        <p14:creationId xmlns:p14="http://schemas.microsoft.com/office/powerpoint/2010/main" val="15090253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a:prstGeom prst="rect">
            <a:avLst/>
          </a:prstGeom>
        </p:spPr>
        <p:txBody>
          <a:bodyPr anchor="b"/>
          <a:lstStyle>
            <a:lvl1pPr>
              <a:defRPr sz="6000"/>
            </a:lvl1pPr>
          </a:lstStyle>
          <a:p>
            <a:r>
              <a:rPr lang="zh-CN" altLang="en-US"/>
              <a:t>单击此处编辑母版标题样式</a:t>
            </a:r>
          </a:p>
        </p:txBody>
      </p:sp>
      <p:sp>
        <p:nvSpPr>
          <p:cNvPr id="3" name="文本占位符 2"/>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p>
        </p:txBody>
      </p:sp>
      <p:sp>
        <p:nvSpPr>
          <p:cNvPr id="4" name="日期占位符 3"/>
          <p:cNvSpPr>
            <a:spLocks noGrp="1"/>
          </p:cNvSpPr>
          <p:nvPr>
            <p:ph type="dt" sz="half" idx="10"/>
          </p:nvPr>
        </p:nvSpPr>
        <p:spPr>
          <a:xfrm>
            <a:off x="838200" y="6356350"/>
            <a:ext cx="2743200" cy="365125"/>
          </a:xfrm>
          <a:prstGeom prst="rect">
            <a:avLst/>
          </a:prstGeom>
        </p:spPr>
        <p:txBody>
          <a:bodyPr/>
          <a:lstStyle/>
          <a:p>
            <a:fld id="{82F288E0-7875-42C4-84C8-98DBBD3BF4D2}" type="datetimeFigureOut">
              <a:rPr lang="zh-CN" altLang="en-US" smtClean="0"/>
              <a:t>2022/9/9</a:t>
            </a:fld>
            <a:endParaRPr lang="zh-CN" altLang="en-US"/>
          </a:p>
        </p:txBody>
      </p:sp>
      <p:sp>
        <p:nvSpPr>
          <p:cNvPr id="5" name="页脚占位符 4"/>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610600" y="6356350"/>
            <a:ext cx="2743200" cy="365125"/>
          </a:xfrm>
          <a:prstGeom prst="rect">
            <a:avLst/>
          </a:prstGeom>
        </p:spPr>
        <p:txBody>
          <a:bodyPr/>
          <a:lstStyle/>
          <a:p>
            <a:fld id="{7D9BB5D0-35E4-459D-AEF3-FE4D7C45CC19}" type="slidenum">
              <a:rPr lang="zh-CN" altLang="en-US" smtClean="0"/>
              <a:t>‹#›</a:t>
            </a:fld>
            <a:endParaRPr lang="zh-CN" altLang="en-US"/>
          </a:p>
        </p:txBody>
      </p:sp>
    </p:spTree>
    <p:extLst>
      <p:ext uri="{BB962C8B-B14F-4D97-AF65-F5344CB8AC3E}">
        <p14:creationId xmlns:p14="http://schemas.microsoft.com/office/powerpoint/2010/main" val="5226461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内容占位符 2"/>
          <p:cNvSpPr>
            <a:spLocks noGrp="1"/>
          </p:cNvSpPr>
          <p:nvPr>
            <p:ph sz="half" idx="1"/>
          </p:nvPr>
        </p:nvSpPr>
        <p:spPr>
          <a:xfrm>
            <a:off x="838200" y="1825625"/>
            <a:ext cx="5181600" cy="4351338"/>
          </a:xfrm>
          <a:prstGeom prst="rect">
            <a:avLst/>
          </a:prstGeo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172200" y="1825625"/>
            <a:ext cx="5181600" cy="4351338"/>
          </a:xfrm>
          <a:prstGeom prst="rect">
            <a:avLst/>
          </a:prstGeo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a:xfrm>
            <a:off x="838200" y="6356350"/>
            <a:ext cx="2743200" cy="365125"/>
          </a:xfrm>
          <a:prstGeom prst="rect">
            <a:avLst/>
          </a:prstGeom>
        </p:spPr>
        <p:txBody>
          <a:bodyPr/>
          <a:lstStyle/>
          <a:p>
            <a:fld id="{82F288E0-7875-42C4-84C8-98DBBD3BF4D2}" type="datetimeFigureOut">
              <a:rPr lang="zh-CN" altLang="en-US" smtClean="0"/>
              <a:t>2022/9/9</a:t>
            </a:fld>
            <a:endParaRPr lang="zh-CN" altLang="en-US"/>
          </a:p>
        </p:txBody>
      </p:sp>
      <p:sp>
        <p:nvSpPr>
          <p:cNvPr id="6" name="页脚占位符 5"/>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7" name="灯片编号占位符 6"/>
          <p:cNvSpPr>
            <a:spLocks noGrp="1"/>
          </p:cNvSpPr>
          <p:nvPr>
            <p:ph type="sldNum" sz="quarter" idx="12"/>
          </p:nvPr>
        </p:nvSpPr>
        <p:spPr>
          <a:xfrm>
            <a:off x="8610600" y="6356350"/>
            <a:ext cx="2743200" cy="365125"/>
          </a:xfrm>
          <a:prstGeom prst="rect">
            <a:avLst/>
          </a:prstGeom>
        </p:spPr>
        <p:txBody>
          <a:bodyPr/>
          <a:lstStyle/>
          <a:p>
            <a:fld id="{7D9BB5D0-35E4-459D-AEF3-FE4D7C45CC19}" type="slidenum">
              <a:rPr lang="zh-CN" altLang="en-US" smtClean="0"/>
              <a:t>‹#›</a:t>
            </a:fld>
            <a:endParaRPr lang="zh-CN" altLang="en-US"/>
          </a:p>
        </p:txBody>
      </p:sp>
    </p:spTree>
    <p:extLst>
      <p:ext uri="{BB962C8B-B14F-4D97-AF65-F5344CB8AC3E}">
        <p14:creationId xmlns:p14="http://schemas.microsoft.com/office/powerpoint/2010/main" val="37271258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a:prstGeom prst="rect">
            <a:avLst/>
          </a:prstGeom>
        </p:spPr>
        <p:txBody>
          <a:bodyPr/>
          <a:lstStyle/>
          <a:p>
            <a:r>
              <a:rPr lang="zh-CN" altLang="en-US"/>
              <a:t>单击此处编辑母版标题样式</a:t>
            </a:r>
          </a:p>
        </p:txBody>
      </p:sp>
      <p:sp>
        <p:nvSpPr>
          <p:cNvPr id="3" name="文本占位符 2"/>
          <p:cNvSpPr>
            <a:spLocks noGrp="1"/>
          </p:cNvSpPr>
          <p:nvPr>
            <p:ph type="body" idx="1"/>
          </p:nvPr>
        </p:nvSpPr>
        <p:spPr>
          <a:xfrm>
            <a:off x="1186774" y="1778438"/>
            <a:ext cx="4873574" cy="823912"/>
          </a:xfrm>
          <a:prstGeom prst="rect">
            <a:avLst/>
          </a:prstGeom>
        </p:spPr>
        <p:txBody>
          <a:bodyPr anchor="ctr" anchorCtr="0"/>
          <a:lstStyle>
            <a:lvl1pPr marL="0" indent="0">
              <a:buNone/>
              <a:defRPr sz="2800"/>
            </a:lvl1pPr>
            <a:lvl2pPr marL="457200" indent="0">
              <a:buNone/>
              <a:defRPr sz="2400"/>
            </a:lvl2pPr>
            <a:lvl3pPr marL="914400" indent="0">
              <a:buNone/>
              <a:defRPr sz="2000"/>
            </a:lvl3pPr>
            <a:lvl4pPr marL="1371600" indent="0">
              <a:buNone/>
              <a:defRPr sz="1800"/>
            </a:lvl4pPr>
            <a:lvl5pPr marL="1828800" indent="0">
              <a:buNone/>
              <a:defRPr sz="1800"/>
            </a:lvl5pPr>
            <a:lvl6pPr marL="2286000" indent="0">
              <a:buNone/>
              <a:defRPr sz="1800"/>
            </a:lvl6pPr>
            <a:lvl7pPr marL="2743200" indent="0">
              <a:buNone/>
              <a:defRPr sz="1800"/>
            </a:lvl7pPr>
            <a:lvl8pPr marL="3200400" indent="0">
              <a:buNone/>
              <a:defRPr sz="1800"/>
            </a:lvl8pPr>
            <a:lvl9pPr marL="3657600" indent="0">
              <a:buNone/>
              <a:defRPr sz="1800"/>
            </a:lvl9pPr>
          </a:lstStyle>
          <a:p>
            <a:pPr lvl="0"/>
            <a:r>
              <a:rPr lang="zh-CN" altLang="en-US"/>
              <a:t>单击此处编辑母版文本样式</a:t>
            </a:r>
          </a:p>
        </p:txBody>
      </p:sp>
      <p:sp>
        <p:nvSpPr>
          <p:cNvPr id="4" name="内容占位符 3"/>
          <p:cNvSpPr>
            <a:spLocks noGrp="1"/>
          </p:cNvSpPr>
          <p:nvPr>
            <p:ph sz="half" idx="2"/>
          </p:nvPr>
        </p:nvSpPr>
        <p:spPr>
          <a:xfrm>
            <a:off x="1186774" y="2665379"/>
            <a:ext cx="4873574" cy="3524284"/>
          </a:xfrm>
          <a:prstGeom prst="rect">
            <a:avLst/>
          </a:prstGeo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256938" y="1778438"/>
            <a:ext cx="4897576" cy="823912"/>
          </a:xfrm>
          <a:prstGeom prst="rect">
            <a:avLst/>
          </a:prstGeom>
        </p:spPr>
        <p:txBody>
          <a:bodyPr anchor="ctr" anchorCtr="0"/>
          <a:lstStyle>
            <a:lvl1pPr marL="0" indent="0">
              <a:buNone/>
              <a:defRPr sz="2800"/>
            </a:lvl1pPr>
            <a:lvl2pPr marL="457200" indent="0">
              <a:buNone/>
              <a:defRPr sz="2400"/>
            </a:lvl2pPr>
            <a:lvl3pPr marL="914400" indent="0">
              <a:buNone/>
              <a:defRPr sz="2000"/>
            </a:lvl3pPr>
            <a:lvl4pPr marL="1371600" indent="0">
              <a:buNone/>
              <a:defRPr sz="1800"/>
            </a:lvl4pPr>
            <a:lvl5pPr marL="1828800" indent="0">
              <a:buNone/>
              <a:defRPr sz="1800"/>
            </a:lvl5pPr>
            <a:lvl6pPr marL="2286000" indent="0">
              <a:buNone/>
              <a:defRPr sz="1800"/>
            </a:lvl6pPr>
            <a:lvl7pPr marL="2743200" indent="0">
              <a:buNone/>
              <a:defRPr sz="1800"/>
            </a:lvl7pPr>
            <a:lvl8pPr marL="3200400" indent="0">
              <a:buNone/>
              <a:defRPr sz="1800"/>
            </a:lvl8pPr>
            <a:lvl9pPr marL="3657600" indent="0">
              <a:buNone/>
              <a:defRPr sz="1800"/>
            </a:lvl9pPr>
          </a:lstStyle>
          <a:p>
            <a:pPr lvl="0"/>
            <a:r>
              <a:rPr lang="zh-CN" altLang="en-US"/>
              <a:t>单击此处编辑母版文本样式</a:t>
            </a:r>
          </a:p>
        </p:txBody>
      </p:sp>
      <p:sp>
        <p:nvSpPr>
          <p:cNvPr id="6" name="内容占位符 5"/>
          <p:cNvSpPr>
            <a:spLocks noGrp="1"/>
          </p:cNvSpPr>
          <p:nvPr>
            <p:ph sz="quarter" idx="4"/>
          </p:nvPr>
        </p:nvSpPr>
        <p:spPr>
          <a:xfrm>
            <a:off x="6256938" y="2665379"/>
            <a:ext cx="4897576" cy="3524284"/>
          </a:xfrm>
          <a:prstGeom prst="rect">
            <a:avLst/>
          </a:prstGeo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a:xfrm>
            <a:off x="838200" y="6356350"/>
            <a:ext cx="2743200" cy="365125"/>
          </a:xfrm>
          <a:prstGeom prst="rect">
            <a:avLst/>
          </a:prstGeom>
        </p:spPr>
        <p:txBody>
          <a:bodyPr/>
          <a:lstStyle/>
          <a:p>
            <a:fld id="{82F288E0-7875-42C4-84C8-98DBBD3BF4D2}" type="datetimeFigureOut">
              <a:rPr lang="zh-CN" altLang="en-US" smtClean="0"/>
              <a:t>2022/9/9</a:t>
            </a:fld>
            <a:endParaRPr lang="zh-CN" altLang="en-US"/>
          </a:p>
        </p:txBody>
      </p:sp>
      <p:sp>
        <p:nvSpPr>
          <p:cNvPr id="8" name="页脚占位符 7"/>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9" name="灯片编号占位符 8"/>
          <p:cNvSpPr>
            <a:spLocks noGrp="1"/>
          </p:cNvSpPr>
          <p:nvPr>
            <p:ph type="sldNum" sz="quarter" idx="12"/>
          </p:nvPr>
        </p:nvSpPr>
        <p:spPr>
          <a:xfrm>
            <a:off x="8610600" y="6356350"/>
            <a:ext cx="2743200" cy="365125"/>
          </a:xfrm>
          <a:prstGeom prst="rect">
            <a:avLst/>
          </a:prstGeom>
        </p:spPr>
        <p:txBody>
          <a:bodyPr/>
          <a:lstStyle/>
          <a:p>
            <a:fld id="{7D9BB5D0-35E4-459D-AEF3-FE4D7C45CC19}" type="slidenum">
              <a:rPr lang="zh-CN" altLang="en-US" smtClean="0"/>
              <a:t>‹#›</a:t>
            </a:fld>
            <a:endParaRPr lang="zh-CN" altLang="en-US"/>
          </a:p>
        </p:txBody>
      </p:sp>
    </p:spTree>
    <p:extLst>
      <p:ext uri="{BB962C8B-B14F-4D97-AF65-F5344CB8AC3E}">
        <p14:creationId xmlns:p14="http://schemas.microsoft.com/office/powerpoint/2010/main" val="17613077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日期占位符 2"/>
          <p:cNvSpPr>
            <a:spLocks noGrp="1"/>
          </p:cNvSpPr>
          <p:nvPr>
            <p:ph type="dt" sz="half" idx="10"/>
          </p:nvPr>
        </p:nvSpPr>
        <p:spPr>
          <a:xfrm>
            <a:off x="838200" y="6356350"/>
            <a:ext cx="2743200" cy="365125"/>
          </a:xfrm>
          <a:prstGeom prst="rect">
            <a:avLst/>
          </a:prstGeom>
        </p:spPr>
        <p:txBody>
          <a:bodyPr/>
          <a:lstStyle/>
          <a:p>
            <a:fld id="{82F288E0-7875-42C4-84C8-98DBBD3BF4D2}" type="datetimeFigureOut">
              <a:rPr lang="zh-CN" altLang="en-US" smtClean="0"/>
              <a:t>2022/9/9</a:t>
            </a:fld>
            <a:endParaRPr lang="zh-CN" altLang="en-US"/>
          </a:p>
        </p:txBody>
      </p:sp>
      <p:sp>
        <p:nvSpPr>
          <p:cNvPr id="4" name="页脚占位符 3"/>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5" name="灯片编号占位符 4"/>
          <p:cNvSpPr>
            <a:spLocks noGrp="1"/>
          </p:cNvSpPr>
          <p:nvPr>
            <p:ph type="sldNum" sz="quarter" idx="12"/>
          </p:nvPr>
        </p:nvSpPr>
        <p:spPr>
          <a:xfrm>
            <a:off x="8610600" y="6356350"/>
            <a:ext cx="2743200" cy="365125"/>
          </a:xfrm>
          <a:prstGeom prst="rect">
            <a:avLst/>
          </a:prstGeom>
        </p:spPr>
        <p:txBody>
          <a:bodyPr/>
          <a:lstStyle/>
          <a:p>
            <a:fld id="{7D9BB5D0-35E4-459D-AEF3-FE4D7C45CC19}" type="slidenum">
              <a:rPr lang="zh-CN" altLang="en-US" smtClean="0"/>
              <a:t>‹#›</a:t>
            </a:fld>
            <a:endParaRPr lang="zh-CN" altLang="en-US"/>
          </a:p>
        </p:txBody>
      </p:sp>
    </p:spTree>
    <p:extLst>
      <p:ext uri="{BB962C8B-B14F-4D97-AF65-F5344CB8AC3E}">
        <p14:creationId xmlns:p14="http://schemas.microsoft.com/office/powerpoint/2010/main" val="25743167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a:xfrm>
            <a:off x="838200" y="6356350"/>
            <a:ext cx="2743200" cy="365125"/>
          </a:xfrm>
          <a:prstGeom prst="rect">
            <a:avLst/>
          </a:prstGeom>
        </p:spPr>
        <p:txBody>
          <a:bodyPr/>
          <a:lstStyle/>
          <a:p>
            <a:fld id="{82F288E0-7875-42C4-84C8-98DBBD3BF4D2}" type="datetimeFigureOut">
              <a:rPr lang="zh-CN" altLang="en-US" smtClean="0"/>
              <a:t>2022/9/9</a:t>
            </a:fld>
            <a:endParaRPr lang="zh-CN" altLang="en-US"/>
          </a:p>
        </p:txBody>
      </p:sp>
      <p:sp>
        <p:nvSpPr>
          <p:cNvPr id="3" name="页脚占位符 2"/>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4" name="灯片编号占位符 3"/>
          <p:cNvSpPr>
            <a:spLocks noGrp="1"/>
          </p:cNvSpPr>
          <p:nvPr>
            <p:ph type="sldNum" sz="quarter" idx="12"/>
          </p:nvPr>
        </p:nvSpPr>
        <p:spPr>
          <a:xfrm>
            <a:off x="8610600" y="6356350"/>
            <a:ext cx="2743200" cy="365125"/>
          </a:xfrm>
          <a:prstGeom prst="rect">
            <a:avLst/>
          </a:prstGeom>
        </p:spPr>
        <p:txBody>
          <a:bodyPr/>
          <a:lstStyle/>
          <a:p>
            <a:fld id="{7D9BB5D0-35E4-459D-AEF3-FE4D7C45CC19}" type="slidenum">
              <a:rPr lang="zh-CN" altLang="en-US" smtClean="0"/>
              <a:t>‹#›</a:t>
            </a:fld>
            <a:endParaRPr lang="zh-CN" altLang="en-US"/>
          </a:p>
        </p:txBody>
      </p:sp>
    </p:spTree>
    <p:extLst>
      <p:ext uri="{BB962C8B-B14F-4D97-AF65-F5344CB8AC3E}">
        <p14:creationId xmlns:p14="http://schemas.microsoft.com/office/powerpoint/2010/main" val="33886040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4165349" cy="1600200"/>
          </a:xfrm>
          <a:prstGeom prst="rect">
            <a:avLst/>
          </a:prstGeom>
        </p:spPr>
        <p:txBody>
          <a:bodyPr anchor="b"/>
          <a:lstStyle>
            <a:lvl1pPr>
              <a:defRPr sz="3200"/>
            </a:lvl1pPr>
          </a:lstStyle>
          <a:p>
            <a:r>
              <a:rPr lang="zh-CN" altLang="en-US"/>
              <a:t>单击此处编辑母版标题样式</a:t>
            </a:r>
          </a:p>
        </p:txBody>
      </p:sp>
      <p:sp>
        <p:nvSpPr>
          <p:cNvPr id="3" name="图片占位符 2"/>
          <p:cNvSpPr>
            <a:spLocks noGrp="1"/>
          </p:cNvSpPr>
          <p:nvPr>
            <p:ph type="pic" idx="1"/>
          </p:nvPr>
        </p:nvSpPr>
        <p:spPr>
          <a:xfrm>
            <a:off x="5183188" y="457201"/>
            <a:ext cx="6172200" cy="540385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4165349" cy="3811588"/>
          </a:xfrm>
          <a:prstGeom prst="rect">
            <a:avLst/>
          </a:prstGeom>
        </p:spPr>
        <p:txBody>
          <a:bodyPr/>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a:t>单击此处编辑母版文本样式</a:t>
            </a:r>
          </a:p>
        </p:txBody>
      </p:sp>
      <p:sp>
        <p:nvSpPr>
          <p:cNvPr id="5" name="日期占位符 4"/>
          <p:cNvSpPr>
            <a:spLocks noGrp="1"/>
          </p:cNvSpPr>
          <p:nvPr>
            <p:ph type="dt" sz="half" idx="10"/>
          </p:nvPr>
        </p:nvSpPr>
        <p:spPr>
          <a:xfrm>
            <a:off x="838200" y="6356350"/>
            <a:ext cx="2743200" cy="365125"/>
          </a:xfrm>
          <a:prstGeom prst="rect">
            <a:avLst/>
          </a:prstGeom>
        </p:spPr>
        <p:txBody>
          <a:bodyPr/>
          <a:lstStyle/>
          <a:p>
            <a:fld id="{82F288E0-7875-42C4-84C8-98DBBD3BF4D2}" type="datetimeFigureOut">
              <a:rPr lang="zh-CN" altLang="en-US" smtClean="0"/>
              <a:t>2022/9/9</a:t>
            </a:fld>
            <a:endParaRPr lang="zh-CN" altLang="en-US"/>
          </a:p>
        </p:txBody>
      </p:sp>
      <p:sp>
        <p:nvSpPr>
          <p:cNvPr id="6" name="页脚占位符 5"/>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7" name="灯片编号占位符 6"/>
          <p:cNvSpPr>
            <a:spLocks noGrp="1"/>
          </p:cNvSpPr>
          <p:nvPr>
            <p:ph type="sldNum" sz="quarter" idx="12"/>
          </p:nvPr>
        </p:nvSpPr>
        <p:spPr>
          <a:xfrm>
            <a:off x="8610600" y="6356350"/>
            <a:ext cx="2743200" cy="365125"/>
          </a:xfrm>
          <a:prstGeom prst="rect">
            <a:avLst/>
          </a:prstGeom>
        </p:spPr>
        <p:txBody>
          <a:bodyPr/>
          <a:lstStyle/>
          <a:p>
            <a:fld id="{7D9BB5D0-35E4-459D-AEF3-FE4D7C45CC19}" type="slidenum">
              <a:rPr lang="zh-CN" altLang="en-US" smtClean="0"/>
              <a:t>‹#›</a:t>
            </a:fld>
            <a:endParaRPr lang="zh-CN" altLang="en-US"/>
          </a:p>
        </p:txBody>
      </p:sp>
    </p:spTree>
    <p:extLst>
      <p:ext uri="{BB962C8B-B14F-4D97-AF65-F5344CB8AC3E}">
        <p14:creationId xmlns:p14="http://schemas.microsoft.com/office/powerpoint/2010/main" val="4687092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type="vertTitleAndTx" preserve="1">
  <p:cSld name="竖版">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a:prstGeom prst="rect">
            <a:avLst/>
          </a:prstGeo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838200" y="365125"/>
            <a:ext cx="7734300" cy="5811838"/>
          </a:xfrm>
          <a:prstGeom prst="rect">
            <a:avLst/>
          </a:prstGeo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a:xfrm>
            <a:off x="838200" y="6356350"/>
            <a:ext cx="2743200" cy="365125"/>
          </a:xfrm>
          <a:prstGeom prst="rect">
            <a:avLst/>
          </a:prstGeom>
        </p:spPr>
        <p:txBody>
          <a:bodyPr/>
          <a:lstStyle/>
          <a:p>
            <a:fld id="{82F288E0-7875-42C4-84C8-98DBBD3BF4D2}" type="datetimeFigureOut">
              <a:rPr lang="zh-CN" altLang="en-US" smtClean="0"/>
              <a:t>2022/9/9</a:t>
            </a:fld>
            <a:endParaRPr lang="zh-CN" altLang="en-US"/>
          </a:p>
        </p:txBody>
      </p:sp>
      <p:sp>
        <p:nvSpPr>
          <p:cNvPr id="5" name="页脚占位符 4"/>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610600" y="6356350"/>
            <a:ext cx="2743200" cy="365125"/>
          </a:xfrm>
          <a:prstGeom prst="rect">
            <a:avLst/>
          </a:prstGeom>
        </p:spPr>
        <p:txBody>
          <a:bodyPr/>
          <a:lstStyle/>
          <a:p>
            <a:fld id="{7D9BB5D0-35E4-459D-AEF3-FE4D7C45CC19}" type="slidenum">
              <a:rPr lang="zh-CN" altLang="en-US" smtClean="0"/>
              <a:t>‹#›</a:t>
            </a:fld>
            <a:endParaRPr lang="zh-CN" altLang="en-US"/>
          </a:p>
        </p:txBody>
      </p:sp>
    </p:spTree>
    <p:extLst>
      <p:ext uri="{BB962C8B-B14F-4D97-AF65-F5344CB8AC3E}">
        <p14:creationId xmlns:p14="http://schemas.microsoft.com/office/powerpoint/2010/main" val="32439587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3F5C393-4A2D-4F78-8995-94FA4B9F2DD9}" type="datetimeFigureOut">
              <a:rPr lang="en-US" smtClean="0"/>
              <a:t>9/9/2022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B433AC8-4AEA-4EAB-87C6-50F929A0333B}" type="slidenum">
              <a:rPr lang="en-US" smtClean="0"/>
              <a:t>‹#›</a:t>
            </a:fld>
            <a:endParaRPr lang="en-US"/>
          </a:p>
        </p:txBody>
      </p:sp>
    </p:spTree>
    <p:extLst>
      <p:ext uri="{BB962C8B-B14F-4D97-AF65-F5344CB8AC3E}">
        <p14:creationId xmlns:p14="http://schemas.microsoft.com/office/powerpoint/2010/main" val="33319075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type="objOnly" preserve="1">
  <p:cSld name="内容">
    <p:spTree>
      <p:nvGrpSpPr>
        <p:cNvPr id="1" name=""/>
        <p:cNvGrpSpPr/>
        <p:nvPr/>
      </p:nvGrpSpPr>
      <p:grpSpPr>
        <a:xfrm>
          <a:off x="0" y="0"/>
          <a:ext cx="0" cy="0"/>
          <a:chOff x="0" y="0"/>
          <a:chExt cx="0" cy="0"/>
        </a:xfrm>
      </p:grpSpPr>
      <p:sp>
        <p:nvSpPr>
          <p:cNvPr id="2" name="内容占位符 1"/>
          <p:cNvSpPr>
            <a:spLocks noGrp="1"/>
          </p:cNvSpPr>
          <p:nvPr>
            <p:ph/>
          </p:nvPr>
        </p:nvSpPr>
        <p:spPr>
          <a:xfrm>
            <a:off x="838200" y="365125"/>
            <a:ext cx="10515600" cy="5811838"/>
          </a:xfrm>
          <a:prstGeom prst="rect">
            <a:avLst/>
          </a:prstGeo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3" name="日期占位符 2"/>
          <p:cNvSpPr>
            <a:spLocks noGrp="1"/>
          </p:cNvSpPr>
          <p:nvPr>
            <p:ph type="dt" sz="half" idx="10"/>
          </p:nvPr>
        </p:nvSpPr>
        <p:spPr>
          <a:xfrm>
            <a:off x="838200" y="6356350"/>
            <a:ext cx="2743200" cy="365125"/>
          </a:xfrm>
          <a:prstGeom prst="rect">
            <a:avLst/>
          </a:prstGeom>
        </p:spPr>
        <p:txBody>
          <a:bodyPr/>
          <a:lstStyle/>
          <a:p>
            <a:fld id="{82F288E0-7875-42C4-84C8-98DBBD3BF4D2}" type="datetimeFigureOut">
              <a:rPr lang="zh-CN" altLang="en-US" smtClean="0"/>
              <a:t>2022/9/9</a:t>
            </a:fld>
            <a:endParaRPr lang="zh-CN" altLang="en-US"/>
          </a:p>
        </p:txBody>
      </p:sp>
      <p:sp>
        <p:nvSpPr>
          <p:cNvPr id="4" name="页脚占位符 3"/>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5" name="灯片编号占位符 4"/>
          <p:cNvSpPr>
            <a:spLocks noGrp="1"/>
          </p:cNvSpPr>
          <p:nvPr>
            <p:ph type="sldNum" sz="quarter" idx="12"/>
          </p:nvPr>
        </p:nvSpPr>
        <p:spPr>
          <a:xfrm>
            <a:off x="8610600" y="6356350"/>
            <a:ext cx="2743200" cy="365125"/>
          </a:xfrm>
          <a:prstGeom prst="rect">
            <a:avLst/>
          </a:prstGeom>
        </p:spPr>
        <p:txBody>
          <a:bodyPr/>
          <a:lstStyle/>
          <a:p>
            <a:fld id="{7D9BB5D0-35E4-459D-AEF3-FE4D7C45CC19}" type="slidenum">
              <a:rPr lang="zh-CN" altLang="en-US" smtClean="0"/>
              <a:t>‹#›</a:t>
            </a:fld>
            <a:endParaRPr lang="zh-CN" altLang="en-US"/>
          </a:p>
        </p:txBody>
      </p:sp>
    </p:spTree>
    <p:extLst>
      <p:ext uri="{BB962C8B-B14F-4D97-AF65-F5344CB8AC3E}">
        <p14:creationId xmlns:p14="http://schemas.microsoft.com/office/powerpoint/2010/main" val="31861836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86E1ECB1-5A5B-4C6B-8360-EEF4E7804329}"/>
              </a:ext>
            </a:extLst>
          </p:cNvPr>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zh-CN" altLang="en-US"/>
              <a:t>单击此处编辑母版标题样式</a:t>
            </a:r>
          </a:p>
        </p:txBody>
      </p:sp>
      <p:sp>
        <p:nvSpPr>
          <p:cNvPr id="3" name="副标题 2">
            <a:extLst>
              <a:ext uri="{FF2B5EF4-FFF2-40B4-BE49-F238E27FC236}">
                <a16:creationId xmlns:a16="http://schemas.microsoft.com/office/drawing/2014/main" id="{5BFCC059-4D8E-4C87-A4D1-E4C9E1D59452}"/>
              </a:ext>
            </a:extLst>
          </p:cNvPr>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a:extLst>
              <a:ext uri="{FF2B5EF4-FFF2-40B4-BE49-F238E27FC236}">
                <a16:creationId xmlns:a16="http://schemas.microsoft.com/office/drawing/2014/main" id="{A904FCF4-9A9C-407F-A896-63764D12FEE3}"/>
              </a:ext>
            </a:extLst>
          </p:cNvPr>
          <p:cNvSpPr>
            <a:spLocks noGrp="1"/>
          </p:cNvSpPr>
          <p:nvPr>
            <p:ph type="dt" sz="half" idx="10"/>
          </p:nvPr>
        </p:nvSpPr>
        <p:spPr>
          <a:xfrm>
            <a:off x="838200" y="6356350"/>
            <a:ext cx="2743200" cy="365125"/>
          </a:xfrm>
          <a:prstGeom prst="rect">
            <a:avLst/>
          </a:prstGeom>
        </p:spPr>
        <p:txBody>
          <a:bodyPr/>
          <a:lstStyle/>
          <a:p>
            <a:fld id="{F86BAB08-D03A-4FEF-8092-001CB785BBAB}" type="datetimeFigureOut">
              <a:rPr lang="zh-CN" altLang="en-US" smtClean="0"/>
              <a:t>2022/9/9</a:t>
            </a:fld>
            <a:endParaRPr lang="zh-CN" altLang="en-US"/>
          </a:p>
        </p:txBody>
      </p:sp>
      <p:sp>
        <p:nvSpPr>
          <p:cNvPr id="5" name="页脚占位符 4">
            <a:extLst>
              <a:ext uri="{FF2B5EF4-FFF2-40B4-BE49-F238E27FC236}">
                <a16:creationId xmlns:a16="http://schemas.microsoft.com/office/drawing/2014/main" id="{69A6E786-3F61-4FD7-AF4B-5CAEC066F415}"/>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a:extLst>
              <a:ext uri="{FF2B5EF4-FFF2-40B4-BE49-F238E27FC236}">
                <a16:creationId xmlns:a16="http://schemas.microsoft.com/office/drawing/2014/main" id="{2D126972-3EDC-4D3D-817C-4CCC7969F7B7}"/>
              </a:ext>
            </a:extLst>
          </p:cNvPr>
          <p:cNvSpPr>
            <a:spLocks noGrp="1"/>
          </p:cNvSpPr>
          <p:nvPr>
            <p:ph type="sldNum" sz="quarter" idx="12"/>
          </p:nvPr>
        </p:nvSpPr>
        <p:spPr>
          <a:xfrm>
            <a:off x="8610600" y="6356350"/>
            <a:ext cx="2743200" cy="365125"/>
          </a:xfrm>
          <a:prstGeom prst="rect">
            <a:avLst/>
          </a:prstGeom>
        </p:spPr>
        <p:txBody>
          <a:bodyPr/>
          <a:lstStyle/>
          <a:p>
            <a:fld id="{B8AB37BB-E8A6-440B-8775-2A002C97BC55}" type="slidenum">
              <a:rPr lang="zh-CN" altLang="en-US" smtClean="0"/>
              <a:t>‹#›</a:t>
            </a:fld>
            <a:endParaRPr lang="zh-CN" altLang="en-US"/>
          </a:p>
        </p:txBody>
      </p:sp>
    </p:spTree>
    <p:extLst>
      <p:ext uri="{BB962C8B-B14F-4D97-AF65-F5344CB8AC3E}">
        <p14:creationId xmlns:p14="http://schemas.microsoft.com/office/powerpoint/2010/main" val="1929030523"/>
      </p:ext>
    </p:extLst>
  </p:cSld>
  <p:clrMapOvr>
    <a:masterClrMapping/>
  </p:clrMapOvr>
  <mc:AlternateContent xmlns:mc="http://schemas.openxmlformats.org/markup-compatibility/2006" xmlns:p14="http://schemas.microsoft.com/office/powerpoint/2010/main">
    <mc:Choice Requires="p14">
      <p:transition spd="slow" p14:dur="1500" advClick="0">
        <p:random/>
      </p:transition>
    </mc:Choice>
    <mc:Fallback xmlns="">
      <p:transition spd="slow" advClick="0">
        <p:random/>
      </p:transition>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141A1C3F-F90A-43A4-9ECD-F00719B56535}"/>
              </a:ext>
            </a:extLst>
          </p:cNvPr>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id="{5C48D4E4-35F0-4517-A710-16EC966268E6}"/>
              </a:ext>
            </a:extLst>
          </p:cNvPr>
          <p:cNvSpPr>
            <a:spLocks noGrp="1"/>
          </p:cNvSpPr>
          <p:nvPr>
            <p:ph idx="1"/>
          </p:nvPr>
        </p:nvSpPr>
        <p:spPr>
          <a:xfrm>
            <a:off x="838200" y="1825625"/>
            <a:ext cx="10515600" cy="4351338"/>
          </a:xfrm>
          <a:prstGeom prst="rect">
            <a:avLst/>
          </a:prstGeo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id="{4D82627A-5DA8-42DB-A0E5-883D1EDEEB33}"/>
              </a:ext>
            </a:extLst>
          </p:cNvPr>
          <p:cNvSpPr>
            <a:spLocks noGrp="1"/>
          </p:cNvSpPr>
          <p:nvPr>
            <p:ph type="dt" sz="half" idx="10"/>
          </p:nvPr>
        </p:nvSpPr>
        <p:spPr>
          <a:xfrm>
            <a:off x="838200" y="6356350"/>
            <a:ext cx="2743200" cy="365125"/>
          </a:xfrm>
          <a:prstGeom prst="rect">
            <a:avLst/>
          </a:prstGeom>
        </p:spPr>
        <p:txBody>
          <a:bodyPr/>
          <a:lstStyle/>
          <a:p>
            <a:fld id="{F86BAB08-D03A-4FEF-8092-001CB785BBAB}" type="datetimeFigureOut">
              <a:rPr lang="zh-CN" altLang="en-US" smtClean="0"/>
              <a:t>2022/9/9</a:t>
            </a:fld>
            <a:endParaRPr lang="zh-CN" altLang="en-US"/>
          </a:p>
        </p:txBody>
      </p:sp>
      <p:sp>
        <p:nvSpPr>
          <p:cNvPr id="5" name="页脚占位符 4">
            <a:extLst>
              <a:ext uri="{FF2B5EF4-FFF2-40B4-BE49-F238E27FC236}">
                <a16:creationId xmlns:a16="http://schemas.microsoft.com/office/drawing/2014/main" id="{6709759C-075D-43BD-B60D-906336D3312B}"/>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a:extLst>
              <a:ext uri="{FF2B5EF4-FFF2-40B4-BE49-F238E27FC236}">
                <a16:creationId xmlns:a16="http://schemas.microsoft.com/office/drawing/2014/main" id="{2E769EA7-A4C8-47A7-9F4D-3E4EF4FEB31E}"/>
              </a:ext>
            </a:extLst>
          </p:cNvPr>
          <p:cNvSpPr>
            <a:spLocks noGrp="1"/>
          </p:cNvSpPr>
          <p:nvPr>
            <p:ph type="sldNum" sz="quarter" idx="12"/>
          </p:nvPr>
        </p:nvSpPr>
        <p:spPr>
          <a:xfrm>
            <a:off x="8610600" y="6356350"/>
            <a:ext cx="2743200" cy="365125"/>
          </a:xfrm>
          <a:prstGeom prst="rect">
            <a:avLst/>
          </a:prstGeom>
        </p:spPr>
        <p:txBody>
          <a:bodyPr/>
          <a:lstStyle/>
          <a:p>
            <a:fld id="{B8AB37BB-E8A6-440B-8775-2A002C97BC55}" type="slidenum">
              <a:rPr lang="zh-CN" altLang="en-US" smtClean="0"/>
              <a:t>‹#›</a:t>
            </a:fld>
            <a:endParaRPr lang="zh-CN" altLang="en-US"/>
          </a:p>
        </p:txBody>
      </p:sp>
    </p:spTree>
    <p:extLst>
      <p:ext uri="{BB962C8B-B14F-4D97-AF65-F5344CB8AC3E}">
        <p14:creationId xmlns:p14="http://schemas.microsoft.com/office/powerpoint/2010/main" val="1160673841"/>
      </p:ext>
    </p:extLst>
  </p:cSld>
  <p:clrMapOvr>
    <a:masterClrMapping/>
  </p:clrMapOvr>
  <mc:AlternateContent xmlns:mc="http://schemas.openxmlformats.org/markup-compatibility/2006" xmlns:p14="http://schemas.microsoft.com/office/powerpoint/2010/main">
    <mc:Choice Requires="p14">
      <p:transition spd="slow" p14:dur="1500" advClick="0">
        <p:random/>
      </p:transition>
    </mc:Choice>
    <mc:Fallback xmlns="">
      <p:transition spd="slow" advClick="0">
        <p:random/>
      </p:transition>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D1030536-6B8C-499F-B691-282A56B2234A}"/>
              </a:ext>
            </a:extLst>
          </p:cNvPr>
          <p:cNvSpPr>
            <a:spLocks noGrp="1"/>
          </p:cNvSpPr>
          <p:nvPr>
            <p:ph type="title"/>
          </p:nvPr>
        </p:nvSpPr>
        <p:spPr>
          <a:xfrm>
            <a:off x="831850" y="1709738"/>
            <a:ext cx="10515600" cy="2852737"/>
          </a:xfrm>
          <a:prstGeom prst="rect">
            <a:avLst/>
          </a:prstGeom>
        </p:spPr>
        <p:txBody>
          <a:bodyPr anchor="b"/>
          <a:lstStyle>
            <a:lvl1pPr>
              <a:defRPr sz="6000"/>
            </a:lvl1pPr>
          </a:lstStyle>
          <a:p>
            <a:r>
              <a:rPr lang="zh-CN" altLang="en-US"/>
              <a:t>单击此处编辑母版标题样式</a:t>
            </a:r>
          </a:p>
        </p:txBody>
      </p:sp>
      <p:sp>
        <p:nvSpPr>
          <p:cNvPr id="3" name="文本占位符 2">
            <a:extLst>
              <a:ext uri="{FF2B5EF4-FFF2-40B4-BE49-F238E27FC236}">
                <a16:creationId xmlns:a16="http://schemas.microsoft.com/office/drawing/2014/main" id="{592699D7-1ACB-40EF-8948-18C67F14DCCA}"/>
              </a:ext>
            </a:extLst>
          </p:cNvPr>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编辑母版文本样式</a:t>
            </a:r>
          </a:p>
        </p:txBody>
      </p:sp>
      <p:sp>
        <p:nvSpPr>
          <p:cNvPr id="4" name="日期占位符 3">
            <a:extLst>
              <a:ext uri="{FF2B5EF4-FFF2-40B4-BE49-F238E27FC236}">
                <a16:creationId xmlns:a16="http://schemas.microsoft.com/office/drawing/2014/main" id="{A09C0F2B-275E-4EFF-8736-59FDF652047A}"/>
              </a:ext>
            </a:extLst>
          </p:cNvPr>
          <p:cNvSpPr>
            <a:spLocks noGrp="1"/>
          </p:cNvSpPr>
          <p:nvPr>
            <p:ph type="dt" sz="half" idx="10"/>
          </p:nvPr>
        </p:nvSpPr>
        <p:spPr>
          <a:xfrm>
            <a:off x="838200" y="6356350"/>
            <a:ext cx="2743200" cy="365125"/>
          </a:xfrm>
          <a:prstGeom prst="rect">
            <a:avLst/>
          </a:prstGeom>
        </p:spPr>
        <p:txBody>
          <a:bodyPr/>
          <a:lstStyle/>
          <a:p>
            <a:fld id="{F86BAB08-D03A-4FEF-8092-001CB785BBAB}" type="datetimeFigureOut">
              <a:rPr lang="zh-CN" altLang="en-US" smtClean="0"/>
              <a:t>2022/9/9</a:t>
            </a:fld>
            <a:endParaRPr lang="zh-CN" altLang="en-US"/>
          </a:p>
        </p:txBody>
      </p:sp>
      <p:sp>
        <p:nvSpPr>
          <p:cNvPr id="5" name="页脚占位符 4">
            <a:extLst>
              <a:ext uri="{FF2B5EF4-FFF2-40B4-BE49-F238E27FC236}">
                <a16:creationId xmlns:a16="http://schemas.microsoft.com/office/drawing/2014/main" id="{EC6CBD68-7556-4277-A9CC-0E3698CDD064}"/>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a:extLst>
              <a:ext uri="{FF2B5EF4-FFF2-40B4-BE49-F238E27FC236}">
                <a16:creationId xmlns:a16="http://schemas.microsoft.com/office/drawing/2014/main" id="{F7552142-513F-4E0A-A832-EC32ABA8CBDE}"/>
              </a:ext>
            </a:extLst>
          </p:cNvPr>
          <p:cNvSpPr>
            <a:spLocks noGrp="1"/>
          </p:cNvSpPr>
          <p:nvPr>
            <p:ph type="sldNum" sz="quarter" idx="12"/>
          </p:nvPr>
        </p:nvSpPr>
        <p:spPr>
          <a:xfrm>
            <a:off x="8610600" y="6356350"/>
            <a:ext cx="2743200" cy="365125"/>
          </a:xfrm>
          <a:prstGeom prst="rect">
            <a:avLst/>
          </a:prstGeom>
        </p:spPr>
        <p:txBody>
          <a:bodyPr/>
          <a:lstStyle/>
          <a:p>
            <a:fld id="{B8AB37BB-E8A6-440B-8775-2A002C97BC55}" type="slidenum">
              <a:rPr lang="zh-CN" altLang="en-US" smtClean="0"/>
              <a:t>‹#›</a:t>
            </a:fld>
            <a:endParaRPr lang="zh-CN" altLang="en-US"/>
          </a:p>
        </p:txBody>
      </p:sp>
    </p:spTree>
    <p:extLst>
      <p:ext uri="{BB962C8B-B14F-4D97-AF65-F5344CB8AC3E}">
        <p14:creationId xmlns:p14="http://schemas.microsoft.com/office/powerpoint/2010/main" val="4214097271"/>
      </p:ext>
    </p:extLst>
  </p:cSld>
  <p:clrMapOvr>
    <a:masterClrMapping/>
  </p:clrMapOvr>
  <mc:AlternateContent xmlns:mc="http://schemas.openxmlformats.org/markup-compatibility/2006" xmlns:p14="http://schemas.microsoft.com/office/powerpoint/2010/main">
    <mc:Choice Requires="p14">
      <p:transition spd="slow" p14:dur="1500" advClick="0">
        <p:random/>
      </p:transition>
    </mc:Choice>
    <mc:Fallback xmlns="">
      <p:transition spd="slow" advClick="0">
        <p:random/>
      </p:transition>
    </mc:Fallback>
  </mc:AlternateContent>
</p:sldLayout>
</file>

<file path=ppt/slideLayouts/slideLayout3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D8DA5A0C-41EF-4EF1-B9B9-E309AF8245CE}"/>
              </a:ext>
            </a:extLst>
          </p:cNvPr>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id="{6898F9A6-7009-487C-9335-9B2655AF34BF}"/>
              </a:ext>
            </a:extLst>
          </p:cNvPr>
          <p:cNvSpPr>
            <a:spLocks noGrp="1"/>
          </p:cNvSpPr>
          <p:nvPr>
            <p:ph sz="half" idx="1"/>
          </p:nvPr>
        </p:nvSpPr>
        <p:spPr>
          <a:xfrm>
            <a:off x="838200" y="1825625"/>
            <a:ext cx="5181600" cy="4351338"/>
          </a:xfrm>
          <a:prstGeom prst="rect">
            <a:avLst/>
          </a:prstGeo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a:extLst>
              <a:ext uri="{FF2B5EF4-FFF2-40B4-BE49-F238E27FC236}">
                <a16:creationId xmlns:a16="http://schemas.microsoft.com/office/drawing/2014/main" id="{142523A4-6D85-4E26-BAD9-B5DED0F0D86A}"/>
              </a:ext>
            </a:extLst>
          </p:cNvPr>
          <p:cNvSpPr>
            <a:spLocks noGrp="1"/>
          </p:cNvSpPr>
          <p:nvPr>
            <p:ph sz="half" idx="2"/>
          </p:nvPr>
        </p:nvSpPr>
        <p:spPr>
          <a:xfrm>
            <a:off x="6172200" y="1825625"/>
            <a:ext cx="5181600" cy="4351338"/>
          </a:xfrm>
          <a:prstGeom prst="rect">
            <a:avLst/>
          </a:prstGeo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a:extLst>
              <a:ext uri="{FF2B5EF4-FFF2-40B4-BE49-F238E27FC236}">
                <a16:creationId xmlns:a16="http://schemas.microsoft.com/office/drawing/2014/main" id="{DF1B68CC-03DA-4133-9A62-45795BDC56B0}"/>
              </a:ext>
            </a:extLst>
          </p:cNvPr>
          <p:cNvSpPr>
            <a:spLocks noGrp="1"/>
          </p:cNvSpPr>
          <p:nvPr>
            <p:ph type="dt" sz="half" idx="10"/>
          </p:nvPr>
        </p:nvSpPr>
        <p:spPr>
          <a:xfrm>
            <a:off x="838200" y="6356350"/>
            <a:ext cx="2743200" cy="365125"/>
          </a:xfrm>
          <a:prstGeom prst="rect">
            <a:avLst/>
          </a:prstGeom>
        </p:spPr>
        <p:txBody>
          <a:bodyPr/>
          <a:lstStyle/>
          <a:p>
            <a:fld id="{F86BAB08-D03A-4FEF-8092-001CB785BBAB}" type="datetimeFigureOut">
              <a:rPr lang="zh-CN" altLang="en-US" smtClean="0"/>
              <a:t>2022/9/9</a:t>
            </a:fld>
            <a:endParaRPr lang="zh-CN" altLang="en-US"/>
          </a:p>
        </p:txBody>
      </p:sp>
      <p:sp>
        <p:nvSpPr>
          <p:cNvPr id="6" name="页脚占位符 5">
            <a:extLst>
              <a:ext uri="{FF2B5EF4-FFF2-40B4-BE49-F238E27FC236}">
                <a16:creationId xmlns:a16="http://schemas.microsoft.com/office/drawing/2014/main" id="{37433D43-A8D0-4374-ACF8-E247BE39BC87}"/>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7" name="灯片编号占位符 6">
            <a:extLst>
              <a:ext uri="{FF2B5EF4-FFF2-40B4-BE49-F238E27FC236}">
                <a16:creationId xmlns:a16="http://schemas.microsoft.com/office/drawing/2014/main" id="{DB94F08B-6269-48AE-88E7-BDBB0876FDAD}"/>
              </a:ext>
            </a:extLst>
          </p:cNvPr>
          <p:cNvSpPr>
            <a:spLocks noGrp="1"/>
          </p:cNvSpPr>
          <p:nvPr>
            <p:ph type="sldNum" sz="quarter" idx="12"/>
          </p:nvPr>
        </p:nvSpPr>
        <p:spPr>
          <a:xfrm>
            <a:off x="8610600" y="6356350"/>
            <a:ext cx="2743200" cy="365125"/>
          </a:xfrm>
          <a:prstGeom prst="rect">
            <a:avLst/>
          </a:prstGeom>
        </p:spPr>
        <p:txBody>
          <a:bodyPr/>
          <a:lstStyle/>
          <a:p>
            <a:fld id="{B8AB37BB-E8A6-440B-8775-2A002C97BC55}" type="slidenum">
              <a:rPr lang="zh-CN" altLang="en-US" smtClean="0"/>
              <a:t>‹#›</a:t>
            </a:fld>
            <a:endParaRPr lang="zh-CN" altLang="en-US"/>
          </a:p>
        </p:txBody>
      </p:sp>
    </p:spTree>
    <p:extLst>
      <p:ext uri="{BB962C8B-B14F-4D97-AF65-F5344CB8AC3E}">
        <p14:creationId xmlns:p14="http://schemas.microsoft.com/office/powerpoint/2010/main" val="989827434"/>
      </p:ext>
    </p:extLst>
  </p:cSld>
  <p:clrMapOvr>
    <a:masterClrMapping/>
  </p:clrMapOvr>
  <mc:AlternateContent xmlns:mc="http://schemas.openxmlformats.org/markup-compatibility/2006" xmlns:p14="http://schemas.microsoft.com/office/powerpoint/2010/main">
    <mc:Choice Requires="p14">
      <p:transition spd="slow" p14:dur="1500" advClick="0">
        <p:random/>
      </p:transition>
    </mc:Choice>
    <mc:Fallback xmlns="">
      <p:transition spd="slow" advClick="0">
        <p:random/>
      </p:transition>
    </mc:Fallback>
  </mc:AlternateContent>
</p:sldLayout>
</file>

<file path=ppt/slideLayouts/slideLayout3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B544134E-0BE5-46C0-929C-F9D4A023FD93}"/>
              </a:ext>
            </a:extLst>
          </p:cNvPr>
          <p:cNvSpPr>
            <a:spLocks noGrp="1"/>
          </p:cNvSpPr>
          <p:nvPr>
            <p:ph type="title"/>
          </p:nvPr>
        </p:nvSpPr>
        <p:spPr>
          <a:xfrm>
            <a:off x="839788" y="365125"/>
            <a:ext cx="10515600" cy="1325563"/>
          </a:xfrm>
          <a:prstGeom prst="rect">
            <a:avLst/>
          </a:prstGeom>
        </p:spPr>
        <p:txBody>
          <a:bodyPr/>
          <a:lstStyle/>
          <a:p>
            <a:r>
              <a:rPr lang="zh-CN" altLang="en-US"/>
              <a:t>单击此处编辑母版标题样式</a:t>
            </a:r>
          </a:p>
        </p:txBody>
      </p:sp>
      <p:sp>
        <p:nvSpPr>
          <p:cNvPr id="3" name="文本占位符 2">
            <a:extLst>
              <a:ext uri="{FF2B5EF4-FFF2-40B4-BE49-F238E27FC236}">
                <a16:creationId xmlns:a16="http://schemas.microsoft.com/office/drawing/2014/main" id="{B12113C5-ADEA-4974-BB14-86DAC381EA1D}"/>
              </a:ext>
            </a:extLst>
          </p:cNvPr>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4" name="内容占位符 3">
            <a:extLst>
              <a:ext uri="{FF2B5EF4-FFF2-40B4-BE49-F238E27FC236}">
                <a16:creationId xmlns:a16="http://schemas.microsoft.com/office/drawing/2014/main" id="{C9390FF6-61F4-44DF-9C58-15C7C9EAC01D}"/>
              </a:ext>
            </a:extLst>
          </p:cNvPr>
          <p:cNvSpPr>
            <a:spLocks noGrp="1"/>
          </p:cNvSpPr>
          <p:nvPr>
            <p:ph sz="half" idx="2"/>
          </p:nvPr>
        </p:nvSpPr>
        <p:spPr>
          <a:xfrm>
            <a:off x="839788" y="2505075"/>
            <a:ext cx="5157787" cy="3684588"/>
          </a:xfrm>
          <a:prstGeom prst="rect">
            <a:avLst/>
          </a:prstGeo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a:extLst>
              <a:ext uri="{FF2B5EF4-FFF2-40B4-BE49-F238E27FC236}">
                <a16:creationId xmlns:a16="http://schemas.microsoft.com/office/drawing/2014/main" id="{5084E920-1203-43C5-9836-AEA955263377}"/>
              </a:ext>
            </a:extLst>
          </p:cNvPr>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6" name="内容占位符 5">
            <a:extLst>
              <a:ext uri="{FF2B5EF4-FFF2-40B4-BE49-F238E27FC236}">
                <a16:creationId xmlns:a16="http://schemas.microsoft.com/office/drawing/2014/main" id="{91FAE36B-07A4-4C4E-9A5F-B58F26998217}"/>
              </a:ext>
            </a:extLst>
          </p:cNvPr>
          <p:cNvSpPr>
            <a:spLocks noGrp="1"/>
          </p:cNvSpPr>
          <p:nvPr>
            <p:ph sz="quarter" idx="4"/>
          </p:nvPr>
        </p:nvSpPr>
        <p:spPr>
          <a:xfrm>
            <a:off x="6172200" y="2505075"/>
            <a:ext cx="5183188" cy="3684588"/>
          </a:xfrm>
          <a:prstGeom prst="rect">
            <a:avLst/>
          </a:prstGeo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a:extLst>
              <a:ext uri="{FF2B5EF4-FFF2-40B4-BE49-F238E27FC236}">
                <a16:creationId xmlns:a16="http://schemas.microsoft.com/office/drawing/2014/main" id="{2C6239AA-BEC2-47D5-B295-1C438B9D2A29}"/>
              </a:ext>
            </a:extLst>
          </p:cNvPr>
          <p:cNvSpPr>
            <a:spLocks noGrp="1"/>
          </p:cNvSpPr>
          <p:nvPr>
            <p:ph type="dt" sz="half" idx="10"/>
          </p:nvPr>
        </p:nvSpPr>
        <p:spPr>
          <a:xfrm>
            <a:off x="838200" y="6356350"/>
            <a:ext cx="2743200" cy="365125"/>
          </a:xfrm>
          <a:prstGeom prst="rect">
            <a:avLst/>
          </a:prstGeom>
        </p:spPr>
        <p:txBody>
          <a:bodyPr/>
          <a:lstStyle/>
          <a:p>
            <a:fld id="{F86BAB08-D03A-4FEF-8092-001CB785BBAB}" type="datetimeFigureOut">
              <a:rPr lang="zh-CN" altLang="en-US" smtClean="0"/>
              <a:t>2022/9/9</a:t>
            </a:fld>
            <a:endParaRPr lang="zh-CN" altLang="en-US"/>
          </a:p>
        </p:txBody>
      </p:sp>
      <p:sp>
        <p:nvSpPr>
          <p:cNvPr id="8" name="页脚占位符 7">
            <a:extLst>
              <a:ext uri="{FF2B5EF4-FFF2-40B4-BE49-F238E27FC236}">
                <a16:creationId xmlns:a16="http://schemas.microsoft.com/office/drawing/2014/main" id="{2D37E89F-FD72-4884-A2DC-4121C65FDE0D}"/>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9" name="灯片编号占位符 8">
            <a:extLst>
              <a:ext uri="{FF2B5EF4-FFF2-40B4-BE49-F238E27FC236}">
                <a16:creationId xmlns:a16="http://schemas.microsoft.com/office/drawing/2014/main" id="{F4094C68-E649-4A58-B70D-88A203523249}"/>
              </a:ext>
            </a:extLst>
          </p:cNvPr>
          <p:cNvSpPr>
            <a:spLocks noGrp="1"/>
          </p:cNvSpPr>
          <p:nvPr>
            <p:ph type="sldNum" sz="quarter" idx="12"/>
          </p:nvPr>
        </p:nvSpPr>
        <p:spPr>
          <a:xfrm>
            <a:off x="8610600" y="6356350"/>
            <a:ext cx="2743200" cy="365125"/>
          </a:xfrm>
          <a:prstGeom prst="rect">
            <a:avLst/>
          </a:prstGeom>
        </p:spPr>
        <p:txBody>
          <a:bodyPr/>
          <a:lstStyle/>
          <a:p>
            <a:fld id="{B8AB37BB-E8A6-440B-8775-2A002C97BC55}" type="slidenum">
              <a:rPr lang="zh-CN" altLang="en-US" smtClean="0"/>
              <a:t>‹#›</a:t>
            </a:fld>
            <a:endParaRPr lang="zh-CN" altLang="en-US"/>
          </a:p>
        </p:txBody>
      </p:sp>
    </p:spTree>
    <p:extLst>
      <p:ext uri="{BB962C8B-B14F-4D97-AF65-F5344CB8AC3E}">
        <p14:creationId xmlns:p14="http://schemas.microsoft.com/office/powerpoint/2010/main" val="4233784954"/>
      </p:ext>
    </p:extLst>
  </p:cSld>
  <p:clrMapOvr>
    <a:masterClrMapping/>
  </p:clrMapOvr>
  <mc:AlternateContent xmlns:mc="http://schemas.openxmlformats.org/markup-compatibility/2006" xmlns:p14="http://schemas.microsoft.com/office/powerpoint/2010/main">
    <mc:Choice Requires="p14">
      <p:transition spd="slow" p14:dur="1500" advClick="0">
        <p:random/>
      </p:transition>
    </mc:Choice>
    <mc:Fallback xmlns="">
      <p:transition spd="slow" advClick="0">
        <p:random/>
      </p:transition>
    </mc:Fallback>
  </mc:AlternateContent>
</p:sldLayout>
</file>

<file path=ppt/slideLayouts/slideLayout3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865F94A4-B8D7-43C1-80C9-73E124F4F707}"/>
              </a:ext>
            </a:extLst>
          </p:cNvPr>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日期占位符 2">
            <a:extLst>
              <a:ext uri="{FF2B5EF4-FFF2-40B4-BE49-F238E27FC236}">
                <a16:creationId xmlns:a16="http://schemas.microsoft.com/office/drawing/2014/main" id="{A684A534-7F72-44DB-AAA0-39763DA8C1E6}"/>
              </a:ext>
            </a:extLst>
          </p:cNvPr>
          <p:cNvSpPr>
            <a:spLocks noGrp="1"/>
          </p:cNvSpPr>
          <p:nvPr>
            <p:ph type="dt" sz="half" idx="10"/>
          </p:nvPr>
        </p:nvSpPr>
        <p:spPr>
          <a:xfrm>
            <a:off x="838200" y="6356350"/>
            <a:ext cx="2743200" cy="365125"/>
          </a:xfrm>
          <a:prstGeom prst="rect">
            <a:avLst/>
          </a:prstGeom>
        </p:spPr>
        <p:txBody>
          <a:bodyPr/>
          <a:lstStyle/>
          <a:p>
            <a:fld id="{F86BAB08-D03A-4FEF-8092-001CB785BBAB}" type="datetimeFigureOut">
              <a:rPr lang="zh-CN" altLang="en-US" smtClean="0"/>
              <a:t>2022/9/9</a:t>
            </a:fld>
            <a:endParaRPr lang="zh-CN" altLang="en-US"/>
          </a:p>
        </p:txBody>
      </p:sp>
      <p:sp>
        <p:nvSpPr>
          <p:cNvPr id="4" name="页脚占位符 3">
            <a:extLst>
              <a:ext uri="{FF2B5EF4-FFF2-40B4-BE49-F238E27FC236}">
                <a16:creationId xmlns:a16="http://schemas.microsoft.com/office/drawing/2014/main" id="{ED8F81B8-2C1B-46DA-9FC4-FA4EA6C31445}"/>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5" name="灯片编号占位符 4">
            <a:extLst>
              <a:ext uri="{FF2B5EF4-FFF2-40B4-BE49-F238E27FC236}">
                <a16:creationId xmlns:a16="http://schemas.microsoft.com/office/drawing/2014/main" id="{D4DEF5E0-2338-4BAC-8681-B56466F2D309}"/>
              </a:ext>
            </a:extLst>
          </p:cNvPr>
          <p:cNvSpPr>
            <a:spLocks noGrp="1"/>
          </p:cNvSpPr>
          <p:nvPr>
            <p:ph type="sldNum" sz="quarter" idx="12"/>
          </p:nvPr>
        </p:nvSpPr>
        <p:spPr>
          <a:xfrm>
            <a:off x="8610600" y="6356350"/>
            <a:ext cx="2743200" cy="365125"/>
          </a:xfrm>
          <a:prstGeom prst="rect">
            <a:avLst/>
          </a:prstGeom>
        </p:spPr>
        <p:txBody>
          <a:bodyPr/>
          <a:lstStyle/>
          <a:p>
            <a:fld id="{B8AB37BB-E8A6-440B-8775-2A002C97BC55}" type="slidenum">
              <a:rPr lang="zh-CN" altLang="en-US" smtClean="0"/>
              <a:t>‹#›</a:t>
            </a:fld>
            <a:endParaRPr lang="zh-CN" altLang="en-US"/>
          </a:p>
        </p:txBody>
      </p:sp>
    </p:spTree>
    <p:extLst>
      <p:ext uri="{BB962C8B-B14F-4D97-AF65-F5344CB8AC3E}">
        <p14:creationId xmlns:p14="http://schemas.microsoft.com/office/powerpoint/2010/main" val="3013604438"/>
      </p:ext>
    </p:extLst>
  </p:cSld>
  <p:clrMapOvr>
    <a:masterClrMapping/>
  </p:clrMapOvr>
  <mc:AlternateContent xmlns:mc="http://schemas.openxmlformats.org/markup-compatibility/2006" xmlns:p14="http://schemas.microsoft.com/office/powerpoint/2010/main">
    <mc:Choice Requires="p14">
      <p:transition spd="slow" p14:dur="1500" advClick="0">
        <p:random/>
      </p:transition>
    </mc:Choice>
    <mc:Fallback xmlns="">
      <p:transition spd="slow" advClick="0">
        <p:random/>
      </p:transition>
    </mc:Fallback>
  </mc:AlternateContent>
</p:sldLayout>
</file>

<file path=ppt/slideLayouts/slideLayout3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id="{95AE1E47-1B45-4380-AE38-48F51410E38F}"/>
              </a:ext>
            </a:extLst>
          </p:cNvPr>
          <p:cNvSpPr>
            <a:spLocks noGrp="1"/>
          </p:cNvSpPr>
          <p:nvPr>
            <p:ph type="dt" sz="half" idx="10"/>
          </p:nvPr>
        </p:nvSpPr>
        <p:spPr>
          <a:xfrm>
            <a:off x="838200" y="6356350"/>
            <a:ext cx="2743200" cy="365125"/>
          </a:xfrm>
          <a:prstGeom prst="rect">
            <a:avLst/>
          </a:prstGeom>
        </p:spPr>
        <p:txBody>
          <a:bodyPr/>
          <a:lstStyle/>
          <a:p>
            <a:fld id="{F86BAB08-D03A-4FEF-8092-001CB785BBAB}" type="datetimeFigureOut">
              <a:rPr lang="zh-CN" altLang="en-US" smtClean="0"/>
              <a:t>2022/9/9</a:t>
            </a:fld>
            <a:endParaRPr lang="zh-CN" altLang="en-US"/>
          </a:p>
        </p:txBody>
      </p:sp>
      <p:sp>
        <p:nvSpPr>
          <p:cNvPr id="3" name="页脚占位符 2">
            <a:extLst>
              <a:ext uri="{FF2B5EF4-FFF2-40B4-BE49-F238E27FC236}">
                <a16:creationId xmlns:a16="http://schemas.microsoft.com/office/drawing/2014/main" id="{A5744B09-219A-4BAE-A64A-BA6F51CC35B0}"/>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4" name="灯片编号占位符 3">
            <a:extLst>
              <a:ext uri="{FF2B5EF4-FFF2-40B4-BE49-F238E27FC236}">
                <a16:creationId xmlns:a16="http://schemas.microsoft.com/office/drawing/2014/main" id="{BE5B1853-F3A0-4843-A7DD-B071FABAEC70}"/>
              </a:ext>
            </a:extLst>
          </p:cNvPr>
          <p:cNvSpPr>
            <a:spLocks noGrp="1"/>
          </p:cNvSpPr>
          <p:nvPr>
            <p:ph type="sldNum" sz="quarter" idx="12"/>
          </p:nvPr>
        </p:nvSpPr>
        <p:spPr>
          <a:xfrm>
            <a:off x="8610600" y="6356350"/>
            <a:ext cx="2743200" cy="365125"/>
          </a:xfrm>
          <a:prstGeom prst="rect">
            <a:avLst/>
          </a:prstGeom>
        </p:spPr>
        <p:txBody>
          <a:bodyPr/>
          <a:lstStyle/>
          <a:p>
            <a:fld id="{B8AB37BB-E8A6-440B-8775-2A002C97BC55}" type="slidenum">
              <a:rPr lang="zh-CN" altLang="en-US" smtClean="0"/>
              <a:t>‹#›</a:t>
            </a:fld>
            <a:endParaRPr lang="zh-CN" altLang="en-US"/>
          </a:p>
        </p:txBody>
      </p:sp>
    </p:spTree>
    <p:extLst>
      <p:ext uri="{BB962C8B-B14F-4D97-AF65-F5344CB8AC3E}">
        <p14:creationId xmlns:p14="http://schemas.microsoft.com/office/powerpoint/2010/main" val="1723256114"/>
      </p:ext>
    </p:extLst>
  </p:cSld>
  <p:clrMapOvr>
    <a:masterClrMapping/>
  </p:clrMapOvr>
  <mc:AlternateContent xmlns:mc="http://schemas.openxmlformats.org/markup-compatibility/2006" xmlns:p14="http://schemas.microsoft.com/office/powerpoint/2010/main">
    <mc:Choice Requires="p14">
      <p:transition spd="slow" p14:dur="1500" advClick="0">
        <p:random/>
      </p:transition>
    </mc:Choice>
    <mc:Fallback xmlns="">
      <p:transition spd="slow" advClick="0">
        <p:random/>
      </p:transition>
    </mc:Fallback>
  </mc:AlternateContent>
</p:sldLayout>
</file>

<file path=ppt/slideLayouts/slideLayout3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338A05EE-C361-48B2-881C-5FEDBCF95C2E}"/>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zh-CN" altLang="en-US"/>
              <a:t>单击此处编辑母版标题样式</a:t>
            </a:r>
          </a:p>
        </p:txBody>
      </p:sp>
      <p:sp>
        <p:nvSpPr>
          <p:cNvPr id="3" name="内容占位符 2">
            <a:extLst>
              <a:ext uri="{FF2B5EF4-FFF2-40B4-BE49-F238E27FC236}">
                <a16:creationId xmlns:a16="http://schemas.microsoft.com/office/drawing/2014/main" id="{D66B7BA2-C07B-486A-AEBA-E8A379FAE2D7}"/>
              </a:ext>
            </a:extLst>
          </p:cNvPr>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a:extLst>
              <a:ext uri="{FF2B5EF4-FFF2-40B4-BE49-F238E27FC236}">
                <a16:creationId xmlns:a16="http://schemas.microsoft.com/office/drawing/2014/main" id="{9609B8D7-C342-4349-A52B-0F630C4968F5}"/>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a:extLst>
              <a:ext uri="{FF2B5EF4-FFF2-40B4-BE49-F238E27FC236}">
                <a16:creationId xmlns:a16="http://schemas.microsoft.com/office/drawing/2014/main" id="{C21A0A05-2E78-4B68-9275-72A6981317F1}"/>
              </a:ext>
            </a:extLst>
          </p:cNvPr>
          <p:cNvSpPr>
            <a:spLocks noGrp="1"/>
          </p:cNvSpPr>
          <p:nvPr>
            <p:ph type="dt" sz="half" idx="10"/>
          </p:nvPr>
        </p:nvSpPr>
        <p:spPr>
          <a:xfrm>
            <a:off x="838200" y="6356350"/>
            <a:ext cx="2743200" cy="365125"/>
          </a:xfrm>
          <a:prstGeom prst="rect">
            <a:avLst/>
          </a:prstGeom>
        </p:spPr>
        <p:txBody>
          <a:bodyPr/>
          <a:lstStyle/>
          <a:p>
            <a:fld id="{F86BAB08-D03A-4FEF-8092-001CB785BBAB}" type="datetimeFigureOut">
              <a:rPr lang="zh-CN" altLang="en-US" smtClean="0"/>
              <a:t>2022/9/9</a:t>
            </a:fld>
            <a:endParaRPr lang="zh-CN" altLang="en-US"/>
          </a:p>
        </p:txBody>
      </p:sp>
      <p:sp>
        <p:nvSpPr>
          <p:cNvPr id="6" name="页脚占位符 5">
            <a:extLst>
              <a:ext uri="{FF2B5EF4-FFF2-40B4-BE49-F238E27FC236}">
                <a16:creationId xmlns:a16="http://schemas.microsoft.com/office/drawing/2014/main" id="{8E8D064B-850C-449A-B16D-36BA1C5A1FB1}"/>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7" name="灯片编号占位符 6">
            <a:extLst>
              <a:ext uri="{FF2B5EF4-FFF2-40B4-BE49-F238E27FC236}">
                <a16:creationId xmlns:a16="http://schemas.microsoft.com/office/drawing/2014/main" id="{E3919E08-2488-46A8-8B39-E8E3B1A72840}"/>
              </a:ext>
            </a:extLst>
          </p:cNvPr>
          <p:cNvSpPr>
            <a:spLocks noGrp="1"/>
          </p:cNvSpPr>
          <p:nvPr>
            <p:ph type="sldNum" sz="quarter" idx="12"/>
          </p:nvPr>
        </p:nvSpPr>
        <p:spPr>
          <a:xfrm>
            <a:off x="8610600" y="6356350"/>
            <a:ext cx="2743200" cy="365125"/>
          </a:xfrm>
          <a:prstGeom prst="rect">
            <a:avLst/>
          </a:prstGeom>
        </p:spPr>
        <p:txBody>
          <a:bodyPr/>
          <a:lstStyle/>
          <a:p>
            <a:fld id="{B8AB37BB-E8A6-440B-8775-2A002C97BC55}" type="slidenum">
              <a:rPr lang="zh-CN" altLang="en-US" smtClean="0"/>
              <a:t>‹#›</a:t>
            </a:fld>
            <a:endParaRPr lang="zh-CN" altLang="en-US"/>
          </a:p>
        </p:txBody>
      </p:sp>
    </p:spTree>
    <p:extLst>
      <p:ext uri="{BB962C8B-B14F-4D97-AF65-F5344CB8AC3E}">
        <p14:creationId xmlns:p14="http://schemas.microsoft.com/office/powerpoint/2010/main" val="712113408"/>
      </p:ext>
    </p:extLst>
  </p:cSld>
  <p:clrMapOvr>
    <a:masterClrMapping/>
  </p:clrMapOvr>
  <mc:AlternateContent xmlns:mc="http://schemas.openxmlformats.org/markup-compatibility/2006" xmlns:p14="http://schemas.microsoft.com/office/powerpoint/2010/main">
    <mc:Choice Requires="p14">
      <p:transition spd="slow" p14:dur="1500" advClick="0">
        <p:random/>
      </p:transition>
    </mc:Choice>
    <mc:Fallback xmlns="">
      <p:transition spd="slow" advClick="0">
        <p:random/>
      </p:transition>
    </mc:Fallback>
  </mc:AlternateContent>
</p:sldLayout>
</file>

<file path=ppt/slideLayouts/slideLayout3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A719821D-3169-462D-BDC5-707DAA3731AF}"/>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zh-CN" altLang="en-US"/>
              <a:t>单击此处编辑母版标题样式</a:t>
            </a:r>
          </a:p>
        </p:txBody>
      </p:sp>
      <p:sp>
        <p:nvSpPr>
          <p:cNvPr id="3" name="图片占位符 2">
            <a:extLst>
              <a:ext uri="{FF2B5EF4-FFF2-40B4-BE49-F238E27FC236}">
                <a16:creationId xmlns:a16="http://schemas.microsoft.com/office/drawing/2014/main" id="{C25970DE-180B-463A-842D-4B948B1E4836}"/>
              </a:ext>
            </a:extLst>
          </p:cNvPr>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a:extLst>
              <a:ext uri="{FF2B5EF4-FFF2-40B4-BE49-F238E27FC236}">
                <a16:creationId xmlns:a16="http://schemas.microsoft.com/office/drawing/2014/main" id="{27048C78-1503-4FD7-8859-990F963DFC66}"/>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a:extLst>
              <a:ext uri="{FF2B5EF4-FFF2-40B4-BE49-F238E27FC236}">
                <a16:creationId xmlns:a16="http://schemas.microsoft.com/office/drawing/2014/main" id="{D84969D1-8A89-4051-A7A3-053E791C47D5}"/>
              </a:ext>
            </a:extLst>
          </p:cNvPr>
          <p:cNvSpPr>
            <a:spLocks noGrp="1"/>
          </p:cNvSpPr>
          <p:nvPr>
            <p:ph type="dt" sz="half" idx="10"/>
          </p:nvPr>
        </p:nvSpPr>
        <p:spPr>
          <a:xfrm>
            <a:off x="838200" y="6356350"/>
            <a:ext cx="2743200" cy="365125"/>
          </a:xfrm>
          <a:prstGeom prst="rect">
            <a:avLst/>
          </a:prstGeom>
        </p:spPr>
        <p:txBody>
          <a:bodyPr/>
          <a:lstStyle/>
          <a:p>
            <a:fld id="{F86BAB08-D03A-4FEF-8092-001CB785BBAB}" type="datetimeFigureOut">
              <a:rPr lang="zh-CN" altLang="en-US" smtClean="0"/>
              <a:t>2022/9/9</a:t>
            </a:fld>
            <a:endParaRPr lang="zh-CN" altLang="en-US"/>
          </a:p>
        </p:txBody>
      </p:sp>
      <p:sp>
        <p:nvSpPr>
          <p:cNvPr id="6" name="页脚占位符 5">
            <a:extLst>
              <a:ext uri="{FF2B5EF4-FFF2-40B4-BE49-F238E27FC236}">
                <a16:creationId xmlns:a16="http://schemas.microsoft.com/office/drawing/2014/main" id="{F2B7B8CF-C72E-438F-A999-E8DA548268FD}"/>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7" name="灯片编号占位符 6">
            <a:extLst>
              <a:ext uri="{FF2B5EF4-FFF2-40B4-BE49-F238E27FC236}">
                <a16:creationId xmlns:a16="http://schemas.microsoft.com/office/drawing/2014/main" id="{6F73A437-B948-459B-B14D-44D796DEEFE1}"/>
              </a:ext>
            </a:extLst>
          </p:cNvPr>
          <p:cNvSpPr>
            <a:spLocks noGrp="1"/>
          </p:cNvSpPr>
          <p:nvPr>
            <p:ph type="sldNum" sz="quarter" idx="12"/>
          </p:nvPr>
        </p:nvSpPr>
        <p:spPr>
          <a:xfrm>
            <a:off x="8610600" y="6356350"/>
            <a:ext cx="2743200" cy="365125"/>
          </a:xfrm>
          <a:prstGeom prst="rect">
            <a:avLst/>
          </a:prstGeom>
        </p:spPr>
        <p:txBody>
          <a:bodyPr/>
          <a:lstStyle/>
          <a:p>
            <a:fld id="{B8AB37BB-E8A6-440B-8775-2A002C97BC55}" type="slidenum">
              <a:rPr lang="zh-CN" altLang="en-US" smtClean="0"/>
              <a:t>‹#›</a:t>
            </a:fld>
            <a:endParaRPr lang="zh-CN" altLang="en-US"/>
          </a:p>
        </p:txBody>
      </p:sp>
    </p:spTree>
    <p:extLst>
      <p:ext uri="{BB962C8B-B14F-4D97-AF65-F5344CB8AC3E}">
        <p14:creationId xmlns:p14="http://schemas.microsoft.com/office/powerpoint/2010/main" val="599765028"/>
      </p:ext>
    </p:extLst>
  </p:cSld>
  <p:clrMapOvr>
    <a:masterClrMapping/>
  </p:clrMapOvr>
  <mc:AlternateContent xmlns:mc="http://schemas.openxmlformats.org/markup-compatibility/2006" xmlns:p14="http://schemas.microsoft.com/office/powerpoint/2010/main">
    <mc:Choice Requires="p14">
      <p:transition spd="slow" p14:dur="1500" advClick="0">
        <p:random/>
      </p:transition>
    </mc:Choice>
    <mc:Fallback xmlns="">
      <p:transition spd="slow" advClick="0">
        <p:random/>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3F5C393-4A2D-4F78-8995-94FA4B9F2DD9}" type="datetimeFigureOut">
              <a:rPr lang="en-US" smtClean="0"/>
              <a:t>9/9/2022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B433AC8-4AEA-4EAB-87C6-50F929A0333B}" type="slidenum">
              <a:rPr lang="en-US" smtClean="0"/>
              <a:t>‹#›</a:t>
            </a:fld>
            <a:endParaRPr lang="en-US"/>
          </a:p>
        </p:txBody>
      </p:sp>
    </p:spTree>
    <p:extLst>
      <p:ext uri="{BB962C8B-B14F-4D97-AF65-F5344CB8AC3E}">
        <p14:creationId xmlns:p14="http://schemas.microsoft.com/office/powerpoint/2010/main" val="7807421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BB517C0B-618B-4B07-8FEE-212F45DF64FC}"/>
              </a:ext>
            </a:extLst>
          </p:cNvPr>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竖排文字占位符 2">
            <a:extLst>
              <a:ext uri="{FF2B5EF4-FFF2-40B4-BE49-F238E27FC236}">
                <a16:creationId xmlns:a16="http://schemas.microsoft.com/office/drawing/2014/main" id="{E76156C6-4F3E-4B26-BEF6-C658183E3C3C}"/>
              </a:ext>
            </a:extLst>
          </p:cNvPr>
          <p:cNvSpPr>
            <a:spLocks noGrp="1"/>
          </p:cNvSpPr>
          <p:nvPr>
            <p:ph type="body" orient="vert" idx="1"/>
          </p:nvPr>
        </p:nvSpPr>
        <p:spPr>
          <a:xfrm>
            <a:off x="838200" y="1825625"/>
            <a:ext cx="10515600" cy="4351338"/>
          </a:xfrm>
          <a:prstGeom prst="rect">
            <a:avLst/>
          </a:prstGeom>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id="{190B155B-888E-4B42-8139-225B7CE49039}"/>
              </a:ext>
            </a:extLst>
          </p:cNvPr>
          <p:cNvSpPr>
            <a:spLocks noGrp="1"/>
          </p:cNvSpPr>
          <p:nvPr>
            <p:ph type="dt" sz="half" idx="10"/>
          </p:nvPr>
        </p:nvSpPr>
        <p:spPr>
          <a:xfrm>
            <a:off x="838200" y="6356350"/>
            <a:ext cx="2743200" cy="365125"/>
          </a:xfrm>
          <a:prstGeom prst="rect">
            <a:avLst/>
          </a:prstGeom>
        </p:spPr>
        <p:txBody>
          <a:bodyPr/>
          <a:lstStyle/>
          <a:p>
            <a:fld id="{F86BAB08-D03A-4FEF-8092-001CB785BBAB}" type="datetimeFigureOut">
              <a:rPr lang="zh-CN" altLang="en-US" smtClean="0"/>
              <a:t>2022/9/9</a:t>
            </a:fld>
            <a:endParaRPr lang="zh-CN" altLang="en-US"/>
          </a:p>
        </p:txBody>
      </p:sp>
      <p:sp>
        <p:nvSpPr>
          <p:cNvPr id="5" name="页脚占位符 4">
            <a:extLst>
              <a:ext uri="{FF2B5EF4-FFF2-40B4-BE49-F238E27FC236}">
                <a16:creationId xmlns:a16="http://schemas.microsoft.com/office/drawing/2014/main" id="{F0848B8B-A45D-48D2-B95C-C234023486ED}"/>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a:extLst>
              <a:ext uri="{FF2B5EF4-FFF2-40B4-BE49-F238E27FC236}">
                <a16:creationId xmlns:a16="http://schemas.microsoft.com/office/drawing/2014/main" id="{0E2847D2-37FF-491E-86F7-2A77B2A5E901}"/>
              </a:ext>
            </a:extLst>
          </p:cNvPr>
          <p:cNvSpPr>
            <a:spLocks noGrp="1"/>
          </p:cNvSpPr>
          <p:nvPr>
            <p:ph type="sldNum" sz="quarter" idx="12"/>
          </p:nvPr>
        </p:nvSpPr>
        <p:spPr>
          <a:xfrm>
            <a:off x="8610600" y="6356350"/>
            <a:ext cx="2743200" cy="365125"/>
          </a:xfrm>
          <a:prstGeom prst="rect">
            <a:avLst/>
          </a:prstGeom>
        </p:spPr>
        <p:txBody>
          <a:bodyPr/>
          <a:lstStyle/>
          <a:p>
            <a:fld id="{B8AB37BB-E8A6-440B-8775-2A002C97BC55}" type="slidenum">
              <a:rPr lang="zh-CN" altLang="en-US" smtClean="0"/>
              <a:t>‹#›</a:t>
            </a:fld>
            <a:endParaRPr lang="zh-CN" altLang="en-US"/>
          </a:p>
        </p:txBody>
      </p:sp>
    </p:spTree>
    <p:extLst>
      <p:ext uri="{BB962C8B-B14F-4D97-AF65-F5344CB8AC3E}">
        <p14:creationId xmlns:p14="http://schemas.microsoft.com/office/powerpoint/2010/main" val="1026085766"/>
      </p:ext>
    </p:extLst>
  </p:cSld>
  <p:clrMapOvr>
    <a:masterClrMapping/>
  </p:clrMapOvr>
  <mc:AlternateContent xmlns:mc="http://schemas.openxmlformats.org/markup-compatibility/2006" xmlns:p14="http://schemas.microsoft.com/office/powerpoint/2010/main">
    <mc:Choice Requires="p14">
      <p:transition spd="slow" p14:dur="1500" advClick="0">
        <p:random/>
      </p:transition>
    </mc:Choice>
    <mc:Fallback xmlns="">
      <p:transition spd="slow" advClick="0">
        <p:random/>
      </p:transition>
    </mc:Fallback>
  </mc:AlternateContent>
</p:sldLayout>
</file>

<file path=ppt/slideLayouts/slideLayout4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a:extLst>
              <a:ext uri="{FF2B5EF4-FFF2-40B4-BE49-F238E27FC236}">
                <a16:creationId xmlns:a16="http://schemas.microsoft.com/office/drawing/2014/main" id="{61B51B0E-C5ED-4931-852F-A8DA7E1DB9A4}"/>
              </a:ext>
            </a:extLst>
          </p:cNvPr>
          <p:cNvSpPr>
            <a:spLocks noGrp="1"/>
          </p:cNvSpPr>
          <p:nvPr>
            <p:ph type="title" orient="vert"/>
          </p:nvPr>
        </p:nvSpPr>
        <p:spPr>
          <a:xfrm>
            <a:off x="8724900" y="365125"/>
            <a:ext cx="2628900" cy="5811838"/>
          </a:xfrm>
          <a:prstGeom prst="rect">
            <a:avLst/>
          </a:prstGeom>
        </p:spPr>
        <p:txBody>
          <a:bodyPr vert="eaVert"/>
          <a:lstStyle/>
          <a:p>
            <a:r>
              <a:rPr lang="zh-CN" altLang="en-US"/>
              <a:t>单击此处编辑母版标题样式</a:t>
            </a:r>
          </a:p>
        </p:txBody>
      </p:sp>
      <p:sp>
        <p:nvSpPr>
          <p:cNvPr id="3" name="竖排文字占位符 2">
            <a:extLst>
              <a:ext uri="{FF2B5EF4-FFF2-40B4-BE49-F238E27FC236}">
                <a16:creationId xmlns:a16="http://schemas.microsoft.com/office/drawing/2014/main" id="{165174B4-31E8-4BEF-8942-FD3548C70B75}"/>
              </a:ext>
            </a:extLst>
          </p:cNvPr>
          <p:cNvSpPr>
            <a:spLocks noGrp="1"/>
          </p:cNvSpPr>
          <p:nvPr>
            <p:ph type="body" orient="vert" idx="1"/>
          </p:nvPr>
        </p:nvSpPr>
        <p:spPr>
          <a:xfrm>
            <a:off x="838200" y="365125"/>
            <a:ext cx="7734300" cy="5811838"/>
          </a:xfrm>
          <a:prstGeom prst="rect">
            <a:avLst/>
          </a:prstGeom>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id="{42B8F4D3-431E-44CF-A028-C91E2137E9E9}"/>
              </a:ext>
            </a:extLst>
          </p:cNvPr>
          <p:cNvSpPr>
            <a:spLocks noGrp="1"/>
          </p:cNvSpPr>
          <p:nvPr>
            <p:ph type="dt" sz="half" idx="10"/>
          </p:nvPr>
        </p:nvSpPr>
        <p:spPr>
          <a:xfrm>
            <a:off x="838200" y="6356350"/>
            <a:ext cx="2743200" cy="365125"/>
          </a:xfrm>
          <a:prstGeom prst="rect">
            <a:avLst/>
          </a:prstGeom>
        </p:spPr>
        <p:txBody>
          <a:bodyPr/>
          <a:lstStyle/>
          <a:p>
            <a:fld id="{F86BAB08-D03A-4FEF-8092-001CB785BBAB}" type="datetimeFigureOut">
              <a:rPr lang="zh-CN" altLang="en-US" smtClean="0"/>
              <a:t>2022/9/9</a:t>
            </a:fld>
            <a:endParaRPr lang="zh-CN" altLang="en-US"/>
          </a:p>
        </p:txBody>
      </p:sp>
      <p:sp>
        <p:nvSpPr>
          <p:cNvPr id="5" name="页脚占位符 4">
            <a:extLst>
              <a:ext uri="{FF2B5EF4-FFF2-40B4-BE49-F238E27FC236}">
                <a16:creationId xmlns:a16="http://schemas.microsoft.com/office/drawing/2014/main" id="{15D0F09A-E73B-492B-B10B-3218D86A87B3}"/>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a:extLst>
              <a:ext uri="{FF2B5EF4-FFF2-40B4-BE49-F238E27FC236}">
                <a16:creationId xmlns:a16="http://schemas.microsoft.com/office/drawing/2014/main" id="{99BE3E4A-3F9F-4FA6-A0A2-122D22E57CD0}"/>
              </a:ext>
            </a:extLst>
          </p:cNvPr>
          <p:cNvSpPr>
            <a:spLocks noGrp="1"/>
          </p:cNvSpPr>
          <p:nvPr>
            <p:ph type="sldNum" sz="quarter" idx="12"/>
          </p:nvPr>
        </p:nvSpPr>
        <p:spPr>
          <a:xfrm>
            <a:off x="8610600" y="6356350"/>
            <a:ext cx="2743200" cy="365125"/>
          </a:xfrm>
          <a:prstGeom prst="rect">
            <a:avLst/>
          </a:prstGeom>
        </p:spPr>
        <p:txBody>
          <a:bodyPr/>
          <a:lstStyle/>
          <a:p>
            <a:fld id="{B8AB37BB-E8A6-440B-8775-2A002C97BC55}" type="slidenum">
              <a:rPr lang="zh-CN" altLang="en-US" smtClean="0"/>
              <a:t>‹#›</a:t>
            </a:fld>
            <a:endParaRPr lang="zh-CN" altLang="en-US"/>
          </a:p>
        </p:txBody>
      </p:sp>
    </p:spTree>
    <p:extLst>
      <p:ext uri="{BB962C8B-B14F-4D97-AF65-F5344CB8AC3E}">
        <p14:creationId xmlns:p14="http://schemas.microsoft.com/office/powerpoint/2010/main" val="3314304135"/>
      </p:ext>
    </p:extLst>
  </p:cSld>
  <p:clrMapOvr>
    <a:masterClrMapping/>
  </p:clrMapOvr>
  <mc:AlternateContent xmlns:mc="http://schemas.openxmlformats.org/markup-compatibility/2006" xmlns:p14="http://schemas.microsoft.com/office/powerpoint/2010/main">
    <mc:Choice Requires="p14">
      <p:transition spd="slow" p14:dur="1500" advClick="0">
        <p:random/>
      </p:transition>
    </mc:Choice>
    <mc:Fallback xmlns="">
      <p:transition spd="slow" advClick="0">
        <p:random/>
      </p:transition>
    </mc:Fallback>
  </mc:AlternateContent>
</p:sldLayout>
</file>

<file path=ppt/slideLayouts/slideLayout42.xml><?xml version="1.0" encoding="utf-8"?>
<p:sldLayout xmlns:a="http://schemas.openxmlformats.org/drawingml/2006/main" xmlns:r="http://schemas.openxmlformats.org/officeDocument/2006/relationships" xmlns:p="http://schemas.openxmlformats.org/presentationml/2006/main" userDrawn="1">
  <p:cSld name="自定义版式">
    <p:spTree>
      <p:nvGrpSpPr>
        <p:cNvPr id="1" name=""/>
        <p:cNvGrpSpPr/>
        <p:nvPr/>
      </p:nvGrpSpPr>
      <p:grpSpPr>
        <a:xfrm>
          <a:off x="0" y="0"/>
          <a:ext cx="0" cy="0"/>
          <a:chOff x="0" y="0"/>
          <a:chExt cx="0" cy="0"/>
        </a:xfrm>
      </p:grpSpPr>
    </p:spTree>
    <p:extLst>
      <p:ext uri="{BB962C8B-B14F-4D97-AF65-F5344CB8AC3E}">
        <p14:creationId xmlns:p14="http://schemas.microsoft.com/office/powerpoint/2010/main" val="1047309086"/>
      </p:ext>
    </p:extLst>
  </p:cSld>
  <p:clrMapOvr>
    <a:masterClrMapping/>
  </p:clrMapOvr>
  <mc:AlternateContent xmlns:mc="http://schemas.openxmlformats.org/markup-compatibility/2006" xmlns:p14="http://schemas.microsoft.com/office/powerpoint/2010/main">
    <mc:Choice Requires="p14">
      <p:transition spd="slow" p14:dur="1500" advClick="0">
        <p:random/>
      </p:transition>
    </mc:Choice>
    <mc:Fallback xmlns="">
      <p:transition spd="slow" advClick="0">
        <p:random/>
      </p:transition>
    </mc:Fallback>
  </mc:AlternateContent>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1_自定义版式">
    <p:spTree>
      <p:nvGrpSpPr>
        <p:cNvPr id="1" name=""/>
        <p:cNvGrpSpPr/>
        <p:nvPr/>
      </p:nvGrpSpPr>
      <p:grpSpPr>
        <a:xfrm>
          <a:off x="0" y="0"/>
          <a:ext cx="0" cy="0"/>
          <a:chOff x="0" y="0"/>
          <a:chExt cx="0" cy="0"/>
        </a:xfrm>
      </p:grpSpPr>
    </p:spTree>
    <p:extLst>
      <p:ext uri="{BB962C8B-B14F-4D97-AF65-F5344CB8AC3E}">
        <p14:creationId xmlns:p14="http://schemas.microsoft.com/office/powerpoint/2010/main" val="2869613571"/>
      </p:ext>
    </p:extLst>
  </p:cSld>
  <p:clrMapOvr>
    <a:masterClrMapping/>
  </p:clrMapOvr>
  <mc:AlternateContent xmlns:mc="http://schemas.openxmlformats.org/markup-compatibility/2006" xmlns:p14="http://schemas.microsoft.com/office/powerpoint/2010/main">
    <mc:Choice Requires="p14">
      <p:transition spd="slow" p14:dur="1500" advClick="0">
        <p:random/>
      </p:transition>
    </mc:Choice>
    <mc:Fallback xmlns="">
      <p:transition spd="slow" advClick="0">
        <p:random/>
      </p:transition>
    </mc:Fallback>
  </mc:AlternateContent>
</p:sldLayout>
</file>

<file path=ppt/slideLayouts/slideLayout4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1780949513"/>
      </p:ext>
    </p:extLst>
  </p:cSld>
  <p:clrMapOvr>
    <a:masterClrMapping/>
  </p:clrMapOvr>
  <mc:AlternateContent xmlns:mc="http://schemas.openxmlformats.org/markup-compatibility/2006" xmlns:p14="http://schemas.microsoft.com/office/powerpoint/2010/main">
    <mc:Choice Requires="p14">
      <p:transition spd="slow" p14:dur="1500" advClick="0">
        <p:random/>
      </p:transition>
    </mc:Choice>
    <mc:Fallback xmlns="">
      <p:transition spd="slow" advClick="0">
        <p:random/>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3F5C393-4A2D-4F78-8995-94FA4B9F2DD9}" type="datetimeFigureOut">
              <a:rPr lang="en-US" smtClean="0"/>
              <a:t>9/9/2022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B433AC8-4AEA-4EAB-87C6-50F929A0333B}" type="slidenum">
              <a:rPr lang="en-US" smtClean="0"/>
              <a:t>‹#›</a:t>
            </a:fld>
            <a:endParaRPr lang="en-US"/>
          </a:p>
        </p:txBody>
      </p:sp>
    </p:spTree>
    <p:extLst>
      <p:ext uri="{BB962C8B-B14F-4D97-AF65-F5344CB8AC3E}">
        <p14:creationId xmlns:p14="http://schemas.microsoft.com/office/powerpoint/2010/main" val="25939076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3F5C393-4A2D-4F78-8995-94FA4B9F2DD9}" type="datetimeFigureOut">
              <a:rPr lang="en-US" smtClean="0"/>
              <a:t>9/9/2022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B433AC8-4AEA-4EAB-87C6-50F929A0333B}" type="slidenum">
              <a:rPr lang="en-US" smtClean="0"/>
              <a:t>‹#›</a:t>
            </a:fld>
            <a:endParaRPr lang="en-US"/>
          </a:p>
        </p:txBody>
      </p:sp>
    </p:spTree>
    <p:extLst>
      <p:ext uri="{BB962C8B-B14F-4D97-AF65-F5344CB8AC3E}">
        <p14:creationId xmlns:p14="http://schemas.microsoft.com/office/powerpoint/2010/main" val="29814484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3F5C393-4A2D-4F78-8995-94FA4B9F2DD9}" type="datetimeFigureOut">
              <a:rPr lang="en-US" smtClean="0"/>
              <a:t>9/9/2022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B433AC8-4AEA-4EAB-87C6-50F929A0333B}" type="slidenum">
              <a:rPr lang="en-US" smtClean="0"/>
              <a:t>‹#›</a:t>
            </a:fld>
            <a:endParaRPr lang="en-US"/>
          </a:p>
        </p:txBody>
      </p:sp>
    </p:spTree>
    <p:extLst>
      <p:ext uri="{BB962C8B-B14F-4D97-AF65-F5344CB8AC3E}">
        <p14:creationId xmlns:p14="http://schemas.microsoft.com/office/powerpoint/2010/main" val="40256926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B3F5C393-4A2D-4F78-8995-94FA4B9F2DD9}" type="datetimeFigureOut">
              <a:rPr lang="en-US" smtClean="0"/>
              <a:t>9/9/2022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B433AC8-4AEA-4EAB-87C6-50F929A0333B}" type="slidenum">
              <a:rPr lang="en-US" smtClean="0"/>
              <a:t>‹#›</a:t>
            </a:fld>
            <a:endParaRPr lang="en-US"/>
          </a:p>
        </p:txBody>
      </p:sp>
    </p:spTree>
    <p:extLst>
      <p:ext uri="{BB962C8B-B14F-4D97-AF65-F5344CB8AC3E}">
        <p14:creationId xmlns:p14="http://schemas.microsoft.com/office/powerpoint/2010/main" val="41265324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B3F5C393-4A2D-4F78-8995-94FA4B9F2DD9}" type="datetimeFigureOut">
              <a:rPr lang="en-US" smtClean="0"/>
              <a:t>9/9/2022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B433AC8-4AEA-4EAB-87C6-50F929A0333B}" type="slidenum">
              <a:rPr lang="en-US" smtClean="0"/>
              <a:t>‹#›</a:t>
            </a:fld>
            <a:endParaRPr lang="en-US"/>
          </a:p>
        </p:txBody>
      </p:sp>
    </p:spTree>
    <p:extLst>
      <p:ext uri="{BB962C8B-B14F-4D97-AF65-F5344CB8AC3E}">
        <p14:creationId xmlns:p14="http://schemas.microsoft.com/office/powerpoint/2010/main" val="5230091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image" Target="../media/image4.jpg"/><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image" Target="../media/image3.jpeg"/><Relationship Id="rId5" Type="http://schemas.openxmlformats.org/officeDocument/2006/relationships/slideLayout" Target="../slideLayouts/slideLayout16.xml"/><Relationship Id="rId10" Type="http://schemas.openxmlformats.org/officeDocument/2006/relationships/theme" Target="../theme/theme2.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8.xml"/><Relationship Id="rId3" Type="http://schemas.openxmlformats.org/officeDocument/2006/relationships/slideLayout" Target="../slideLayouts/slideLayout23.xml"/><Relationship Id="rId7" Type="http://schemas.openxmlformats.org/officeDocument/2006/relationships/slideLayout" Target="../slideLayouts/slideLayout27.xml"/><Relationship Id="rId2" Type="http://schemas.openxmlformats.org/officeDocument/2006/relationships/slideLayout" Target="../slideLayouts/slideLayout22.xml"/><Relationship Id="rId1" Type="http://schemas.openxmlformats.org/officeDocument/2006/relationships/slideLayout" Target="../slideLayouts/slideLayout21.xml"/><Relationship Id="rId6" Type="http://schemas.openxmlformats.org/officeDocument/2006/relationships/slideLayout" Target="../slideLayouts/slideLayout26.xml"/><Relationship Id="rId11" Type="http://schemas.openxmlformats.org/officeDocument/2006/relationships/theme" Target="../theme/theme3.xml"/><Relationship Id="rId5" Type="http://schemas.openxmlformats.org/officeDocument/2006/relationships/slideLayout" Target="../slideLayouts/slideLayout25.xml"/><Relationship Id="rId10" Type="http://schemas.openxmlformats.org/officeDocument/2006/relationships/slideLayout" Target="../slideLayouts/slideLayout30.xml"/><Relationship Id="rId4" Type="http://schemas.openxmlformats.org/officeDocument/2006/relationships/slideLayout" Target="../slideLayouts/slideLayout24.xml"/><Relationship Id="rId9" Type="http://schemas.openxmlformats.org/officeDocument/2006/relationships/slideLayout" Target="../slideLayouts/slideLayout29.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38.xml"/><Relationship Id="rId13" Type="http://schemas.openxmlformats.org/officeDocument/2006/relationships/slideLayout" Target="../slideLayouts/slideLayout43.xml"/><Relationship Id="rId3" Type="http://schemas.openxmlformats.org/officeDocument/2006/relationships/slideLayout" Target="../slideLayouts/slideLayout33.xml"/><Relationship Id="rId7" Type="http://schemas.openxmlformats.org/officeDocument/2006/relationships/slideLayout" Target="../slideLayouts/slideLayout37.xml"/><Relationship Id="rId12" Type="http://schemas.openxmlformats.org/officeDocument/2006/relationships/slideLayout" Target="../slideLayouts/slideLayout42.xml"/><Relationship Id="rId17" Type="http://schemas.openxmlformats.org/officeDocument/2006/relationships/image" Target="../media/image2.png"/><Relationship Id="rId2" Type="http://schemas.openxmlformats.org/officeDocument/2006/relationships/slideLayout" Target="../slideLayouts/slideLayout32.xml"/><Relationship Id="rId16" Type="http://schemas.openxmlformats.org/officeDocument/2006/relationships/image" Target="../media/image5.jpg"/><Relationship Id="rId1" Type="http://schemas.openxmlformats.org/officeDocument/2006/relationships/slideLayout" Target="../slideLayouts/slideLayout31.xml"/><Relationship Id="rId6" Type="http://schemas.openxmlformats.org/officeDocument/2006/relationships/slideLayout" Target="../slideLayouts/slideLayout36.xml"/><Relationship Id="rId11" Type="http://schemas.openxmlformats.org/officeDocument/2006/relationships/slideLayout" Target="../slideLayouts/slideLayout41.xml"/><Relationship Id="rId5" Type="http://schemas.openxmlformats.org/officeDocument/2006/relationships/slideLayout" Target="../slideLayouts/slideLayout35.xml"/><Relationship Id="rId15" Type="http://schemas.openxmlformats.org/officeDocument/2006/relationships/theme" Target="../theme/theme4.xml"/><Relationship Id="rId10" Type="http://schemas.openxmlformats.org/officeDocument/2006/relationships/slideLayout" Target="../slideLayouts/slideLayout40.xml"/><Relationship Id="rId4" Type="http://schemas.openxmlformats.org/officeDocument/2006/relationships/slideLayout" Target="../slideLayouts/slideLayout34.xml"/><Relationship Id="rId9" Type="http://schemas.openxmlformats.org/officeDocument/2006/relationships/slideLayout" Target="../slideLayouts/slideLayout39.xml"/><Relationship Id="rId14" Type="http://schemas.openxmlformats.org/officeDocument/2006/relationships/slideLayout" Target="../slideLayouts/slideLayout4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3F5C393-4A2D-4F78-8995-94FA4B9F2DD9}" type="datetimeFigureOut">
              <a:rPr lang="en-US" smtClean="0"/>
              <a:t>9/9/2022</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B433AC8-4AEA-4EAB-87C6-50F929A0333B}" type="slidenum">
              <a:rPr lang="en-US" smtClean="0"/>
              <a:t>‹#›</a:t>
            </a:fld>
            <a:endParaRPr lang="en-US"/>
          </a:p>
        </p:txBody>
      </p:sp>
      <p:sp>
        <p:nvSpPr>
          <p:cNvPr id="7" name="TextBox 6" hidden="1">
            <a:extLst>
              <a:ext uri="{FF2B5EF4-FFF2-40B4-BE49-F238E27FC236}">
                <a16:creationId xmlns:a16="http://schemas.microsoft.com/office/drawing/2014/main" id="{4E97F1CE-C6FA-491F-A6E2-CBFE3A9C82F7}"/>
              </a:ext>
            </a:extLst>
          </p:cNvPr>
          <p:cNvSpPr txBox="1"/>
          <p:nvPr userDrawn="1"/>
        </p:nvSpPr>
        <p:spPr>
          <a:xfrm>
            <a:off x="-3276903" y="3576902"/>
            <a:ext cx="2746265" cy="954107"/>
          </a:xfrm>
          <a:prstGeom prst="rect">
            <a:avLst/>
          </a:prstGeom>
          <a:noFill/>
        </p:spPr>
        <p:txBody>
          <a:bodyPr wrap="none" rtlCol="0">
            <a:spAutoFit/>
          </a:bodyPr>
          <a:lstStyle/>
          <a:p>
            <a:pPr algn="ctr"/>
            <a:r>
              <a:rPr lang="en-US" sz="2800" b="0" cap="none" spc="0" dirty="0">
                <a:ln w="0"/>
                <a:solidFill>
                  <a:srgbClr val="002060"/>
                </a:solidFill>
                <a:effectLst>
                  <a:outerShdw blurRad="38100" dist="19050" dir="2700000" algn="tl" rotWithShape="0">
                    <a:schemeClr val="dk1">
                      <a:alpha val="40000"/>
                    </a:schemeClr>
                  </a:outerShdw>
                </a:effectLst>
                <a:latin typeface="Tahoma" panose="020B0604030504040204" pitchFamily="34" charset="0"/>
                <a:cs typeface="Tahoma" panose="020B0604030504040204" pitchFamily="34" charset="0"/>
              </a:rPr>
              <a:t>Ms Huyền Phạm</a:t>
            </a:r>
          </a:p>
          <a:p>
            <a:pPr algn="ctr"/>
            <a:r>
              <a:rPr lang="en-US" sz="2800" b="0" cap="none" spc="0" dirty="0">
                <a:ln w="0"/>
                <a:solidFill>
                  <a:srgbClr val="002060"/>
                </a:solidFill>
                <a:effectLst>
                  <a:outerShdw blurRad="38100" dist="19050" dir="2700000" algn="tl" rotWithShape="0">
                    <a:schemeClr val="dk1">
                      <a:alpha val="40000"/>
                    </a:schemeClr>
                  </a:outerShdw>
                </a:effectLst>
                <a:latin typeface="Tahoma" panose="020B0604030504040204" pitchFamily="34" charset="0"/>
                <a:cs typeface="Tahoma" panose="020B0604030504040204" pitchFamily="34" charset="0"/>
              </a:rPr>
              <a:t>0936.082.789</a:t>
            </a:r>
          </a:p>
        </p:txBody>
      </p:sp>
      <p:pic>
        <p:nvPicPr>
          <p:cNvPr id="8" name="Picture 7" hidden="1">
            <a:extLst>
              <a:ext uri="{FF2B5EF4-FFF2-40B4-BE49-F238E27FC236}">
                <a16:creationId xmlns:a16="http://schemas.microsoft.com/office/drawing/2014/main" id="{E215F4A0-E35E-4251-9F88-663CA5387855}"/>
              </a:ext>
            </a:extLst>
          </p:cNvPr>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3304016" y="600075"/>
            <a:ext cx="2773378" cy="2828925"/>
          </a:xfrm>
          <a:prstGeom prst="rect">
            <a:avLst/>
          </a:prstGeom>
        </p:spPr>
      </p:pic>
      <p:pic>
        <p:nvPicPr>
          <p:cNvPr id="13" name="Picture 12" descr="Shape&#10;&#10;Description automatically generated with medium confidence">
            <a:extLst>
              <a:ext uri="{FF2B5EF4-FFF2-40B4-BE49-F238E27FC236}">
                <a16:creationId xmlns:a16="http://schemas.microsoft.com/office/drawing/2014/main" id="{F720614F-62B9-4DDD-9D2D-DADC839305F2}"/>
              </a:ext>
            </a:extLst>
          </p:cNvPr>
          <p:cNvPicPr>
            <a:picLocks noChangeAspect="1"/>
          </p:cNvPicPr>
          <p:nvPr userDrawn="1"/>
        </p:nvPicPr>
        <p:blipFill>
          <a:blip r:embed="rId14">
            <a:extLst>
              <a:ext uri="{28A0092B-C50C-407E-A947-70E740481C1C}">
                <a14:useLocalDpi xmlns:a14="http://schemas.microsoft.com/office/drawing/2010/main" val="0"/>
              </a:ext>
            </a:extLst>
          </a:blip>
          <a:stretch>
            <a:fillRect/>
          </a:stretch>
        </p:blipFill>
        <p:spPr>
          <a:xfrm>
            <a:off x="-2046656" y="184353"/>
            <a:ext cx="1732024" cy="1732024"/>
          </a:xfrm>
          <a:prstGeom prst="rect">
            <a:avLst/>
          </a:prstGeom>
        </p:spPr>
      </p:pic>
    </p:spTree>
    <p:extLst>
      <p:ext uri="{BB962C8B-B14F-4D97-AF65-F5344CB8AC3E}">
        <p14:creationId xmlns:p14="http://schemas.microsoft.com/office/powerpoint/2010/main" val="341081559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rotWithShape="0">
          <a:blip r:embed="rId11"/>
          <a:stretch>
            <a:fillRect/>
          </a:stretch>
        </a:blipFill>
        <a:effectLst/>
      </p:bgPr>
    </p:bg>
    <p:spTree>
      <p:nvGrpSpPr>
        <p:cNvPr id="1" name=""/>
        <p:cNvGrpSpPr/>
        <p:nvPr/>
      </p:nvGrpSpPr>
      <p:grpSpPr>
        <a:xfrm>
          <a:off x="0" y="0"/>
          <a:ext cx="0" cy="0"/>
          <a:chOff x="0" y="0"/>
          <a:chExt cx="0" cy="0"/>
        </a:xfrm>
      </p:grpSpPr>
      <p:sp>
        <p:nvSpPr>
          <p:cNvPr id="2" name="Chỗ dành sẵn cho Tiêu đề 1"/>
          <p:cNvSpPr>
            <a:spLocks noGrp="1"/>
          </p:cNvSpPr>
          <p:nvPr>
            <p:ph type="title"/>
          </p:nvPr>
        </p:nvSpPr>
        <p:spPr>
          <a:xfrm>
            <a:off x="1524000" y="565653"/>
            <a:ext cx="9144000" cy="1143000"/>
          </a:xfrm>
          <a:prstGeom prst="rect">
            <a:avLst/>
          </a:prstGeom>
        </p:spPr>
        <p:txBody>
          <a:bodyPr vert="horz" lIns="91440" tIns="45720" rIns="91440" bIns="45720" rtlCol="0" anchor="b">
            <a:normAutofit/>
          </a:bodyPr>
          <a:lstStyle/>
          <a:p>
            <a:r>
              <a:rPr lang="vi-VN"/>
              <a:t>Bấm để chỉnh sửa kiểu tiêu đề Bản cái</a:t>
            </a:r>
          </a:p>
        </p:txBody>
      </p:sp>
      <p:sp>
        <p:nvSpPr>
          <p:cNvPr id="3" name="Chỗ dành sẵn cho Văn bản 2"/>
          <p:cNvSpPr>
            <a:spLocks noGrp="1"/>
          </p:cNvSpPr>
          <p:nvPr>
            <p:ph type="body" idx="1"/>
          </p:nvPr>
        </p:nvSpPr>
        <p:spPr>
          <a:xfrm>
            <a:off x="1524000" y="1900823"/>
            <a:ext cx="9144000" cy="4114800"/>
          </a:xfrm>
          <a:prstGeom prst="rect">
            <a:avLst/>
          </a:prstGeom>
        </p:spPr>
        <p:txBody>
          <a:bodyPr vert="horz" lIns="91440" tIns="45720" rIns="91440" bIns="45720" rtlCol="0">
            <a:normAutofit/>
          </a:bodyPr>
          <a:lstStyle/>
          <a:p>
            <a:pPr lvl="0"/>
            <a:r>
              <a:rPr lang="vi-VN"/>
              <a:t>Bấm để chỉnh sửa kiểu văn bản Chủ</a:t>
            </a:r>
          </a:p>
          <a:p>
            <a:pPr lvl="1"/>
            <a:r>
              <a:rPr lang="vi-VN"/>
              <a:t>Mức hai</a:t>
            </a:r>
          </a:p>
          <a:p>
            <a:pPr lvl="2"/>
            <a:r>
              <a:rPr lang="vi-VN"/>
              <a:t>Mức ba</a:t>
            </a:r>
          </a:p>
          <a:p>
            <a:pPr lvl="3"/>
            <a:r>
              <a:rPr lang="vi-VN"/>
              <a:t>Mức bốn</a:t>
            </a:r>
          </a:p>
          <a:p>
            <a:pPr lvl="4"/>
            <a:r>
              <a:rPr lang="vi-VN"/>
              <a:t>Mức năm</a:t>
            </a:r>
          </a:p>
        </p:txBody>
      </p:sp>
      <p:sp>
        <p:nvSpPr>
          <p:cNvPr id="4" name="Chỗ dành sẵn cho Ngày 3"/>
          <p:cNvSpPr>
            <a:spLocks noGrp="1"/>
          </p:cNvSpPr>
          <p:nvPr>
            <p:ph type="dt" sz="half" idx="2"/>
          </p:nvPr>
        </p:nvSpPr>
        <p:spPr>
          <a:xfrm>
            <a:off x="9259887" y="6400800"/>
            <a:ext cx="2094705" cy="202416"/>
          </a:xfrm>
          <a:prstGeom prst="rect">
            <a:avLst/>
          </a:prstGeom>
        </p:spPr>
        <p:txBody>
          <a:bodyPr vert="horz" lIns="91440" tIns="45720" rIns="91440" bIns="45720" rtlCol="0" anchor="ctr"/>
          <a:lstStyle>
            <a:lvl1pPr algn="r" latinLnBrk="0">
              <a:defRPr lang="vi-VN" sz="800">
                <a:solidFill>
                  <a:schemeClr val="tx1"/>
                </a:solidFill>
              </a:defRPr>
            </a:lvl1pPr>
          </a:lstStyle>
          <a:p>
            <a:fld id="{EAB6F22D-34FA-43A4-B48A-40A230D6062C}" type="datetime1">
              <a:rPr lang="en-US"/>
              <a:t>9/9/2022</a:t>
            </a:fld>
            <a:endParaRPr lang="vi-VN"/>
          </a:p>
        </p:txBody>
      </p:sp>
      <p:sp>
        <p:nvSpPr>
          <p:cNvPr id="5" name="Chỗ dành sẵn cho Chân trang 4"/>
          <p:cNvSpPr>
            <a:spLocks noGrp="1"/>
          </p:cNvSpPr>
          <p:nvPr>
            <p:ph type="ftr" sz="quarter" idx="3"/>
          </p:nvPr>
        </p:nvSpPr>
        <p:spPr>
          <a:xfrm>
            <a:off x="838200" y="6400800"/>
            <a:ext cx="8001000" cy="202416"/>
          </a:xfrm>
          <a:prstGeom prst="rect">
            <a:avLst/>
          </a:prstGeom>
        </p:spPr>
        <p:txBody>
          <a:bodyPr vert="horz" lIns="91440" tIns="45720" rIns="91440" bIns="45720" rtlCol="0" anchor="ctr"/>
          <a:lstStyle>
            <a:lvl1pPr algn="l" latinLnBrk="0">
              <a:defRPr lang="vi-VN" sz="800">
                <a:solidFill>
                  <a:schemeClr val="tx1"/>
                </a:solidFill>
              </a:defRPr>
            </a:lvl1pPr>
          </a:lstStyle>
          <a:p>
            <a:endParaRPr lang="vi-VN"/>
          </a:p>
        </p:txBody>
      </p:sp>
      <p:sp>
        <p:nvSpPr>
          <p:cNvPr id="6" name="Chỗ dành sẵn cho Số Bản chiếu 5"/>
          <p:cNvSpPr>
            <a:spLocks noGrp="1"/>
          </p:cNvSpPr>
          <p:nvPr>
            <p:ph type="sldNum" sz="quarter" idx="4"/>
          </p:nvPr>
        </p:nvSpPr>
        <p:spPr>
          <a:xfrm>
            <a:off x="11737975" y="6400800"/>
            <a:ext cx="418630" cy="202416"/>
          </a:xfrm>
          <a:prstGeom prst="rect">
            <a:avLst/>
          </a:prstGeom>
        </p:spPr>
        <p:txBody>
          <a:bodyPr vert="horz" lIns="91440" tIns="45720" rIns="91440" bIns="45720" rtlCol="0" anchor="ctr"/>
          <a:lstStyle>
            <a:lvl1pPr algn="l" latinLnBrk="0">
              <a:defRPr lang="vi-VN" sz="800">
                <a:solidFill>
                  <a:schemeClr val="tx1"/>
                </a:solidFill>
              </a:defRPr>
            </a:lvl1pPr>
          </a:lstStyle>
          <a:p>
            <a:fld id="{484FD59D-33F1-4A76-843D-E67207CAFE54}" type="slidenum">
              <a:rPr/>
              <a:t>‹#›</a:t>
            </a:fld>
            <a:endParaRPr lang="vi-VN"/>
          </a:p>
        </p:txBody>
      </p:sp>
      <p:pic>
        <p:nvPicPr>
          <p:cNvPr id="8" name="Picture 7">
            <a:extLst>
              <a:ext uri="{FF2B5EF4-FFF2-40B4-BE49-F238E27FC236}">
                <a16:creationId xmlns:a16="http://schemas.microsoft.com/office/drawing/2014/main" id="{DA6880EA-E48F-4962-A024-65E43847E822}"/>
              </a:ext>
            </a:extLst>
          </p:cNvPr>
          <p:cNvPicPr>
            <a:picLocks noChangeAspect="1"/>
          </p:cNvPicPr>
          <p:nvPr userDrawn="1"/>
        </p:nvPicPr>
        <p:blipFill>
          <a:blip r:embed="rId12">
            <a:extLst>
              <a:ext uri="{28A0092B-C50C-407E-A947-70E740481C1C}">
                <a14:useLocalDpi xmlns:a14="http://schemas.microsoft.com/office/drawing/2010/main" val="0"/>
              </a:ext>
            </a:extLst>
          </a:blip>
          <a:stretch>
            <a:fillRect/>
          </a:stretch>
        </p:blipFill>
        <p:spPr>
          <a:xfrm>
            <a:off x="2764094" y="-7131626"/>
            <a:ext cx="5351206" cy="5351206"/>
          </a:xfrm>
          <a:prstGeom prst="ellipse">
            <a:avLst/>
          </a:prstGeom>
          <a:ln>
            <a:noFill/>
          </a:ln>
          <a:effectLst>
            <a:softEdge rad="112500"/>
          </a:effectLst>
        </p:spPr>
      </p:pic>
      <p:pic>
        <p:nvPicPr>
          <p:cNvPr id="10" name="Picture 9">
            <a:extLst>
              <a:ext uri="{FF2B5EF4-FFF2-40B4-BE49-F238E27FC236}">
                <a16:creationId xmlns:a16="http://schemas.microsoft.com/office/drawing/2014/main" id="{EAD9FAD0-EECD-42C9-8FDB-FC972E85D3B6}"/>
              </a:ext>
            </a:extLst>
          </p:cNvPr>
          <p:cNvPicPr>
            <a:picLocks noChangeAspect="1"/>
          </p:cNvPicPr>
          <p:nvPr userDrawn="1"/>
        </p:nvPicPr>
        <p:blipFill>
          <a:blip r:embed="rId12">
            <a:extLst>
              <a:ext uri="{28A0092B-C50C-407E-A947-70E740481C1C}">
                <a14:useLocalDpi xmlns:a14="http://schemas.microsoft.com/office/drawing/2010/main" val="0"/>
              </a:ext>
            </a:extLst>
          </a:blip>
          <a:stretch>
            <a:fillRect/>
          </a:stretch>
        </p:blipFill>
        <p:spPr>
          <a:xfrm>
            <a:off x="2823880" y="9317294"/>
            <a:ext cx="5351206" cy="5351206"/>
          </a:xfrm>
          <a:prstGeom prst="ellipse">
            <a:avLst/>
          </a:prstGeom>
          <a:ln>
            <a:noFill/>
          </a:ln>
          <a:effectLst>
            <a:softEdge rad="112500"/>
          </a:effectLst>
        </p:spPr>
      </p:pic>
    </p:spTree>
    <p:extLst>
      <p:ext uri="{BB962C8B-B14F-4D97-AF65-F5344CB8AC3E}">
        <p14:creationId xmlns:p14="http://schemas.microsoft.com/office/powerpoint/2010/main" val="4098704875"/>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sldNum="0" hdr="0" ftr="0" dt="0"/>
  <p:txStyles>
    <p:titleStyle>
      <a:lvl1pPr algn="l" defTabSz="914400" rtl="0" eaLnBrk="1" latinLnBrk="0" hangingPunct="1">
        <a:lnSpc>
          <a:spcPct val="90000"/>
        </a:lnSpc>
        <a:spcBef>
          <a:spcPct val="0"/>
        </a:spcBef>
        <a:buNone/>
        <a:defRPr lang="vi-VN" sz="3400" kern="1200">
          <a:solidFill>
            <a:schemeClr val="tx1">
              <a:lumMod val="75000"/>
            </a:schemeClr>
          </a:solidFill>
          <a:latin typeface="+mj-lt"/>
          <a:ea typeface="+mj-ea"/>
          <a:cs typeface="+mj-cs"/>
        </a:defRPr>
      </a:lvl1pPr>
    </p:titleStyle>
    <p:bodyStyle>
      <a:lvl1pPr marL="274320" indent="-228600" algn="l" defTabSz="914400" rtl="0" eaLnBrk="1" latinLnBrk="0" hangingPunct="1">
        <a:lnSpc>
          <a:spcPct val="90000"/>
        </a:lnSpc>
        <a:spcBef>
          <a:spcPts val="1800"/>
        </a:spcBef>
        <a:buSzPct val="90000"/>
        <a:buFont typeface="Arial" panose="020B0604020202020204" pitchFamily="34" charset="0"/>
        <a:buChar char="•"/>
        <a:defRPr lang="vi-VN" sz="2000" kern="1200">
          <a:solidFill>
            <a:schemeClr val="tx1"/>
          </a:solidFill>
          <a:latin typeface="+mn-lt"/>
          <a:ea typeface="+mn-ea"/>
          <a:cs typeface="+mn-cs"/>
        </a:defRPr>
      </a:lvl1pPr>
      <a:lvl2pPr marL="594360" indent="-228600" algn="l" defTabSz="914400" rtl="0" eaLnBrk="1" latinLnBrk="0" hangingPunct="1">
        <a:lnSpc>
          <a:spcPct val="90000"/>
        </a:lnSpc>
        <a:spcBef>
          <a:spcPts val="1000"/>
        </a:spcBef>
        <a:buSzPct val="90000"/>
        <a:buFont typeface="Arial" panose="020B0604020202020204" pitchFamily="34" charset="0"/>
        <a:buChar char="•"/>
        <a:defRPr lang="vi-VN" sz="1800" kern="1200">
          <a:solidFill>
            <a:schemeClr val="tx1"/>
          </a:solidFill>
          <a:latin typeface="+mn-lt"/>
          <a:ea typeface="+mn-ea"/>
          <a:cs typeface="+mn-cs"/>
        </a:defRPr>
      </a:lvl2pPr>
      <a:lvl3pPr marL="914400" indent="-228600" algn="l" defTabSz="914400" rtl="0" eaLnBrk="1" latinLnBrk="0" hangingPunct="1">
        <a:lnSpc>
          <a:spcPct val="90000"/>
        </a:lnSpc>
        <a:spcBef>
          <a:spcPts val="800"/>
        </a:spcBef>
        <a:buSzPct val="90000"/>
        <a:buFont typeface="Arial" panose="020B0604020202020204" pitchFamily="34" charset="0"/>
        <a:buChar char="•"/>
        <a:defRPr lang="vi-VN" sz="1600" kern="1200">
          <a:solidFill>
            <a:schemeClr val="tx1"/>
          </a:solidFill>
          <a:latin typeface="+mn-lt"/>
          <a:ea typeface="+mn-ea"/>
          <a:cs typeface="+mn-cs"/>
        </a:defRPr>
      </a:lvl3pPr>
      <a:lvl4pPr marL="1234440" indent="-228600" algn="l" defTabSz="914400" rtl="0" eaLnBrk="1" latinLnBrk="0" hangingPunct="1">
        <a:lnSpc>
          <a:spcPct val="90000"/>
        </a:lnSpc>
        <a:spcBef>
          <a:spcPts val="800"/>
        </a:spcBef>
        <a:buSzPct val="90000"/>
        <a:buFont typeface="Arial" panose="020B0604020202020204" pitchFamily="34" charset="0"/>
        <a:buChar char="•"/>
        <a:defRPr lang="vi-VN" sz="1400" kern="1200">
          <a:solidFill>
            <a:schemeClr val="tx1"/>
          </a:solidFill>
          <a:latin typeface="+mn-lt"/>
          <a:ea typeface="+mn-ea"/>
          <a:cs typeface="+mn-cs"/>
        </a:defRPr>
      </a:lvl4pPr>
      <a:lvl5pPr marL="1554480" indent="-228600" algn="l" defTabSz="914400" rtl="0" eaLnBrk="1" latinLnBrk="0" hangingPunct="1">
        <a:lnSpc>
          <a:spcPct val="90000"/>
        </a:lnSpc>
        <a:spcBef>
          <a:spcPts val="800"/>
        </a:spcBef>
        <a:buSzPct val="90000"/>
        <a:buFont typeface="Arial" panose="020B0604020202020204" pitchFamily="34" charset="0"/>
        <a:buChar char="•"/>
        <a:defRPr lang="vi-VN" sz="1400" kern="1200">
          <a:solidFill>
            <a:schemeClr val="tx1"/>
          </a:solidFill>
          <a:latin typeface="+mn-lt"/>
          <a:ea typeface="+mn-ea"/>
          <a:cs typeface="+mn-cs"/>
        </a:defRPr>
      </a:lvl5pPr>
      <a:lvl6pPr marL="1874520" indent="-228600" algn="l" defTabSz="914400" rtl="0" eaLnBrk="1" latinLnBrk="0" hangingPunct="1">
        <a:lnSpc>
          <a:spcPct val="90000"/>
        </a:lnSpc>
        <a:spcBef>
          <a:spcPts val="800"/>
        </a:spcBef>
        <a:buSzPct val="90000"/>
        <a:buFont typeface="Arial" panose="020B0604020202020204" pitchFamily="34" charset="0"/>
        <a:buChar char="•"/>
        <a:defRPr lang="vi-VN" sz="1400" kern="1200">
          <a:solidFill>
            <a:schemeClr val="tx1"/>
          </a:solidFill>
          <a:latin typeface="+mn-lt"/>
          <a:ea typeface="+mn-ea"/>
          <a:cs typeface="+mn-cs"/>
        </a:defRPr>
      </a:lvl6pPr>
      <a:lvl7pPr marL="2194560" indent="-228600" algn="l" defTabSz="914400" rtl="0" eaLnBrk="1" latinLnBrk="0" hangingPunct="1">
        <a:lnSpc>
          <a:spcPct val="90000"/>
        </a:lnSpc>
        <a:spcBef>
          <a:spcPts val="800"/>
        </a:spcBef>
        <a:buSzPct val="90000"/>
        <a:buFont typeface="Arial" panose="020B0604020202020204" pitchFamily="34" charset="0"/>
        <a:buChar char="•"/>
        <a:defRPr lang="vi-VN" sz="1400" kern="1200">
          <a:solidFill>
            <a:schemeClr val="tx1"/>
          </a:solidFill>
          <a:latin typeface="+mn-lt"/>
          <a:ea typeface="+mn-ea"/>
          <a:cs typeface="+mn-cs"/>
        </a:defRPr>
      </a:lvl7pPr>
      <a:lvl8pPr marL="2514600" indent="-228600" algn="l" defTabSz="914400" rtl="0" eaLnBrk="1" latinLnBrk="0" hangingPunct="1">
        <a:lnSpc>
          <a:spcPct val="90000"/>
        </a:lnSpc>
        <a:spcBef>
          <a:spcPts val="800"/>
        </a:spcBef>
        <a:buSzPct val="90000"/>
        <a:buFont typeface="Arial" panose="020B0604020202020204" pitchFamily="34" charset="0"/>
        <a:buChar char="•"/>
        <a:defRPr lang="vi-VN" sz="1400" kern="1200">
          <a:solidFill>
            <a:schemeClr val="tx1"/>
          </a:solidFill>
          <a:latin typeface="+mn-lt"/>
          <a:ea typeface="+mn-ea"/>
          <a:cs typeface="+mn-cs"/>
        </a:defRPr>
      </a:lvl8pPr>
      <a:lvl9pPr marL="2834640" indent="-228600" algn="l" defTabSz="914400" rtl="0" eaLnBrk="1" latinLnBrk="0" hangingPunct="1">
        <a:lnSpc>
          <a:spcPct val="90000"/>
        </a:lnSpc>
        <a:spcBef>
          <a:spcPts val="800"/>
        </a:spcBef>
        <a:buSzPct val="90000"/>
        <a:buFont typeface="Arial" panose="020B0604020202020204" pitchFamily="34" charset="0"/>
        <a:buChar char="•"/>
        <a:defRPr lang="vi-VN" sz="1400" kern="1200">
          <a:solidFill>
            <a:schemeClr val="tx1"/>
          </a:solidFill>
          <a:latin typeface="+mn-lt"/>
          <a:ea typeface="+mn-ea"/>
          <a:cs typeface="+mn-cs"/>
        </a:defRPr>
      </a:lvl9pPr>
    </p:bodyStyle>
    <p:otherStyle>
      <a:defPPr>
        <a:defRPr lang="vi-VN"/>
      </a:defPPr>
      <a:lvl1pPr marL="0" algn="l" defTabSz="914400" rtl="0" eaLnBrk="1" latinLnBrk="0" hangingPunct="1">
        <a:defRPr lang="vi-VN" sz="1800" kern="1200">
          <a:solidFill>
            <a:schemeClr val="tx1"/>
          </a:solidFill>
          <a:latin typeface="+mn-lt"/>
          <a:ea typeface="+mn-ea"/>
          <a:cs typeface="+mn-cs"/>
        </a:defRPr>
      </a:lvl1pPr>
      <a:lvl2pPr marL="457200" algn="l" defTabSz="914400" rtl="0" eaLnBrk="1" latinLnBrk="0" hangingPunct="1">
        <a:defRPr lang="vi-VN" sz="1800" kern="1200">
          <a:solidFill>
            <a:schemeClr val="tx1"/>
          </a:solidFill>
          <a:latin typeface="+mn-lt"/>
          <a:ea typeface="+mn-ea"/>
          <a:cs typeface="+mn-cs"/>
        </a:defRPr>
      </a:lvl2pPr>
      <a:lvl3pPr marL="914400" algn="l" defTabSz="914400" rtl="0" eaLnBrk="1" latinLnBrk="0" hangingPunct="1">
        <a:defRPr lang="vi-VN" sz="1800" kern="1200">
          <a:solidFill>
            <a:schemeClr val="tx1"/>
          </a:solidFill>
          <a:latin typeface="+mn-lt"/>
          <a:ea typeface="+mn-ea"/>
          <a:cs typeface="+mn-cs"/>
        </a:defRPr>
      </a:lvl3pPr>
      <a:lvl4pPr marL="1371600" algn="l" defTabSz="914400" rtl="0" eaLnBrk="1" latinLnBrk="0" hangingPunct="1">
        <a:defRPr lang="vi-VN" sz="1800" kern="1200">
          <a:solidFill>
            <a:schemeClr val="tx1"/>
          </a:solidFill>
          <a:latin typeface="+mn-lt"/>
          <a:ea typeface="+mn-ea"/>
          <a:cs typeface="+mn-cs"/>
        </a:defRPr>
      </a:lvl4pPr>
      <a:lvl5pPr marL="1828800" algn="l" defTabSz="914400" rtl="0" eaLnBrk="1" latinLnBrk="0" hangingPunct="1">
        <a:defRPr lang="vi-VN" sz="1800" kern="1200">
          <a:solidFill>
            <a:schemeClr val="tx1"/>
          </a:solidFill>
          <a:latin typeface="+mn-lt"/>
          <a:ea typeface="+mn-ea"/>
          <a:cs typeface="+mn-cs"/>
        </a:defRPr>
      </a:lvl5pPr>
      <a:lvl6pPr marL="2286000" algn="l" defTabSz="914400" rtl="0" eaLnBrk="1" latinLnBrk="0" hangingPunct="1">
        <a:defRPr lang="vi-VN" sz="1800" kern="1200">
          <a:solidFill>
            <a:schemeClr val="tx1"/>
          </a:solidFill>
          <a:latin typeface="+mn-lt"/>
          <a:ea typeface="+mn-ea"/>
          <a:cs typeface="+mn-cs"/>
        </a:defRPr>
      </a:lvl6pPr>
      <a:lvl7pPr marL="2743200" algn="l" defTabSz="914400" rtl="0" eaLnBrk="1" latinLnBrk="0" hangingPunct="1">
        <a:defRPr lang="vi-VN" sz="1800" kern="1200">
          <a:solidFill>
            <a:schemeClr val="tx1"/>
          </a:solidFill>
          <a:latin typeface="+mn-lt"/>
          <a:ea typeface="+mn-ea"/>
          <a:cs typeface="+mn-cs"/>
        </a:defRPr>
      </a:lvl7pPr>
      <a:lvl8pPr marL="3200400" algn="l" defTabSz="914400" rtl="0" eaLnBrk="1" latinLnBrk="0" hangingPunct="1">
        <a:defRPr lang="vi-VN" sz="1800" kern="1200">
          <a:solidFill>
            <a:schemeClr val="tx1"/>
          </a:solidFill>
          <a:latin typeface="+mn-lt"/>
          <a:ea typeface="+mn-ea"/>
          <a:cs typeface="+mn-cs"/>
        </a:defRPr>
      </a:lvl8pPr>
      <a:lvl9pPr marL="3657600" algn="l" defTabSz="914400" rtl="0" eaLnBrk="1" latinLnBrk="0" hangingPunct="1">
        <a:defRPr lang="vi-VN"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rgbClr val="EDF6F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846840824"/>
      </p:ext>
    </p:extLst>
  </p:cSld>
  <p:clrMap bg1="lt1" tx1="dk1" bg2="lt2" tx2="dk2" accent1="accent1" accent2="accent2" accent3="accent3" accent4="accent4" accent5="accent5" accent6="accent6" hlink="hlink" folHlink="folHlink"/>
  <p:sldLayoutIdLst>
    <p:sldLayoutId id="2147483683" r:id="rId1"/>
    <p:sldLayoutId id="2147483684" r:id="rId2"/>
    <p:sldLayoutId id="2147483685" r:id="rId3"/>
    <p:sldLayoutId id="2147483686" r:id="rId4"/>
    <p:sldLayoutId id="2147483687" r:id="rId5"/>
    <p:sldLayoutId id="2147483688" r:id="rId6"/>
    <p:sldLayoutId id="2147483689" r:id="rId7"/>
    <p:sldLayoutId id="2147483690" r:id="rId8"/>
    <p:sldLayoutId id="2147483691" r:id="rId9"/>
    <p:sldLayoutId id="2147483692" r:id="rId10"/>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字魂59号-创粗黑" panose="00000500000000000000" pitchFamily="2" charset="-122"/>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字魂59号-创粗黑" panose="00000500000000000000" pitchFamily="2" charset="-122"/>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字魂59号-创粗黑" panose="00000500000000000000" pitchFamily="2" charset="-122"/>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字魂59号-创粗黑" panose="00000500000000000000" pitchFamily="2" charset="-122"/>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字魂59号-创粗黑" panose="00000500000000000000" pitchFamily="2" charset="-122"/>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字魂59号-创粗黑" panose="00000500000000000000" pitchFamily="2" charset="-122"/>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blipFill dpi="0" rotWithShape="1">
          <a:blip r:embed="rId16">
            <a:lum/>
          </a:blip>
          <a:srcRect/>
          <a:stretch>
            <a:fillRect/>
          </a:stretch>
        </a:blipFill>
        <a:effectLst/>
      </p:bgPr>
    </p:bg>
    <p:spTree>
      <p:nvGrpSpPr>
        <p:cNvPr id="1" name=""/>
        <p:cNvGrpSpPr/>
        <p:nvPr/>
      </p:nvGrpSpPr>
      <p:grpSpPr>
        <a:xfrm>
          <a:off x="0" y="0"/>
          <a:ext cx="0" cy="0"/>
          <a:chOff x="0" y="0"/>
          <a:chExt cx="0" cy="0"/>
        </a:xfrm>
      </p:grpSpPr>
      <p:pic>
        <p:nvPicPr>
          <p:cNvPr id="8" name="Picture 7" descr="Shape&#10;&#10;Description automatically generated with medium confidence">
            <a:extLst>
              <a:ext uri="{FF2B5EF4-FFF2-40B4-BE49-F238E27FC236}">
                <a16:creationId xmlns:a16="http://schemas.microsoft.com/office/drawing/2014/main" id="{766089F4-DB85-4DC8-A35E-853DEC819EC0}"/>
              </a:ext>
            </a:extLst>
          </p:cNvPr>
          <p:cNvPicPr>
            <a:picLocks noChangeAspect="1"/>
          </p:cNvPicPr>
          <p:nvPr userDrawn="1"/>
        </p:nvPicPr>
        <p:blipFill>
          <a:blip r:embed="rId17">
            <a:extLst>
              <a:ext uri="{28A0092B-C50C-407E-A947-70E740481C1C}">
                <a14:useLocalDpi xmlns:a14="http://schemas.microsoft.com/office/drawing/2010/main" val="0"/>
              </a:ext>
            </a:extLst>
          </a:blip>
          <a:stretch>
            <a:fillRect/>
          </a:stretch>
        </p:blipFill>
        <p:spPr>
          <a:xfrm>
            <a:off x="-2152650" y="342899"/>
            <a:ext cx="1790402" cy="1790402"/>
          </a:xfrm>
          <a:prstGeom prst="rect">
            <a:avLst/>
          </a:prstGeom>
        </p:spPr>
      </p:pic>
    </p:spTree>
    <p:extLst>
      <p:ext uri="{BB962C8B-B14F-4D97-AF65-F5344CB8AC3E}">
        <p14:creationId xmlns:p14="http://schemas.microsoft.com/office/powerpoint/2010/main" val="2071128559"/>
      </p:ext>
    </p:extLst>
  </p:cSld>
  <p:clrMap bg1="lt1" tx1="dk1" bg2="lt2" tx2="dk2" accent1="accent1" accent2="accent2" accent3="accent3" accent4="accent4" accent5="accent5" accent6="accent6" hlink="hlink" folHlink="folHlink"/>
  <p:sldLayoutIdLst>
    <p:sldLayoutId id="2147483694" r:id="rId1"/>
    <p:sldLayoutId id="2147483695" r:id="rId2"/>
    <p:sldLayoutId id="2147483696" r:id="rId3"/>
    <p:sldLayoutId id="2147483697" r:id="rId4"/>
    <p:sldLayoutId id="2147483698" r:id="rId5"/>
    <p:sldLayoutId id="2147483699" r:id="rId6"/>
    <p:sldLayoutId id="2147483700" r:id="rId7"/>
    <p:sldLayoutId id="2147483701" r:id="rId8"/>
    <p:sldLayoutId id="2147483702" r:id="rId9"/>
    <p:sldLayoutId id="2147483703" r:id="rId10"/>
    <p:sldLayoutId id="2147483704" r:id="rId11"/>
    <p:sldLayoutId id="2147483705" r:id="rId12"/>
    <p:sldLayoutId id="2147483706" r:id="rId13"/>
    <p:sldLayoutId id="2147483707" r:id="rId14"/>
  </p:sldLayoutIdLst>
  <mc:AlternateContent xmlns:mc="http://schemas.openxmlformats.org/markup-compatibility/2006" xmlns:p14="http://schemas.microsoft.com/office/powerpoint/2010/main">
    <mc:Choice Requires="p14">
      <p:transition spd="slow" p14:dur="1500" advClick="0">
        <p:random/>
      </p:transition>
    </mc:Choice>
    <mc:Fallback xmlns="">
      <p:transition spd="slow" advClick="0">
        <p:random/>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6.jpg"/><Relationship Id="rId7" Type="http://schemas.openxmlformats.org/officeDocument/2006/relationships/image" Target="../media/image10.pn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10.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9.xml"/><Relationship Id="rId1" Type="http://schemas.openxmlformats.org/officeDocument/2006/relationships/slideLayout" Target="../slideLayouts/slideLayout21.xml"/><Relationship Id="rId4" Type="http://schemas.openxmlformats.org/officeDocument/2006/relationships/image" Target="../media/image24.png"/></Relationships>
</file>

<file path=ppt/slides/_rels/slide1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0.xml"/><Relationship Id="rId1" Type="http://schemas.openxmlformats.org/officeDocument/2006/relationships/slideLayout" Target="../slideLayouts/slideLayout21.xml"/><Relationship Id="rId6" Type="http://schemas.openxmlformats.org/officeDocument/2006/relationships/hyperlink" Target="https://www.facebook.com/huongthaoGADT" TargetMode="External"/><Relationship Id="rId5" Type="http://schemas.openxmlformats.org/officeDocument/2006/relationships/image" Target="../media/image22.png"/><Relationship Id="rId4" Type="http://schemas.openxmlformats.org/officeDocument/2006/relationships/image" Target="../media/image21.png"/></Relationships>
</file>

<file path=ppt/slides/_rels/slide12.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1.xml"/><Relationship Id="rId1" Type="http://schemas.openxmlformats.org/officeDocument/2006/relationships/slideLayout" Target="../slideLayouts/slideLayout21.xml"/><Relationship Id="rId6" Type="http://schemas.openxmlformats.org/officeDocument/2006/relationships/image" Target="../media/image27.png"/><Relationship Id="rId5" Type="http://schemas.openxmlformats.org/officeDocument/2006/relationships/image" Target="../media/image26.png"/><Relationship Id="rId4" Type="http://schemas.openxmlformats.org/officeDocument/2006/relationships/image" Target="../media/image23.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13.xml"/><Relationship Id="rId5" Type="http://schemas.openxmlformats.org/officeDocument/2006/relationships/image" Target="../media/image28.png"/><Relationship Id="rId4" Type="http://schemas.microsoft.com/office/2007/relationships/hdphoto" Target="../media/hdphoto1.wdp"/></Relationships>
</file>

<file path=ppt/slides/_rels/slide16.xml.rels><?xml version="1.0" encoding="UTF-8" standalone="yes"?>
<Relationships xmlns="http://schemas.openxmlformats.org/package/2006/relationships"><Relationship Id="rId3" Type="http://schemas.openxmlformats.org/officeDocument/2006/relationships/hyperlink" Target="https://www.facebook.com/huongthaoGADT" TargetMode="External"/><Relationship Id="rId2" Type="http://schemas.openxmlformats.org/officeDocument/2006/relationships/notesSlide" Target="../notesSlides/notesSlide12.xml"/><Relationship Id="rId1" Type="http://schemas.openxmlformats.org/officeDocument/2006/relationships/slideLayout" Target="../slideLayouts/slideLayout42.xml"/><Relationship Id="rId5" Type="http://schemas.microsoft.com/office/2007/relationships/hdphoto" Target="../media/hdphoto2.wdp"/><Relationship Id="rId4" Type="http://schemas.openxmlformats.org/officeDocument/2006/relationships/image" Target="../media/image29.png"/></Relationships>
</file>

<file path=ppt/slides/_rels/slide2.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3.xml.rels><?xml version="1.0" encoding="UTF-8" standalone="yes"?>
<Relationships xmlns="http://schemas.openxmlformats.org/package/2006/relationships"><Relationship Id="rId8" Type="http://schemas.openxmlformats.org/officeDocument/2006/relationships/slide" Target="slide4.xml"/><Relationship Id="rId13" Type="http://schemas.openxmlformats.org/officeDocument/2006/relationships/image" Target="../media/image12.png"/><Relationship Id="rId3" Type="http://schemas.openxmlformats.org/officeDocument/2006/relationships/slideLayout" Target="../slideLayouts/slideLayout2.xml"/><Relationship Id="rId7" Type="http://schemas.openxmlformats.org/officeDocument/2006/relationships/image" Target="../media/image8.png"/><Relationship Id="rId12" Type="http://schemas.openxmlformats.org/officeDocument/2006/relationships/slide" Target="slide7.xml"/><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image" Target="../media/image7.png"/><Relationship Id="rId11" Type="http://schemas.openxmlformats.org/officeDocument/2006/relationships/slide" Target="slide5.xml"/><Relationship Id="rId5" Type="http://schemas.openxmlformats.org/officeDocument/2006/relationships/image" Target="../media/image6.jpg"/><Relationship Id="rId15" Type="http://schemas.openxmlformats.org/officeDocument/2006/relationships/image" Target="../media/image13.png"/><Relationship Id="rId10" Type="http://schemas.openxmlformats.org/officeDocument/2006/relationships/slide" Target="slide6.xml"/><Relationship Id="rId4" Type="http://schemas.openxmlformats.org/officeDocument/2006/relationships/notesSlide" Target="../notesSlides/notesSlide3.xml"/><Relationship Id="rId9" Type="http://schemas.openxmlformats.org/officeDocument/2006/relationships/image" Target="../media/image9.png"/><Relationship Id="rId14" Type="http://schemas.openxmlformats.org/officeDocument/2006/relationships/slide" Target="slide10.xml"/></Relationships>
</file>

<file path=ppt/slides/_rels/slide4.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image" Target="../media/image6.jpg"/><Relationship Id="rId7" Type="http://schemas.openxmlformats.org/officeDocument/2006/relationships/image" Target="../media/image15.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14.png"/><Relationship Id="rId5" Type="http://schemas.openxmlformats.org/officeDocument/2006/relationships/image" Target="../media/image8.png"/><Relationship Id="rId10" Type="http://schemas.openxmlformats.org/officeDocument/2006/relationships/image" Target="../media/image13.png"/><Relationship Id="rId4" Type="http://schemas.openxmlformats.org/officeDocument/2006/relationships/image" Target="../media/image7.png"/><Relationship Id="rId9" Type="http://schemas.openxmlformats.org/officeDocument/2006/relationships/slide" Target="slide3.xml"/></Relationships>
</file>

<file path=ppt/slides/_rels/slide5.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image" Target="../media/image6.jpg"/><Relationship Id="rId7" Type="http://schemas.openxmlformats.org/officeDocument/2006/relationships/image" Target="../media/image15.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14.png"/><Relationship Id="rId5" Type="http://schemas.openxmlformats.org/officeDocument/2006/relationships/image" Target="../media/image8.png"/><Relationship Id="rId10" Type="http://schemas.openxmlformats.org/officeDocument/2006/relationships/image" Target="../media/image13.png"/><Relationship Id="rId4" Type="http://schemas.openxmlformats.org/officeDocument/2006/relationships/image" Target="../media/image7.png"/><Relationship Id="rId9" Type="http://schemas.openxmlformats.org/officeDocument/2006/relationships/slide" Target="slide3.xml"/></Relationships>
</file>

<file path=ppt/slides/_rels/slide6.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image" Target="../media/image6.jpg"/><Relationship Id="rId7" Type="http://schemas.openxmlformats.org/officeDocument/2006/relationships/image" Target="../media/image15.pn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14.png"/><Relationship Id="rId5" Type="http://schemas.openxmlformats.org/officeDocument/2006/relationships/image" Target="../media/image8.png"/><Relationship Id="rId10" Type="http://schemas.openxmlformats.org/officeDocument/2006/relationships/image" Target="../media/image13.png"/><Relationship Id="rId4" Type="http://schemas.openxmlformats.org/officeDocument/2006/relationships/image" Target="../media/image7.png"/><Relationship Id="rId9" Type="http://schemas.openxmlformats.org/officeDocument/2006/relationships/slide" Target="slide3.xml"/></Relationships>
</file>

<file path=ppt/slides/_rels/slide7.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image" Target="../media/image6.jpg"/><Relationship Id="rId7" Type="http://schemas.openxmlformats.org/officeDocument/2006/relationships/image" Target="../media/image15.pn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14.png"/><Relationship Id="rId5" Type="http://schemas.openxmlformats.org/officeDocument/2006/relationships/image" Target="../media/image8.png"/><Relationship Id="rId10" Type="http://schemas.openxmlformats.org/officeDocument/2006/relationships/image" Target="../media/image13.png"/><Relationship Id="rId4" Type="http://schemas.openxmlformats.org/officeDocument/2006/relationships/image" Target="../media/image7.png"/><Relationship Id="rId9" Type="http://schemas.openxmlformats.org/officeDocument/2006/relationships/slide" Target="slide3.xml"/></Relationships>
</file>

<file path=ppt/slides/_rels/slide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13.xml"/><Relationship Id="rId5" Type="http://schemas.openxmlformats.org/officeDocument/2006/relationships/image" Target="../media/image19.png"/><Relationship Id="rId4" Type="http://schemas.microsoft.com/office/2007/relationships/hdphoto" Target="../media/hdphoto1.wdp"/></Relationships>
</file>

<file path=ppt/slides/_rels/slide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8.xml"/><Relationship Id="rId1" Type="http://schemas.openxmlformats.org/officeDocument/2006/relationships/slideLayout" Target="../slideLayouts/slideLayout21.xml"/><Relationship Id="rId5" Type="http://schemas.openxmlformats.org/officeDocument/2006/relationships/image" Target="../media/image22.png"/><Relationship Id="rId4" Type="http://schemas.openxmlformats.org/officeDocument/2006/relationships/image" Target="../media/image2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 name="Picture 21"/>
          <p:cNvPicPr>
            <a:picLocks noChangeAspect="1"/>
          </p:cNvPicPr>
          <p:nvPr/>
        </p:nvPicPr>
        <p:blipFill rotWithShape="1">
          <a:blip r:embed="rId3">
            <a:extLst>
              <a:ext uri="{28A0092B-C50C-407E-A947-70E740481C1C}">
                <a14:useLocalDpi xmlns:a14="http://schemas.microsoft.com/office/drawing/2010/main" val="0"/>
              </a:ext>
            </a:extLst>
          </a:blip>
          <a:srcRect t="9609" b="19010"/>
          <a:stretch/>
        </p:blipFill>
        <p:spPr>
          <a:xfrm>
            <a:off x="-100014" y="-42862"/>
            <a:ext cx="12292013" cy="6929438"/>
          </a:xfrm>
          <a:prstGeom prst="rect">
            <a:avLst/>
          </a:prstGeom>
        </p:spPr>
      </p:pic>
      <p:pic>
        <p:nvPicPr>
          <p:cNvPr id="23" name="Picture 22"/>
          <p:cNvPicPr>
            <a:picLocks noChangeAspect="1"/>
          </p:cNvPicPr>
          <p:nvPr/>
        </p:nvPicPr>
        <p:blipFill>
          <a:blip r:embed="rId4"/>
          <a:stretch>
            <a:fillRect/>
          </a:stretch>
        </p:blipFill>
        <p:spPr>
          <a:xfrm>
            <a:off x="-98601" y="-594"/>
            <a:ext cx="12290601" cy="6858594"/>
          </a:xfrm>
          <a:prstGeom prst="rect">
            <a:avLst/>
          </a:prstGeom>
        </p:spPr>
      </p:pic>
      <p:pic>
        <p:nvPicPr>
          <p:cNvPr id="24" name="Picture 2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46620" y="-431188"/>
            <a:ext cx="2256440" cy="2256440"/>
          </a:xfrm>
          <a:prstGeom prst="rect">
            <a:avLst/>
          </a:prstGeom>
        </p:spPr>
      </p:pic>
      <p:pic>
        <p:nvPicPr>
          <p:cNvPr id="25" name="Picture 24"/>
          <p:cNvPicPr>
            <a:picLocks noChangeAspect="1"/>
          </p:cNvPicPr>
          <p:nvPr/>
        </p:nvPicPr>
        <p:blipFill rotWithShape="1">
          <a:blip r:embed="rId6"/>
          <a:srcRect l="7089" t="10627" r="6819" b="4260"/>
          <a:stretch/>
        </p:blipFill>
        <p:spPr>
          <a:xfrm>
            <a:off x="974788" y="1092040"/>
            <a:ext cx="750333" cy="512042"/>
          </a:xfrm>
          <a:prstGeom prst="rect">
            <a:avLst/>
          </a:prstGeom>
        </p:spPr>
      </p:pic>
      <p:pic>
        <p:nvPicPr>
          <p:cNvPr id="26" name="Picture 25"/>
          <p:cNvPicPr>
            <a:picLocks noChangeAspect="1"/>
          </p:cNvPicPr>
          <p:nvPr/>
        </p:nvPicPr>
        <p:blipFill rotWithShape="1">
          <a:blip r:embed="rId6"/>
          <a:srcRect l="7089" t="10627" r="6819" b="4260"/>
          <a:stretch/>
        </p:blipFill>
        <p:spPr>
          <a:xfrm>
            <a:off x="8412367" y="494360"/>
            <a:ext cx="875825" cy="597680"/>
          </a:xfrm>
          <a:prstGeom prst="rect">
            <a:avLst/>
          </a:prstGeom>
        </p:spPr>
      </p:pic>
      <p:pic>
        <p:nvPicPr>
          <p:cNvPr id="27" name="Picture 26"/>
          <p:cNvPicPr>
            <a:picLocks noChangeAspect="1"/>
          </p:cNvPicPr>
          <p:nvPr/>
        </p:nvPicPr>
        <p:blipFill rotWithShape="1">
          <a:blip r:embed="rId6"/>
          <a:srcRect l="7089" t="10627" r="6819" b="4260"/>
          <a:stretch/>
        </p:blipFill>
        <p:spPr>
          <a:xfrm>
            <a:off x="974788" y="3686894"/>
            <a:ext cx="981186" cy="669580"/>
          </a:xfrm>
          <a:prstGeom prst="rect">
            <a:avLst/>
          </a:prstGeom>
        </p:spPr>
      </p:pic>
      <p:pic>
        <p:nvPicPr>
          <p:cNvPr id="29" name="Picture 28"/>
          <p:cNvPicPr>
            <a:picLocks noChangeAspect="1"/>
          </p:cNvPicPr>
          <p:nvPr/>
        </p:nvPicPr>
        <p:blipFill rotWithShape="1">
          <a:blip r:embed="rId6"/>
          <a:srcRect l="7089" t="10627" r="6819" b="4260"/>
          <a:stretch/>
        </p:blipFill>
        <p:spPr>
          <a:xfrm>
            <a:off x="3338308" y="760241"/>
            <a:ext cx="1194287" cy="815004"/>
          </a:xfrm>
          <a:prstGeom prst="rect">
            <a:avLst/>
          </a:prstGeom>
        </p:spPr>
      </p:pic>
      <p:pic>
        <p:nvPicPr>
          <p:cNvPr id="30" name="Picture 29"/>
          <p:cNvPicPr>
            <a:picLocks noChangeAspect="1"/>
          </p:cNvPicPr>
          <p:nvPr/>
        </p:nvPicPr>
        <p:blipFill rotWithShape="1">
          <a:blip r:embed="rId6"/>
          <a:srcRect l="7089" t="10627" r="6819" b="4260"/>
          <a:stretch/>
        </p:blipFill>
        <p:spPr>
          <a:xfrm>
            <a:off x="4603556" y="4683839"/>
            <a:ext cx="1188246" cy="810882"/>
          </a:xfrm>
          <a:prstGeom prst="rect">
            <a:avLst/>
          </a:prstGeom>
        </p:spPr>
      </p:pic>
      <p:pic>
        <p:nvPicPr>
          <p:cNvPr id="33" name="Picture 32"/>
          <p:cNvPicPr>
            <a:picLocks noChangeAspect="1"/>
          </p:cNvPicPr>
          <p:nvPr/>
        </p:nvPicPr>
        <p:blipFill rotWithShape="1">
          <a:blip r:embed="rId6"/>
          <a:srcRect l="7089" t="10627" r="6819" b="4260"/>
          <a:stretch/>
        </p:blipFill>
        <p:spPr>
          <a:xfrm>
            <a:off x="10417807" y="1473803"/>
            <a:ext cx="1109127" cy="756890"/>
          </a:xfrm>
          <a:prstGeom prst="rect">
            <a:avLst/>
          </a:prstGeom>
        </p:spPr>
      </p:pic>
      <p:pic>
        <p:nvPicPr>
          <p:cNvPr id="35" name="Picture 34"/>
          <p:cNvPicPr>
            <a:picLocks noChangeAspect="1"/>
          </p:cNvPicPr>
          <p:nvPr/>
        </p:nvPicPr>
        <p:blipFill rotWithShape="1">
          <a:blip r:embed="rId6"/>
          <a:srcRect l="7089" t="10627" r="6819" b="4260"/>
          <a:stretch/>
        </p:blipFill>
        <p:spPr>
          <a:xfrm>
            <a:off x="7662034" y="3971368"/>
            <a:ext cx="750333" cy="512042"/>
          </a:xfrm>
          <a:prstGeom prst="rect">
            <a:avLst/>
          </a:prstGeom>
        </p:spPr>
      </p:pic>
      <p:pic>
        <p:nvPicPr>
          <p:cNvPr id="38" name="Picture 37"/>
          <p:cNvPicPr>
            <a:picLocks noChangeAspect="1"/>
          </p:cNvPicPr>
          <p:nvPr/>
        </p:nvPicPr>
        <p:blipFill rotWithShape="1">
          <a:blip r:embed="rId6"/>
          <a:srcRect l="7089" t="10627" r="6819" b="4260"/>
          <a:stretch/>
        </p:blipFill>
        <p:spPr>
          <a:xfrm>
            <a:off x="1609820" y="2373355"/>
            <a:ext cx="1188246" cy="810882"/>
          </a:xfrm>
          <a:prstGeom prst="rect">
            <a:avLst/>
          </a:prstGeom>
        </p:spPr>
      </p:pic>
      <p:sp>
        <p:nvSpPr>
          <p:cNvPr id="18" name="Rounded Rectangle 17">
            <a:hlinkClick r:id="" action="ppaction://hlinkshowjump?jump=nextslide"/>
          </p:cNvPr>
          <p:cNvSpPr/>
          <p:nvPr/>
        </p:nvSpPr>
        <p:spPr>
          <a:xfrm>
            <a:off x="5292673" y="5757435"/>
            <a:ext cx="1606653" cy="625507"/>
          </a:xfrm>
          <a:prstGeom prst="roundRect">
            <a:avLst>
              <a:gd name="adj" fmla="val 50000"/>
            </a:avLst>
          </a:prstGeom>
          <a:solidFill>
            <a:srgbClr val="34AD37"/>
          </a:solidFill>
          <a:ln>
            <a:solidFill>
              <a:schemeClr val="bg1"/>
            </a:solidFill>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white"/>
                </a:solidFill>
                <a:effectLst/>
                <a:uLnTx/>
                <a:uFillTx/>
                <a:latin typeface="Calibri" panose="020F0502020204030204"/>
                <a:ea typeface="+mn-ea"/>
                <a:cs typeface="+mn-cs"/>
              </a:rPr>
              <a:t>PLAY</a:t>
            </a:r>
          </a:p>
        </p:txBody>
      </p:sp>
      <p:pic>
        <p:nvPicPr>
          <p:cNvPr id="3" name="Picture 2">
            <a:extLst>
              <a:ext uri="{FF2B5EF4-FFF2-40B4-BE49-F238E27FC236}">
                <a16:creationId xmlns:a16="http://schemas.microsoft.com/office/drawing/2014/main" id="{6CB3EAA4-41ED-4BC8-A647-F2B084F6C456}"/>
              </a:ext>
            </a:extLst>
          </p:cNvPr>
          <p:cNvPicPr>
            <a:picLocks noChangeAspect="1"/>
          </p:cNvPicPr>
          <p:nvPr/>
        </p:nvPicPr>
        <p:blipFill>
          <a:blip r:embed="rId7"/>
          <a:stretch>
            <a:fillRect/>
          </a:stretch>
        </p:blipFill>
        <p:spPr>
          <a:xfrm>
            <a:off x="1955974" y="2044668"/>
            <a:ext cx="8077900" cy="3359187"/>
          </a:xfrm>
          <a:prstGeom prst="rect">
            <a:avLst/>
          </a:prstGeom>
        </p:spPr>
      </p:pic>
      <p:pic>
        <p:nvPicPr>
          <p:cNvPr id="17" name="Picture 16">
            <a:extLst>
              <a:ext uri="{FF2B5EF4-FFF2-40B4-BE49-F238E27FC236}">
                <a16:creationId xmlns:a16="http://schemas.microsoft.com/office/drawing/2014/main" id="{6F15260F-EB56-487B-8936-26228C60D110}"/>
              </a:ext>
            </a:extLst>
          </p:cNvPr>
          <p:cNvPicPr>
            <a:picLocks noChangeAspect="1"/>
          </p:cNvPicPr>
          <p:nvPr/>
        </p:nvPicPr>
        <p:blipFill>
          <a:blip r:embed="rId8"/>
          <a:stretch>
            <a:fillRect/>
          </a:stretch>
        </p:blipFill>
        <p:spPr>
          <a:xfrm>
            <a:off x="4276467" y="-109444"/>
            <a:ext cx="3738629" cy="2874128"/>
          </a:xfrm>
          <a:prstGeom prst="rect">
            <a:avLst/>
          </a:prstGeom>
        </p:spPr>
      </p:pic>
    </p:spTree>
    <p:extLst>
      <p:ext uri="{BB962C8B-B14F-4D97-AF65-F5344CB8AC3E}">
        <p14:creationId xmlns:p14="http://schemas.microsoft.com/office/powerpoint/2010/main" val="2033690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withEffect">
                                  <p:stCondLst>
                                    <p:cond delay="0"/>
                                  </p:stCondLst>
                                  <p:childTnLst>
                                    <p:set>
                                      <p:cBhvr>
                                        <p:cTn id="6" dur="1" fill="hold">
                                          <p:stCondLst>
                                            <p:cond delay="0"/>
                                          </p:stCondLst>
                                        </p:cTn>
                                        <p:tgtEl>
                                          <p:spTgt spid="25"/>
                                        </p:tgtEl>
                                        <p:attrNameLst>
                                          <p:attrName>style.visibility</p:attrName>
                                        </p:attrNameLst>
                                      </p:cBhvr>
                                      <p:to>
                                        <p:strVal val="visible"/>
                                      </p:to>
                                    </p:set>
                                    <p:anim calcmode="lin" valueType="num">
                                      <p:cBhvr>
                                        <p:cTn id="7" dur="1000" fill="hold"/>
                                        <p:tgtEl>
                                          <p:spTgt spid="25"/>
                                        </p:tgtEl>
                                        <p:attrNameLst>
                                          <p:attrName>ppt_w</p:attrName>
                                        </p:attrNameLst>
                                      </p:cBhvr>
                                      <p:tavLst>
                                        <p:tav tm="0">
                                          <p:val>
                                            <p:fltVal val="0"/>
                                          </p:val>
                                        </p:tav>
                                        <p:tav tm="100000">
                                          <p:val>
                                            <p:strVal val="#ppt_w"/>
                                          </p:val>
                                        </p:tav>
                                      </p:tavLst>
                                    </p:anim>
                                    <p:anim calcmode="lin" valueType="num">
                                      <p:cBhvr>
                                        <p:cTn id="8" dur="1000" fill="hold"/>
                                        <p:tgtEl>
                                          <p:spTgt spid="25"/>
                                        </p:tgtEl>
                                        <p:attrNameLst>
                                          <p:attrName>ppt_h</p:attrName>
                                        </p:attrNameLst>
                                      </p:cBhvr>
                                      <p:tavLst>
                                        <p:tav tm="0">
                                          <p:val>
                                            <p:fltVal val="0"/>
                                          </p:val>
                                        </p:tav>
                                        <p:tav tm="100000">
                                          <p:val>
                                            <p:strVal val="#ppt_h"/>
                                          </p:val>
                                        </p:tav>
                                      </p:tavLst>
                                    </p:anim>
                                    <p:anim calcmode="lin" valueType="num">
                                      <p:cBhvr>
                                        <p:cTn id="9" dur="1000" fill="hold"/>
                                        <p:tgtEl>
                                          <p:spTgt spid="25"/>
                                        </p:tgtEl>
                                        <p:attrNameLst>
                                          <p:attrName>style.rotation</p:attrName>
                                        </p:attrNameLst>
                                      </p:cBhvr>
                                      <p:tavLst>
                                        <p:tav tm="0">
                                          <p:val>
                                            <p:fltVal val="90"/>
                                          </p:val>
                                        </p:tav>
                                        <p:tav tm="100000">
                                          <p:val>
                                            <p:fltVal val="0"/>
                                          </p:val>
                                        </p:tav>
                                      </p:tavLst>
                                    </p:anim>
                                    <p:animEffect transition="in" filter="fade">
                                      <p:cBhvr>
                                        <p:cTn id="10" dur="1000"/>
                                        <p:tgtEl>
                                          <p:spTgt spid="25"/>
                                        </p:tgtEl>
                                      </p:cBhvr>
                                    </p:animEffect>
                                  </p:childTnLst>
                                </p:cTn>
                              </p:par>
                              <p:par>
                                <p:cTn id="11" presetID="31" presetClass="entr" presetSubtype="0" fill="hold" nodeType="withEffect">
                                  <p:stCondLst>
                                    <p:cond delay="0"/>
                                  </p:stCondLst>
                                  <p:childTnLst>
                                    <p:set>
                                      <p:cBhvr>
                                        <p:cTn id="12" dur="1" fill="hold">
                                          <p:stCondLst>
                                            <p:cond delay="0"/>
                                          </p:stCondLst>
                                        </p:cTn>
                                        <p:tgtEl>
                                          <p:spTgt spid="26"/>
                                        </p:tgtEl>
                                        <p:attrNameLst>
                                          <p:attrName>style.visibility</p:attrName>
                                        </p:attrNameLst>
                                      </p:cBhvr>
                                      <p:to>
                                        <p:strVal val="visible"/>
                                      </p:to>
                                    </p:set>
                                    <p:anim calcmode="lin" valueType="num">
                                      <p:cBhvr>
                                        <p:cTn id="13" dur="1000" fill="hold"/>
                                        <p:tgtEl>
                                          <p:spTgt spid="26"/>
                                        </p:tgtEl>
                                        <p:attrNameLst>
                                          <p:attrName>ppt_w</p:attrName>
                                        </p:attrNameLst>
                                      </p:cBhvr>
                                      <p:tavLst>
                                        <p:tav tm="0">
                                          <p:val>
                                            <p:fltVal val="0"/>
                                          </p:val>
                                        </p:tav>
                                        <p:tav tm="100000">
                                          <p:val>
                                            <p:strVal val="#ppt_w"/>
                                          </p:val>
                                        </p:tav>
                                      </p:tavLst>
                                    </p:anim>
                                    <p:anim calcmode="lin" valueType="num">
                                      <p:cBhvr>
                                        <p:cTn id="14" dur="1000" fill="hold"/>
                                        <p:tgtEl>
                                          <p:spTgt spid="26"/>
                                        </p:tgtEl>
                                        <p:attrNameLst>
                                          <p:attrName>ppt_h</p:attrName>
                                        </p:attrNameLst>
                                      </p:cBhvr>
                                      <p:tavLst>
                                        <p:tav tm="0">
                                          <p:val>
                                            <p:fltVal val="0"/>
                                          </p:val>
                                        </p:tav>
                                        <p:tav tm="100000">
                                          <p:val>
                                            <p:strVal val="#ppt_h"/>
                                          </p:val>
                                        </p:tav>
                                      </p:tavLst>
                                    </p:anim>
                                    <p:anim calcmode="lin" valueType="num">
                                      <p:cBhvr>
                                        <p:cTn id="15" dur="1000" fill="hold"/>
                                        <p:tgtEl>
                                          <p:spTgt spid="26"/>
                                        </p:tgtEl>
                                        <p:attrNameLst>
                                          <p:attrName>style.rotation</p:attrName>
                                        </p:attrNameLst>
                                      </p:cBhvr>
                                      <p:tavLst>
                                        <p:tav tm="0">
                                          <p:val>
                                            <p:fltVal val="90"/>
                                          </p:val>
                                        </p:tav>
                                        <p:tav tm="100000">
                                          <p:val>
                                            <p:fltVal val="0"/>
                                          </p:val>
                                        </p:tav>
                                      </p:tavLst>
                                    </p:anim>
                                    <p:animEffect transition="in" filter="fade">
                                      <p:cBhvr>
                                        <p:cTn id="16" dur="1000"/>
                                        <p:tgtEl>
                                          <p:spTgt spid="26"/>
                                        </p:tgtEl>
                                      </p:cBhvr>
                                    </p:animEffect>
                                  </p:childTnLst>
                                </p:cTn>
                              </p:par>
                              <p:par>
                                <p:cTn id="17" presetID="31" presetClass="entr" presetSubtype="0" fill="hold" nodeType="withEffect">
                                  <p:stCondLst>
                                    <p:cond delay="0"/>
                                  </p:stCondLst>
                                  <p:childTnLst>
                                    <p:set>
                                      <p:cBhvr>
                                        <p:cTn id="18" dur="1" fill="hold">
                                          <p:stCondLst>
                                            <p:cond delay="0"/>
                                          </p:stCondLst>
                                        </p:cTn>
                                        <p:tgtEl>
                                          <p:spTgt spid="27"/>
                                        </p:tgtEl>
                                        <p:attrNameLst>
                                          <p:attrName>style.visibility</p:attrName>
                                        </p:attrNameLst>
                                      </p:cBhvr>
                                      <p:to>
                                        <p:strVal val="visible"/>
                                      </p:to>
                                    </p:set>
                                    <p:anim calcmode="lin" valueType="num">
                                      <p:cBhvr>
                                        <p:cTn id="19" dur="1000" fill="hold"/>
                                        <p:tgtEl>
                                          <p:spTgt spid="27"/>
                                        </p:tgtEl>
                                        <p:attrNameLst>
                                          <p:attrName>ppt_w</p:attrName>
                                        </p:attrNameLst>
                                      </p:cBhvr>
                                      <p:tavLst>
                                        <p:tav tm="0">
                                          <p:val>
                                            <p:fltVal val="0"/>
                                          </p:val>
                                        </p:tav>
                                        <p:tav tm="100000">
                                          <p:val>
                                            <p:strVal val="#ppt_w"/>
                                          </p:val>
                                        </p:tav>
                                      </p:tavLst>
                                    </p:anim>
                                    <p:anim calcmode="lin" valueType="num">
                                      <p:cBhvr>
                                        <p:cTn id="20" dur="1000" fill="hold"/>
                                        <p:tgtEl>
                                          <p:spTgt spid="27"/>
                                        </p:tgtEl>
                                        <p:attrNameLst>
                                          <p:attrName>ppt_h</p:attrName>
                                        </p:attrNameLst>
                                      </p:cBhvr>
                                      <p:tavLst>
                                        <p:tav tm="0">
                                          <p:val>
                                            <p:fltVal val="0"/>
                                          </p:val>
                                        </p:tav>
                                        <p:tav tm="100000">
                                          <p:val>
                                            <p:strVal val="#ppt_h"/>
                                          </p:val>
                                        </p:tav>
                                      </p:tavLst>
                                    </p:anim>
                                    <p:anim calcmode="lin" valueType="num">
                                      <p:cBhvr>
                                        <p:cTn id="21" dur="1000" fill="hold"/>
                                        <p:tgtEl>
                                          <p:spTgt spid="27"/>
                                        </p:tgtEl>
                                        <p:attrNameLst>
                                          <p:attrName>style.rotation</p:attrName>
                                        </p:attrNameLst>
                                      </p:cBhvr>
                                      <p:tavLst>
                                        <p:tav tm="0">
                                          <p:val>
                                            <p:fltVal val="90"/>
                                          </p:val>
                                        </p:tav>
                                        <p:tav tm="100000">
                                          <p:val>
                                            <p:fltVal val="0"/>
                                          </p:val>
                                        </p:tav>
                                      </p:tavLst>
                                    </p:anim>
                                    <p:animEffect transition="in" filter="fade">
                                      <p:cBhvr>
                                        <p:cTn id="22" dur="1000"/>
                                        <p:tgtEl>
                                          <p:spTgt spid="27"/>
                                        </p:tgtEl>
                                      </p:cBhvr>
                                    </p:animEffect>
                                  </p:childTnLst>
                                </p:cTn>
                              </p:par>
                              <p:par>
                                <p:cTn id="23" presetID="31" presetClass="entr" presetSubtype="0" fill="hold" nodeType="withEffect">
                                  <p:stCondLst>
                                    <p:cond delay="0"/>
                                  </p:stCondLst>
                                  <p:childTnLst>
                                    <p:set>
                                      <p:cBhvr>
                                        <p:cTn id="24" dur="1" fill="hold">
                                          <p:stCondLst>
                                            <p:cond delay="0"/>
                                          </p:stCondLst>
                                        </p:cTn>
                                        <p:tgtEl>
                                          <p:spTgt spid="29"/>
                                        </p:tgtEl>
                                        <p:attrNameLst>
                                          <p:attrName>style.visibility</p:attrName>
                                        </p:attrNameLst>
                                      </p:cBhvr>
                                      <p:to>
                                        <p:strVal val="visible"/>
                                      </p:to>
                                    </p:set>
                                    <p:anim calcmode="lin" valueType="num">
                                      <p:cBhvr>
                                        <p:cTn id="25" dur="1000" fill="hold"/>
                                        <p:tgtEl>
                                          <p:spTgt spid="29"/>
                                        </p:tgtEl>
                                        <p:attrNameLst>
                                          <p:attrName>ppt_w</p:attrName>
                                        </p:attrNameLst>
                                      </p:cBhvr>
                                      <p:tavLst>
                                        <p:tav tm="0">
                                          <p:val>
                                            <p:fltVal val="0"/>
                                          </p:val>
                                        </p:tav>
                                        <p:tav tm="100000">
                                          <p:val>
                                            <p:strVal val="#ppt_w"/>
                                          </p:val>
                                        </p:tav>
                                      </p:tavLst>
                                    </p:anim>
                                    <p:anim calcmode="lin" valueType="num">
                                      <p:cBhvr>
                                        <p:cTn id="26" dur="1000" fill="hold"/>
                                        <p:tgtEl>
                                          <p:spTgt spid="29"/>
                                        </p:tgtEl>
                                        <p:attrNameLst>
                                          <p:attrName>ppt_h</p:attrName>
                                        </p:attrNameLst>
                                      </p:cBhvr>
                                      <p:tavLst>
                                        <p:tav tm="0">
                                          <p:val>
                                            <p:fltVal val="0"/>
                                          </p:val>
                                        </p:tav>
                                        <p:tav tm="100000">
                                          <p:val>
                                            <p:strVal val="#ppt_h"/>
                                          </p:val>
                                        </p:tav>
                                      </p:tavLst>
                                    </p:anim>
                                    <p:anim calcmode="lin" valueType="num">
                                      <p:cBhvr>
                                        <p:cTn id="27" dur="1000" fill="hold"/>
                                        <p:tgtEl>
                                          <p:spTgt spid="29"/>
                                        </p:tgtEl>
                                        <p:attrNameLst>
                                          <p:attrName>style.rotation</p:attrName>
                                        </p:attrNameLst>
                                      </p:cBhvr>
                                      <p:tavLst>
                                        <p:tav tm="0">
                                          <p:val>
                                            <p:fltVal val="90"/>
                                          </p:val>
                                        </p:tav>
                                        <p:tav tm="100000">
                                          <p:val>
                                            <p:fltVal val="0"/>
                                          </p:val>
                                        </p:tav>
                                      </p:tavLst>
                                    </p:anim>
                                    <p:animEffect transition="in" filter="fade">
                                      <p:cBhvr>
                                        <p:cTn id="28" dur="1000"/>
                                        <p:tgtEl>
                                          <p:spTgt spid="29"/>
                                        </p:tgtEl>
                                      </p:cBhvr>
                                    </p:animEffect>
                                  </p:childTnLst>
                                </p:cTn>
                              </p:par>
                              <p:par>
                                <p:cTn id="29" presetID="31" presetClass="entr" presetSubtype="0" fill="hold" nodeType="withEffect">
                                  <p:stCondLst>
                                    <p:cond delay="0"/>
                                  </p:stCondLst>
                                  <p:childTnLst>
                                    <p:set>
                                      <p:cBhvr>
                                        <p:cTn id="30" dur="1" fill="hold">
                                          <p:stCondLst>
                                            <p:cond delay="0"/>
                                          </p:stCondLst>
                                        </p:cTn>
                                        <p:tgtEl>
                                          <p:spTgt spid="30"/>
                                        </p:tgtEl>
                                        <p:attrNameLst>
                                          <p:attrName>style.visibility</p:attrName>
                                        </p:attrNameLst>
                                      </p:cBhvr>
                                      <p:to>
                                        <p:strVal val="visible"/>
                                      </p:to>
                                    </p:set>
                                    <p:anim calcmode="lin" valueType="num">
                                      <p:cBhvr>
                                        <p:cTn id="31" dur="1000" fill="hold"/>
                                        <p:tgtEl>
                                          <p:spTgt spid="30"/>
                                        </p:tgtEl>
                                        <p:attrNameLst>
                                          <p:attrName>ppt_w</p:attrName>
                                        </p:attrNameLst>
                                      </p:cBhvr>
                                      <p:tavLst>
                                        <p:tav tm="0">
                                          <p:val>
                                            <p:fltVal val="0"/>
                                          </p:val>
                                        </p:tav>
                                        <p:tav tm="100000">
                                          <p:val>
                                            <p:strVal val="#ppt_w"/>
                                          </p:val>
                                        </p:tav>
                                      </p:tavLst>
                                    </p:anim>
                                    <p:anim calcmode="lin" valueType="num">
                                      <p:cBhvr>
                                        <p:cTn id="32" dur="1000" fill="hold"/>
                                        <p:tgtEl>
                                          <p:spTgt spid="30"/>
                                        </p:tgtEl>
                                        <p:attrNameLst>
                                          <p:attrName>ppt_h</p:attrName>
                                        </p:attrNameLst>
                                      </p:cBhvr>
                                      <p:tavLst>
                                        <p:tav tm="0">
                                          <p:val>
                                            <p:fltVal val="0"/>
                                          </p:val>
                                        </p:tav>
                                        <p:tav tm="100000">
                                          <p:val>
                                            <p:strVal val="#ppt_h"/>
                                          </p:val>
                                        </p:tav>
                                      </p:tavLst>
                                    </p:anim>
                                    <p:anim calcmode="lin" valueType="num">
                                      <p:cBhvr>
                                        <p:cTn id="33" dur="1000" fill="hold"/>
                                        <p:tgtEl>
                                          <p:spTgt spid="30"/>
                                        </p:tgtEl>
                                        <p:attrNameLst>
                                          <p:attrName>style.rotation</p:attrName>
                                        </p:attrNameLst>
                                      </p:cBhvr>
                                      <p:tavLst>
                                        <p:tav tm="0">
                                          <p:val>
                                            <p:fltVal val="90"/>
                                          </p:val>
                                        </p:tav>
                                        <p:tav tm="100000">
                                          <p:val>
                                            <p:fltVal val="0"/>
                                          </p:val>
                                        </p:tav>
                                      </p:tavLst>
                                    </p:anim>
                                    <p:animEffect transition="in" filter="fade">
                                      <p:cBhvr>
                                        <p:cTn id="34" dur="1000"/>
                                        <p:tgtEl>
                                          <p:spTgt spid="30"/>
                                        </p:tgtEl>
                                      </p:cBhvr>
                                    </p:animEffect>
                                  </p:childTnLst>
                                </p:cTn>
                              </p:par>
                              <p:par>
                                <p:cTn id="35" presetID="31" presetClass="entr" presetSubtype="0" fill="hold" nodeType="withEffect">
                                  <p:stCondLst>
                                    <p:cond delay="0"/>
                                  </p:stCondLst>
                                  <p:childTnLst>
                                    <p:set>
                                      <p:cBhvr>
                                        <p:cTn id="36" dur="1" fill="hold">
                                          <p:stCondLst>
                                            <p:cond delay="0"/>
                                          </p:stCondLst>
                                        </p:cTn>
                                        <p:tgtEl>
                                          <p:spTgt spid="35"/>
                                        </p:tgtEl>
                                        <p:attrNameLst>
                                          <p:attrName>style.visibility</p:attrName>
                                        </p:attrNameLst>
                                      </p:cBhvr>
                                      <p:to>
                                        <p:strVal val="visible"/>
                                      </p:to>
                                    </p:set>
                                    <p:anim calcmode="lin" valueType="num">
                                      <p:cBhvr>
                                        <p:cTn id="37" dur="1000" fill="hold"/>
                                        <p:tgtEl>
                                          <p:spTgt spid="35"/>
                                        </p:tgtEl>
                                        <p:attrNameLst>
                                          <p:attrName>ppt_w</p:attrName>
                                        </p:attrNameLst>
                                      </p:cBhvr>
                                      <p:tavLst>
                                        <p:tav tm="0">
                                          <p:val>
                                            <p:fltVal val="0"/>
                                          </p:val>
                                        </p:tav>
                                        <p:tav tm="100000">
                                          <p:val>
                                            <p:strVal val="#ppt_w"/>
                                          </p:val>
                                        </p:tav>
                                      </p:tavLst>
                                    </p:anim>
                                    <p:anim calcmode="lin" valueType="num">
                                      <p:cBhvr>
                                        <p:cTn id="38" dur="1000" fill="hold"/>
                                        <p:tgtEl>
                                          <p:spTgt spid="35"/>
                                        </p:tgtEl>
                                        <p:attrNameLst>
                                          <p:attrName>ppt_h</p:attrName>
                                        </p:attrNameLst>
                                      </p:cBhvr>
                                      <p:tavLst>
                                        <p:tav tm="0">
                                          <p:val>
                                            <p:fltVal val="0"/>
                                          </p:val>
                                        </p:tav>
                                        <p:tav tm="100000">
                                          <p:val>
                                            <p:strVal val="#ppt_h"/>
                                          </p:val>
                                        </p:tav>
                                      </p:tavLst>
                                    </p:anim>
                                    <p:anim calcmode="lin" valueType="num">
                                      <p:cBhvr>
                                        <p:cTn id="39" dur="1000" fill="hold"/>
                                        <p:tgtEl>
                                          <p:spTgt spid="35"/>
                                        </p:tgtEl>
                                        <p:attrNameLst>
                                          <p:attrName>style.rotation</p:attrName>
                                        </p:attrNameLst>
                                      </p:cBhvr>
                                      <p:tavLst>
                                        <p:tav tm="0">
                                          <p:val>
                                            <p:fltVal val="90"/>
                                          </p:val>
                                        </p:tav>
                                        <p:tav tm="100000">
                                          <p:val>
                                            <p:fltVal val="0"/>
                                          </p:val>
                                        </p:tav>
                                      </p:tavLst>
                                    </p:anim>
                                    <p:animEffect transition="in" filter="fade">
                                      <p:cBhvr>
                                        <p:cTn id="40" dur="1000"/>
                                        <p:tgtEl>
                                          <p:spTgt spid="35"/>
                                        </p:tgtEl>
                                      </p:cBhvr>
                                    </p:animEffect>
                                  </p:childTnLst>
                                </p:cTn>
                              </p:par>
                              <p:par>
                                <p:cTn id="41" presetID="31" presetClass="entr" presetSubtype="0" fill="hold" nodeType="withEffect">
                                  <p:stCondLst>
                                    <p:cond delay="0"/>
                                  </p:stCondLst>
                                  <p:childTnLst>
                                    <p:set>
                                      <p:cBhvr>
                                        <p:cTn id="42" dur="1" fill="hold">
                                          <p:stCondLst>
                                            <p:cond delay="0"/>
                                          </p:stCondLst>
                                        </p:cTn>
                                        <p:tgtEl>
                                          <p:spTgt spid="38"/>
                                        </p:tgtEl>
                                        <p:attrNameLst>
                                          <p:attrName>style.visibility</p:attrName>
                                        </p:attrNameLst>
                                      </p:cBhvr>
                                      <p:to>
                                        <p:strVal val="visible"/>
                                      </p:to>
                                    </p:set>
                                    <p:anim calcmode="lin" valueType="num">
                                      <p:cBhvr>
                                        <p:cTn id="43" dur="1000" fill="hold"/>
                                        <p:tgtEl>
                                          <p:spTgt spid="38"/>
                                        </p:tgtEl>
                                        <p:attrNameLst>
                                          <p:attrName>ppt_w</p:attrName>
                                        </p:attrNameLst>
                                      </p:cBhvr>
                                      <p:tavLst>
                                        <p:tav tm="0">
                                          <p:val>
                                            <p:fltVal val="0"/>
                                          </p:val>
                                        </p:tav>
                                        <p:tav tm="100000">
                                          <p:val>
                                            <p:strVal val="#ppt_w"/>
                                          </p:val>
                                        </p:tav>
                                      </p:tavLst>
                                    </p:anim>
                                    <p:anim calcmode="lin" valueType="num">
                                      <p:cBhvr>
                                        <p:cTn id="44" dur="1000" fill="hold"/>
                                        <p:tgtEl>
                                          <p:spTgt spid="38"/>
                                        </p:tgtEl>
                                        <p:attrNameLst>
                                          <p:attrName>ppt_h</p:attrName>
                                        </p:attrNameLst>
                                      </p:cBhvr>
                                      <p:tavLst>
                                        <p:tav tm="0">
                                          <p:val>
                                            <p:fltVal val="0"/>
                                          </p:val>
                                        </p:tav>
                                        <p:tav tm="100000">
                                          <p:val>
                                            <p:strVal val="#ppt_h"/>
                                          </p:val>
                                        </p:tav>
                                      </p:tavLst>
                                    </p:anim>
                                    <p:anim calcmode="lin" valueType="num">
                                      <p:cBhvr>
                                        <p:cTn id="45" dur="1000" fill="hold"/>
                                        <p:tgtEl>
                                          <p:spTgt spid="38"/>
                                        </p:tgtEl>
                                        <p:attrNameLst>
                                          <p:attrName>style.rotation</p:attrName>
                                        </p:attrNameLst>
                                      </p:cBhvr>
                                      <p:tavLst>
                                        <p:tav tm="0">
                                          <p:val>
                                            <p:fltVal val="90"/>
                                          </p:val>
                                        </p:tav>
                                        <p:tav tm="100000">
                                          <p:val>
                                            <p:fltVal val="0"/>
                                          </p:val>
                                        </p:tav>
                                      </p:tavLst>
                                    </p:anim>
                                    <p:animEffect transition="in" filter="fade">
                                      <p:cBhvr>
                                        <p:cTn id="46" dur="1000"/>
                                        <p:tgtEl>
                                          <p:spTgt spid="38"/>
                                        </p:tgtEl>
                                      </p:cBhvr>
                                    </p:animEffect>
                                  </p:childTnLst>
                                </p:cTn>
                              </p:par>
                              <p:par>
                                <p:cTn id="47" presetID="32" presetClass="emph" presetSubtype="0" repeatCount="indefinite" fill="hold" nodeType="withEffect">
                                  <p:stCondLst>
                                    <p:cond delay="0"/>
                                  </p:stCondLst>
                                  <p:endCondLst>
                                    <p:cond evt="onNext" delay="0">
                                      <p:tgtEl>
                                        <p:sldTgt/>
                                      </p:tgtEl>
                                    </p:cond>
                                  </p:endCondLst>
                                  <p:childTnLst>
                                    <p:animRot by="120000">
                                      <p:cBhvr>
                                        <p:cTn id="48" dur="100" fill="hold">
                                          <p:stCondLst>
                                            <p:cond delay="0"/>
                                          </p:stCondLst>
                                        </p:cTn>
                                        <p:tgtEl>
                                          <p:spTgt spid="25"/>
                                        </p:tgtEl>
                                        <p:attrNameLst>
                                          <p:attrName>r</p:attrName>
                                        </p:attrNameLst>
                                      </p:cBhvr>
                                    </p:animRot>
                                    <p:animRot by="-240000">
                                      <p:cBhvr>
                                        <p:cTn id="49" dur="200" fill="hold">
                                          <p:stCondLst>
                                            <p:cond delay="200"/>
                                          </p:stCondLst>
                                        </p:cTn>
                                        <p:tgtEl>
                                          <p:spTgt spid="25"/>
                                        </p:tgtEl>
                                        <p:attrNameLst>
                                          <p:attrName>r</p:attrName>
                                        </p:attrNameLst>
                                      </p:cBhvr>
                                    </p:animRot>
                                    <p:animRot by="240000">
                                      <p:cBhvr>
                                        <p:cTn id="50" dur="200" fill="hold">
                                          <p:stCondLst>
                                            <p:cond delay="400"/>
                                          </p:stCondLst>
                                        </p:cTn>
                                        <p:tgtEl>
                                          <p:spTgt spid="25"/>
                                        </p:tgtEl>
                                        <p:attrNameLst>
                                          <p:attrName>r</p:attrName>
                                        </p:attrNameLst>
                                      </p:cBhvr>
                                    </p:animRot>
                                    <p:animRot by="-240000">
                                      <p:cBhvr>
                                        <p:cTn id="51" dur="200" fill="hold">
                                          <p:stCondLst>
                                            <p:cond delay="600"/>
                                          </p:stCondLst>
                                        </p:cTn>
                                        <p:tgtEl>
                                          <p:spTgt spid="25"/>
                                        </p:tgtEl>
                                        <p:attrNameLst>
                                          <p:attrName>r</p:attrName>
                                        </p:attrNameLst>
                                      </p:cBhvr>
                                    </p:animRot>
                                    <p:animRot by="120000">
                                      <p:cBhvr>
                                        <p:cTn id="52" dur="200" fill="hold">
                                          <p:stCondLst>
                                            <p:cond delay="800"/>
                                          </p:stCondLst>
                                        </p:cTn>
                                        <p:tgtEl>
                                          <p:spTgt spid="25"/>
                                        </p:tgtEl>
                                        <p:attrNameLst>
                                          <p:attrName>r</p:attrName>
                                        </p:attrNameLst>
                                      </p:cBhvr>
                                    </p:animRot>
                                  </p:childTnLst>
                                </p:cTn>
                              </p:par>
                              <p:par>
                                <p:cTn id="53" presetID="32" presetClass="emph" presetSubtype="0" repeatCount="indefinite" fill="hold" nodeType="withEffect">
                                  <p:stCondLst>
                                    <p:cond delay="0"/>
                                  </p:stCondLst>
                                  <p:endCondLst>
                                    <p:cond evt="onNext" delay="0">
                                      <p:tgtEl>
                                        <p:sldTgt/>
                                      </p:tgtEl>
                                    </p:cond>
                                  </p:endCondLst>
                                  <p:childTnLst>
                                    <p:animRot by="120000">
                                      <p:cBhvr>
                                        <p:cTn id="54" dur="100" fill="hold">
                                          <p:stCondLst>
                                            <p:cond delay="0"/>
                                          </p:stCondLst>
                                        </p:cTn>
                                        <p:tgtEl>
                                          <p:spTgt spid="26"/>
                                        </p:tgtEl>
                                        <p:attrNameLst>
                                          <p:attrName>r</p:attrName>
                                        </p:attrNameLst>
                                      </p:cBhvr>
                                    </p:animRot>
                                    <p:animRot by="-240000">
                                      <p:cBhvr>
                                        <p:cTn id="55" dur="200" fill="hold">
                                          <p:stCondLst>
                                            <p:cond delay="200"/>
                                          </p:stCondLst>
                                        </p:cTn>
                                        <p:tgtEl>
                                          <p:spTgt spid="26"/>
                                        </p:tgtEl>
                                        <p:attrNameLst>
                                          <p:attrName>r</p:attrName>
                                        </p:attrNameLst>
                                      </p:cBhvr>
                                    </p:animRot>
                                    <p:animRot by="240000">
                                      <p:cBhvr>
                                        <p:cTn id="56" dur="200" fill="hold">
                                          <p:stCondLst>
                                            <p:cond delay="400"/>
                                          </p:stCondLst>
                                        </p:cTn>
                                        <p:tgtEl>
                                          <p:spTgt spid="26"/>
                                        </p:tgtEl>
                                        <p:attrNameLst>
                                          <p:attrName>r</p:attrName>
                                        </p:attrNameLst>
                                      </p:cBhvr>
                                    </p:animRot>
                                    <p:animRot by="-240000">
                                      <p:cBhvr>
                                        <p:cTn id="57" dur="200" fill="hold">
                                          <p:stCondLst>
                                            <p:cond delay="600"/>
                                          </p:stCondLst>
                                        </p:cTn>
                                        <p:tgtEl>
                                          <p:spTgt spid="26"/>
                                        </p:tgtEl>
                                        <p:attrNameLst>
                                          <p:attrName>r</p:attrName>
                                        </p:attrNameLst>
                                      </p:cBhvr>
                                    </p:animRot>
                                    <p:animRot by="120000">
                                      <p:cBhvr>
                                        <p:cTn id="58" dur="200" fill="hold">
                                          <p:stCondLst>
                                            <p:cond delay="800"/>
                                          </p:stCondLst>
                                        </p:cTn>
                                        <p:tgtEl>
                                          <p:spTgt spid="26"/>
                                        </p:tgtEl>
                                        <p:attrNameLst>
                                          <p:attrName>r</p:attrName>
                                        </p:attrNameLst>
                                      </p:cBhvr>
                                    </p:animRot>
                                  </p:childTnLst>
                                </p:cTn>
                              </p:par>
                              <p:par>
                                <p:cTn id="59" presetID="32" presetClass="emph" presetSubtype="0" repeatCount="indefinite" fill="hold" nodeType="withEffect">
                                  <p:stCondLst>
                                    <p:cond delay="0"/>
                                  </p:stCondLst>
                                  <p:endCondLst>
                                    <p:cond evt="onNext" delay="0">
                                      <p:tgtEl>
                                        <p:sldTgt/>
                                      </p:tgtEl>
                                    </p:cond>
                                  </p:endCondLst>
                                  <p:childTnLst>
                                    <p:animRot by="120000">
                                      <p:cBhvr>
                                        <p:cTn id="60" dur="100" fill="hold">
                                          <p:stCondLst>
                                            <p:cond delay="0"/>
                                          </p:stCondLst>
                                        </p:cTn>
                                        <p:tgtEl>
                                          <p:spTgt spid="27"/>
                                        </p:tgtEl>
                                        <p:attrNameLst>
                                          <p:attrName>r</p:attrName>
                                        </p:attrNameLst>
                                      </p:cBhvr>
                                    </p:animRot>
                                    <p:animRot by="-240000">
                                      <p:cBhvr>
                                        <p:cTn id="61" dur="200" fill="hold">
                                          <p:stCondLst>
                                            <p:cond delay="200"/>
                                          </p:stCondLst>
                                        </p:cTn>
                                        <p:tgtEl>
                                          <p:spTgt spid="27"/>
                                        </p:tgtEl>
                                        <p:attrNameLst>
                                          <p:attrName>r</p:attrName>
                                        </p:attrNameLst>
                                      </p:cBhvr>
                                    </p:animRot>
                                    <p:animRot by="240000">
                                      <p:cBhvr>
                                        <p:cTn id="62" dur="200" fill="hold">
                                          <p:stCondLst>
                                            <p:cond delay="400"/>
                                          </p:stCondLst>
                                        </p:cTn>
                                        <p:tgtEl>
                                          <p:spTgt spid="27"/>
                                        </p:tgtEl>
                                        <p:attrNameLst>
                                          <p:attrName>r</p:attrName>
                                        </p:attrNameLst>
                                      </p:cBhvr>
                                    </p:animRot>
                                    <p:animRot by="-240000">
                                      <p:cBhvr>
                                        <p:cTn id="63" dur="200" fill="hold">
                                          <p:stCondLst>
                                            <p:cond delay="600"/>
                                          </p:stCondLst>
                                        </p:cTn>
                                        <p:tgtEl>
                                          <p:spTgt spid="27"/>
                                        </p:tgtEl>
                                        <p:attrNameLst>
                                          <p:attrName>r</p:attrName>
                                        </p:attrNameLst>
                                      </p:cBhvr>
                                    </p:animRot>
                                    <p:animRot by="120000">
                                      <p:cBhvr>
                                        <p:cTn id="64" dur="200" fill="hold">
                                          <p:stCondLst>
                                            <p:cond delay="800"/>
                                          </p:stCondLst>
                                        </p:cTn>
                                        <p:tgtEl>
                                          <p:spTgt spid="27"/>
                                        </p:tgtEl>
                                        <p:attrNameLst>
                                          <p:attrName>r</p:attrName>
                                        </p:attrNameLst>
                                      </p:cBhvr>
                                    </p:animRot>
                                  </p:childTnLst>
                                </p:cTn>
                              </p:par>
                              <p:par>
                                <p:cTn id="65" presetID="32" presetClass="emph" presetSubtype="0" repeatCount="indefinite" fill="hold" nodeType="withEffect">
                                  <p:stCondLst>
                                    <p:cond delay="0"/>
                                  </p:stCondLst>
                                  <p:endCondLst>
                                    <p:cond evt="onNext" delay="0">
                                      <p:tgtEl>
                                        <p:sldTgt/>
                                      </p:tgtEl>
                                    </p:cond>
                                  </p:endCondLst>
                                  <p:childTnLst>
                                    <p:animRot by="120000">
                                      <p:cBhvr>
                                        <p:cTn id="66" dur="100" fill="hold">
                                          <p:stCondLst>
                                            <p:cond delay="0"/>
                                          </p:stCondLst>
                                        </p:cTn>
                                        <p:tgtEl>
                                          <p:spTgt spid="29"/>
                                        </p:tgtEl>
                                        <p:attrNameLst>
                                          <p:attrName>r</p:attrName>
                                        </p:attrNameLst>
                                      </p:cBhvr>
                                    </p:animRot>
                                    <p:animRot by="-240000">
                                      <p:cBhvr>
                                        <p:cTn id="67" dur="200" fill="hold">
                                          <p:stCondLst>
                                            <p:cond delay="200"/>
                                          </p:stCondLst>
                                        </p:cTn>
                                        <p:tgtEl>
                                          <p:spTgt spid="29"/>
                                        </p:tgtEl>
                                        <p:attrNameLst>
                                          <p:attrName>r</p:attrName>
                                        </p:attrNameLst>
                                      </p:cBhvr>
                                    </p:animRot>
                                    <p:animRot by="240000">
                                      <p:cBhvr>
                                        <p:cTn id="68" dur="200" fill="hold">
                                          <p:stCondLst>
                                            <p:cond delay="400"/>
                                          </p:stCondLst>
                                        </p:cTn>
                                        <p:tgtEl>
                                          <p:spTgt spid="29"/>
                                        </p:tgtEl>
                                        <p:attrNameLst>
                                          <p:attrName>r</p:attrName>
                                        </p:attrNameLst>
                                      </p:cBhvr>
                                    </p:animRot>
                                    <p:animRot by="-240000">
                                      <p:cBhvr>
                                        <p:cTn id="69" dur="200" fill="hold">
                                          <p:stCondLst>
                                            <p:cond delay="600"/>
                                          </p:stCondLst>
                                        </p:cTn>
                                        <p:tgtEl>
                                          <p:spTgt spid="29"/>
                                        </p:tgtEl>
                                        <p:attrNameLst>
                                          <p:attrName>r</p:attrName>
                                        </p:attrNameLst>
                                      </p:cBhvr>
                                    </p:animRot>
                                    <p:animRot by="120000">
                                      <p:cBhvr>
                                        <p:cTn id="70" dur="200" fill="hold">
                                          <p:stCondLst>
                                            <p:cond delay="800"/>
                                          </p:stCondLst>
                                        </p:cTn>
                                        <p:tgtEl>
                                          <p:spTgt spid="29"/>
                                        </p:tgtEl>
                                        <p:attrNameLst>
                                          <p:attrName>r</p:attrName>
                                        </p:attrNameLst>
                                      </p:cBhvr>
                                    </p:animRot>
                                  </p:childTnLst>
                                </p:cTn>
                              </p:par>
                              <p:par>
                                <p:cTn id="71" presetID="32" presetClass="emph" presetSubtype="0" repeatCount="indefinite" fill="hold" nodeType="withEffect">
                                  <p:stCondLst>
                                    <p:cond delay="0"/>
                                  </p:stCondLst>
                                  <p:endCondLst>
                                    <p:cond evt="onNext" delay="0">
                                      <p:tgtEl>
                                        <p:sldTgt/>
                                      </p:tgtEl>
                                    </p:cond>
                                  </p:endCondLst>
                                  <p:childTnLst>
                                    <p:animRot by="120000">
                                      <p:cBhvr>
                                        <p:cTn id="72" dur="100" fill="hold">
                                          <p:stCondLst>
                                            <p:cond delay="0"/>
                                          </p:stCondLst>
                                        </p:cTn>
                                        <p:tgtEl>
                                          <p:spTgt spid="30"/>
                                        </p:tgtEl>
                                        <p:attrNameLst>
                                          <p:attrName>r</p:attrName>
                                        </p:attrNameLst>
                                      </p:cBhvr>
                                    </p:animRot>
                                    <p:animRot by="-240000">
                                      <p:cBhvr>
                                        <p:cTn id="73" dur="200" fill="hold">
                                          <p:stCondLst>
                                            <p:cond delay="200"/>
                                          </p:stCondLst>
                                        </p:cTn>
                                        <p:tgtEl>
                                          <p:spTgt spid="30"/>
                                        </p:tgtEl>
                                        <p:attrNameLst>
                                          <p:attrName>r</p:attrName>
                                        </p:attrNameLst>
                                      </p:cBhvr>
                                    </p:animRot>
                                    <p:animRot by="240000">
                                      <p:cBhvr>
                                        <p:cTn id="74" dur="200" fill="hold">
                                          <p:stCondLst>
                                            <p:cond delay="400"/>
                                          </p:stCondLst>
                                        </p:cTn>
                                        <p:tgtEl>
                                          <p:spTgt spid="30"/>
                                        </p:tgtEl>
                                        <p:attrNameLst>
                                          <p:attrName>r</p:attrName>
                                        </p:attrNameLst>
                                      </p:cBhvr>
                                    </p:animRot>
                                    <p:animRot by="-240000">
                                      <p:cBhvr>
                                        <p:cTn id="75" dur="200" fill="hold">
                                          <p:stCondLst>
                                            <p:cond delay="600"/>
                                          </p:stCondLst>
                                        </p:cTn>
                                        <p:tgtEl>
                                          <p:spTgt spid="30"/>
                                        </p:tgtEl>
                                        <p:attrNameLst>
                                          <p:attrName>r</p:attrName>
                                        </p:attrNameLst>
                                      </p:cBhvr>
                                    </p:animRot>
                                    <p:animRot by="120000">
                                      <p:cBhvr>
                                        <p:cTn id="76" dur="200" fill="hold">
                                          <p:stCondLst>
                                            <p:cond delay="800"/>
                                          </p:stCondLst>
                                        </p:cTn>
                                        <p:tgtEl>
                                          <p:spTgt spid="30"/>
                                        </p:tgtEl>
                                        <p:attrNameLst>
                                          <p:attrName>r</p:attrName>
                                        </p:attrNameLst>
                                      </p:cBhvr>
                                    </p:animRot>
                                  </p:childTnLst>
                                </p:cTn>
                              </p:par>
                              <p:par>
                                <p:cTn id="77" presetID="32" presetClass="emph" presetSubtype="0" repeatCount="indefinite" fill="hold" nodeType="withEffect">
                                  <p:stCondLst>
                                    <p:cond delay="0"/>
                                  </p:stCondLst>
                                  <p:endCondLst>
                                    <p:cond evt="onNext" delay="0">
                                      <p:tgtEl>
                                        <p:sldTgt/>
                                      </p:tgtEl>
                                    </p:cond>
                                  </p:endCondLst>
                                  <p:childTnLst>
                                    <p:animRot by="120000">
                                      <p:cBhvr>
                                        <p:cTn id="78" dur="100" fill="hold">
                                          <p:stCondLst>
                                            <p:cond delay="0"/>
                                          </p:stCondLst>
                                        </p:cTn>
                                        <p:tgtEl>
                                          <p:spTgt spid="33"/>
                                        </p:tgtEl>
                                        <p:attrNameLst>
                                          <p:attrName>r</p:attrName>
                                        </p:attrNameLst>
                                      </p:cBhvr>
                                    </p:animRot>
                                    <p:animRot by="-240000">
                                      <p:cBhvr>
                                        <p:cTn id="79" dur="200" fill="hold">
                                          <p:stCondLst>
                                            <p:cond delay="200"/>
                                          </p:stCondLst>
                                        </p:cTn>
                                        <p:tgtEl>
                                          <p:spTgt spid="33"/>
                                        </p:tgtEl>
                                        <p:attrNameLst>
                                          <p:attrName>r</p:attrName>
                                        </p:attrNameLst>
                                      </p:cBhvr>
                                    </p:animRot>
                                    <p:animRot by="240000">
                                      <p:cBhvr>
                                        <p:cTn id="80" dur="200" fill="hold">
                                          <p:stCondLst>
                                            <p:cond delay="400"/>
                                          </p:stCondLst>
                                        </p:cTn>
                                        <p:tgtEl>
                                          <p:spTgt spid="33"/>
                                        </p:tgtEl>
                                        <p:attrNameLst>
                                          <p:attrName>r</p:attrName>
                                        </p:attrNameLst>
                                      </p:cBhvr>
                                    </p:animRot>
                                    <p:animRot by="-240000">
                                      <p:cBhvr>
                                        <p:cTn id="81" dur="200" fill="hold">
                                          <p:stCondLst>
                                            <p:cond delay="600"/>
                                          </p:stCondLst>
                                        </p:cTn>
                                        <p:tgtEl>
                                          <p:spTgt spid="33"/>
                                        </p:tgtEl>
                                        <p:attrNameLst>
                                          <p:attrName>r</p:attrName>
                                        </p:attrNameLst>
                                      </p:cBhvr>
                                    </p:animRot>
                                    <p:animRot by="120000">
                                      <p:cBhvr>
                                        <p:cTn id="82" dur="200" fill="hold">
                                          <p:stCondLst>
                                            <p:cond delay="800"/>
                                          </p:stCondLst>
                                        </p:cTn>
                                        <p:tgtEl>
                                          <p:spTgt spid="33"/>
                                        </p:tgtEl>
                                        <p:attrNameLst>
                                          <p:attrName>r</p:attrName>
                                        </p:attrNameLst>
                                      </p:cBhvr>
                                    </p:animRot>
                                  </p:childTnLst>
                                </p:cTn>
                              </p:par>
                              <p:par>
                                <p:cTn id="83" presetID="32" presetClass="emph" presetSubtype="0" repeatCount="indefinite" fill="hold" nodeType="withEffect">
                                  <p:stCondLst>
                                    <p:cond delay="0"/>
                                  </p:stCondLst>
                                  <p:endCondLst>
                                    <p:cond evt="onNext" delay="0">
                                      <p:tgtEl>
                                        <p:sldTgt/>
                                      </p:tgtEl>
                                    </p:cond>
                                  </p:endCondLst>
                                  <p:childTnLst>
                                    <p:animRot by="120000">
                                      <p:cBhvr>
                                        <p:cTn id="84" dur="100" fill="hold">
                                          <p:stCondLst>
                                            <p:cond delay="0"/>
                                          </p:stCondLst>
                                        </p:cTn>
                                        <p:tgtEl>
                                          <p:spTgt spid="35"/>
                                        </p:tgtEl>
                                        <p:attrNameLst>
                                          <p:attrName>r</p:attrName>
                                        </p:attrNameLst>
                                      </p:cBhvr>
                                    </p:animRot>
                                    <p:animRot by="-240000">
                                      <p:cBhvr>
                                        <p:cTn id="85" dur="200" fill="hold">
                                          <p:stCondLst>
                                            <p:cond delay="200"/>
                                          </p:stCondLst>
                                        </p:cTn>
                                        <p:tgtEl>
                                          <p:spTgt spid="35"/>
                                        </p:tgtEl>
                                        <p:attrNameLst>
                                          <p:attrName>r</p:attrName>
                                        </p:attrNameLst>
                                      </p:cBhvr>
                                    </p:animRot>
                                    <p:animRot by="240000">
                                      <p:cBhvr>
                                        <p:cTn id="86" dur="200" fill="hold">
                                          <p:stCondLst>
                                            <p:cond delay="400"/>
                                          </p:stCondLst>
                                        </p:cTn>
                                        <p:tgtEl>
                                          <p:spTgt spid="35"/>
                                        </p:tgtEl>
                                        <p:attrNameLst>
                                          <p:attrName>r</p:attrName>
                                        </p:attrNameLst>
                                      </p:cBhvr>
                                    </p:animRot>
                                    <p:animRot by="-240000">
                                      <p:cBhvr>
                                        <p:cTn id="87" dur="200" fill="hold">
                                          <p:stCondLst>
                                            <p:cond delay="600"/>
                                          </p:stCondLst>
                                        </p:cTn>
                                        <p:tgtEl>
                                          <p:spTgt spid="35"/>
                                        </p:tgtEl>
                                        <p:attrNameLst>
                                          <p:attrName>r</p:attrName>
                                        </p:attrNameLst>
                                      </p:cBhvr>
                                    </p:animRot>
                                    <p:animRot by="120000">
                                      <p:cBhvr>
                                        <p:cTn id="88" dur="200" fill="hold">
                                          <p:stCondLst>
                                            <p:cond delay="800"/>
                                          </p:stCondLst>
                                        </p:cTn>
                                        <p:tgtEl>
                                          <p:spTgt spid="35"/>
                                        </p:tgtEl>
                                        <p:attrNameLst>
                                          <p:attrName>r</p:attrName>
                                        </p:attrNameLst>
                                      </p:cBhvr>
                                    </p:animRot>
                                  </p:childTnLst>
                                </p:cTn>
                              </p:par>
                              <p:par>
                                <p:cTn id="89" presetID="32" presetClass="emph" presetSubtype="0" repeatCount="indefinite" fill="hold" nodeType="withEffect">
                                  <p:stCondLst>
                                    <p:cond delay="0"/>
                                  </p:stCondLst>
                                  <p:endCondLst>
                                    <p:cond evt="onNext" delay="0">
                                      <p:tgtEl>
                                        <p:sldTgt/>
                                      </p:tgtEl>
                                    </p:cond>
                                  </p:endCondLst>
                                  <p:childTnLst>
                                    <p:animRot by="120000">
                                      <p:cBhvr>
                                        <p:cTn id="90" dur="100" fill="hold">
                                          <p:stCondLst>
                                            <p:cond delay="0"/>
                                          </p:stCondLst>
                                        </p:cTn>
                                        <p:tgtEl>
                                          <p:spTgt spid="38"/>
                                        </p:tgtEl>
                                        <p:attrNameLst>
                                          <p:attrName>r</p:attrName>
                                        </p:attrNameLst>
                                      </p:cBhvr>
                                    </p:animRot>
                                    <p:animRot by="-240000">
                                      <p:cBhvr>
                                        <p:cTn id="91" dur="200" fill="hold">
                                          <p:stCondLst>
                                            <p:cond delay="200"/>
                                          </p:stCondLst>
                                        </p:cTn>
                                        <p:tgtEl>
                                          <p:spTgt spid="38"/>
                                        </p:tgtEl>
                                        <p:attrNameLst>
                                          <p:attrName>r</p:attrName>
                                        </p:attrNameLst>
                                      </p:cBhvr>
                                    </p:animRot>
                                    <p:animRot by="240000">
                                      <p:cBhvr>
                                        <p:cTn id="92" dur="200" fill="hold">
                                          <p:stCondLst>
                                            <p:cond delay="400"/>
                                          </p:stCondLst>
                                        </p:cTn>
                                        <p:tgtEl>
                                          <p:spTgt spid="38"/>
                                        </p:tgtEl>
                                        <p:attrNameLst>
                                          <p:attrName>r</p:attrName>
                                        </p:attrNameLst>
                                      </p:cBhvr>
                                    </p:animRot>
                                    <p:animRot by="-240000">
                                      <p:cBhvr>
                                        <p:cTn id="93" dur="200" fill="hold">
                                          <p:stCondLst>
                                            <p:cond delay="600"/>
                                          </p:stCondLst>
                                        </p:cTn>
                                        <p:tgtEl>
                                          <p:spTgt spid="38"/>
                                        </p:tgtEl>
                                        <p:attrNameLst>
                                          <p:attrName>r</p:attrName>
                                        </p:attrNameLst>
                                      </p:cBhvr>
                                    </p:animRot>
                                    <p:animRot by="120000">
                                      <p:cBhvr>
                                        <p:cTn id="94" dur="200" fill="hold">
                                          <p:stCondLst>
                                            <p:cond delay="800"/>
                                          </p:stCondLst>
                                        </p:cTn>
                                        <p:tgtEl>
                                          <p:spTgt spid="38"/>
                                        </p:tgtEl>
                                        <p:attrNameLst>
                                          <p:attrName>r</p:attrName>
                                        </p:attrNameLst>
                                      </p:cBhvr>
                                    </p:animRot>
                                  </p:childTnLst>
                                </p:cTn>
                              </p:par>
                              <p:par>
                                <p:cTn id="95" presetID="53" presetClass="entr" presetSubtype="16" fill="hold" nodeType="withEffect">
                                  <p:stCondLst>
                                    <p:cond delay="0"/>
                                  </p:stCondLst>
                                  <p:childTnLst>
                                    <p:set>
                                      <p:cBhvr>
                                        <p:cTn id="96" dur="1" fill="hold">
                                          <p:stCondLst>
                                            <p:cond delay="0"/>
                                          </p:stCondLst>
                                        </p:cTn>
                                        <p:tgtEl>
                                          <p:spTgt spid="3"/>
                                        </p:tgtEl>
                                        <p:attrNameLst>
                                          <p:attrName>style.visibility</p:attrName>
                                        </p:attrNameLst>
                                      </p:cBhvr>
                                      <p:to>
                                        <p:strVal val="visible"/>
                                      </p:to>
                                    </p:set>
                                    <p:anim calcmode="lin" valueType="num">
                                      <p:cBhvr>
                                        <p:cTn id="97" dur="500" fill="hold"/>
                                        <p:tgtEl>
                                          <p:spTgt spid="3"/>
                                        </p:tgtEl>
                                        <p:attrNameLst>
                                          <p:attrName>ppt_w</p:attrName>
                                        </p:attrNameLst>
                                      </p:cBhvr>
                                      <p:tavLst>
                                        <p:tav tm="0">
                                          <p:val>
                                            <p:fltVal val="0"/>
                                          </p:val>
                                        </p:tav>
                                        <p:tav tm="100000">
                                          <p:val>
                                            <p:strVal val="#ppt_w"/>
                                          </p:val>
                                        </p:tav>
                                      </p:tavLst>
                                    </p:anim>
                                    <p:anim calcmode="lin" valueType="num">
                                      <p:cBhvr>
                                        <p:cTn id="98" dur="500" fill="hold"/>
                                        <p:tgtEl>
                                          <p:spTgt spid="3"/>
                                        </p:tgtEl>
                                        <p:attrNameLst>
                                          <p:attrName>ppt_h</p:attrName>
                                        </p:attrNameLst>
                                      </p:cBhvr>
                                      <p:tavLst>
                                        <p:tav tm="0">
                                          <p:val>
                                            <p:fltVal val="0"/>
                                          </p:val>
                                        </p:tav>
                                        <p:tav tm="100000">
                                          <p:val>
                                            <p:strVal val="#ppt_h"/>
                                          </p:val>
                                        </p:tav>
                                      </p:tavLst>
                                    </p:anim>
                                    <p:animEffect transition="in" filter="fade">
                                      <p:cBhvr>
                                        <p:cTn id="99" dur="500"/>
                                        <p:tgtEl>
                                          <p:spTgt spid="3"/>
                                        </p:tgtEl>
                                      </p:cBhvr>
                                    </p:animEffect>
                                  </p:childTnLst>
                                </p:cTn>
                              </p:par>
                              <p:par>
                                <p:cTn id="100" presetID="53" presetClass="entr" presetSubtype="16" fill="hold" nodeType="withEffect">
                                  <p:stCondLst>
                                    <p:cond delay="0"/>
                                  </p:stCondLst>
                                  <p:childTnLst>
                                    <p:set>
                                      <p:cBhvr>
                                        <p:cTn id="101" dur="1" fill="hold">
                                          <p:stCondLst>
                                            <p:cond delay="0"/>
                                          </p:stCondLst>
                                        </p:cTn>
                                        <p:tgtEl>
                                          <p:spTgt spid="17"/>
                                        </p:tgtEl>
                                        <p:attrNameLst>
                                          <p:attrName>style.visibility</p:attrName>
                                        </p:attrNameLst>
                                      </p:cBhvr>
                                      <p:to>
                                        <p:strVal val="visible"/>
                                      </p:to>
                                    </p:set>
                                    <p:anim calcmode="lin" valueType="num">
                                      <p:cBhvr>
                                        <p:cTn id="102" dur="500" fill="hold"/>
                                        <p:tgtEl>
                                          <p:spTgt spid="17"/>
                                        </p:tgtEl>
                                        <p:attrNameLst>
                                          <p:attrName>ppt_w</p:attrName>
                                        </p:attrNameLst>
                                      </p:cBhvr>
                                      <p:tavLst>
                                        <p:tav tm="0">
                                          <p:val>
                                            <p:fltVal val="0"/>
                                          </p:val>
                                        </p:tav>
                                        <p:tav tm="100000">
                                          <p:val>
                                            <p:strVal val="#ppt_w"/>
                                          </p:val>
                                        </p:tav>
                                      </p:tavLst>
                                    </p:anim>
                                    <p:anim calcmode="lin" valueType="num">
                                      <p:cBhvr>
                                        <p:cTn id="103" dur="500" fill="hold"/>
                                        <p:tgtEl>
                                          <p:spTgt spid="17"/>
                                        </p:tgtEl>
                                        <p:attrNameLst>
                                          <p:attrName>ppt_h</p:attrName>
                                        </p:attrNameLst>
                                      </p:cBhvr>
                                      <p:tavLst>
                                        <p:tav tm="0">
                                          <p:val>
                                            <p:fltVal val="0"/>
                                          </p:val>
                                        </p:tav>
                                        <p:tav tm="100000">
                                          <p:val>
                                            <p:strVal val="#ppt_h"/>
                                          </p:val>
                                        </p:tav>
                                      </p:tavLst>
                                    </p:anim>
                                    <p:animEffect transition="in" filter="fade">
                                      <p:cBhvr>
                                        <p:cTn id="104"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descr="1"/>
          <p:cNvPicPr>
            <a:picLocks noChangeAspect="1"/>
          </p:cNvPicPr>
          <p:nvPr/>
        </p:nvPicPr>
        <p:blipFill>
          <a:blip r:embed="rId3"/>
          <a:stretch>
            <a:fillRect/>
          </a:stretch>
        </p:blipFill>
        <p:spPr>
          <a:xfrm rot="18360000">
            <a:off x="9293860" y="-2724785"/>
            <a:ext cx="5318760" cy="6892925"/>
          </a:xfrm>
          <a:prstGeom prst="rect">
            <a:avLst/>
          </a:prstGeom>
        </p:spPr>
      </p:pic>
      <p:sp>
        <p:nvSpPr>
          <p:cNvPr id="12" name="Rounded Rectangle 3">
            <a:extLst>
              <a:ext uri="{FF2B5EF4-FFF2-40B4-BE49-F238E27FC236}">
                <a16:creationId xmlns:a16="http://schemas.microsoft.com/office/drawing/2014/main" id="{53961E64-AD89-46B1-A195-2DD0D59E31E3}"/>
              </a:ext>
            </a:extLst>
          </p:cNvPr>
          <p:cNvSpPr/>
          <p:nvPr/>
        </p:nvSpPr>
        <p:spPr>
          <a:xfrm>
            <a:off x="250721" y="221224"/>
            <a:ext cx="11577485" cy="6408176"/>
          </a:xfrm>
          <a:prstGeom prst="roundRect">
            <a:avLst/>
          </a:prstGeom>
          <a:solidFill>
            <a:sysClr val="window" lastClr="FFFFFF"/>
          </a:solidFill>
          <a:ln w="12700" cap="flat" cmpd="sng" algn="ctr">
            <a:solidFill>
              <a:srgbClr val="349294"/>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3600" b="1" i="0" u="none" strike="noStrike" kern="0" cap="none" spc="0" normalizeH="0" baseline="0" noProof="0" dirty="0">
              <a:ln>
                <a:noFill/>
              </a:ln>
              <a:solidFill>
                <a:srgbClr val="FF0000"/>
              </a:solidFill>
              <a:effectLst/>
              <a:uLnTx/>
              <a:uFillTx/>
              <a:latin typeface="Arial" panose="020B0604020202020204" pitchFamily="34" charset="0"/>
              <a:cs typeface="Arial" panose="020B0604020202020204" pitchFamily="34" charset="0"/>
            </a:endParaRPr>
          </a:p>
        </p:txBody>
      </p:sp>
      <p:sp>
        <p:nvSpPr>
          <p:cNvPr id="14" name="Rounded Rectangle 20">
            <a:extLst>
              <a:ext uri="{FF2B5EF4-FFF2-40B4-BE49-F238E27FC236}">
                <a16:creationId xmlns:a16="http://schemas.microsoft.com/office/drawing/2014/main" id="{BD6EECB8-23B5-43E0-A8FB-6C15C6EA786C}"/>
              </a:ext>
            </a:extLst>
          </p:cNvPr>
          <p:cNvSpPr/>
          <p:nvPr/>
        </p:nvSpPr>
        <p:spPr>
          <a:xfrm>
            <a:off x="2157040" y="26389"/>
            <a:ext cx="7690235" cy="550081"/>
          </a:xfrm>
          <a:prstGeom prst="roundRect">
            <a:avLst/>
          </a:prstGeom>
          <a:solidFill>
            <a:sysClr val="window" lastClr="FFFFFF"/>
          </a:solidFill>
          <a:ln w="12700" cap="flat" cmpd="sng" algn="ctr">
            <a:solidFill>
              <a:srgbClr val="8B4A90"/>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0" cap="none" spc="0" normalizeH="0" baseline="0" noProof="0" dirty="0" err="1">
                <a:ln>
                  <a:noFill/>
                </a:ln>
                <a:solidFill>
                  <a:srgbClr val="7030A0"/>
                </a:solidFill>
                <a:effectLst/>
                <a:uLnTx/>
                <a:uFillTx/>
                <a:latin typeface="Arial" panose="020B0604020202020204" pitchFamily="34" charset="0"/>
                <a:cs typeface="Arial" panose="020B0604020202020204" pitchFamily="34" charset="0"/>
              </a:rPr>
              <a:t>Tìm</a:t>
            </a:r>
            <a:r>
              <a:rPr kumimoji="0" lang="en-US" sz="3600" b="1" i="0" u="none" strike="noStrike" kern="0" cap="none" spc="0" normalizeH="0" noProof="0" dirty="0">
                <a:ln>
                  <a:noFill/>
                </a:ln>
                <a:solidFill>
                  <a:srgbClr val="7030A0"/>
                </a:solidFill>
                <a:effectLst/>
                <a:uLnTx/>
                <a:uFillTx/>
                <a:latin typeface="Arial" panose="020B0604020202020204" pitchFamily="34" charset="0"/>
                <a:cs typeface="Arial" panose="020B0604020202020204" pitchFamily="34" charset="0"/>
              </a:rPr>
              <a:t> </a:t>
            </a:r>
            <a:r>
              <a:rPr kumimoji="0" lang="en-US" sz="3600" b="1" i="0" u="none" strike="noStrike" kern="0" cap="none" spc="0" normalizeH="0" noProof="0" dirty="0" err="1">
                <a:ln>
                  <a:noFill/>
                </a:ln>
                <a:solidFill>
                  <a:srgbClr val="7030A0"/>
                </a:solidFill>
                <a:effectLst/>
                <a:uLnTx/>
                <a:uFillTx/>
                <a:latin typeface="Arial" panose="020B0604020202020204" pitchFamily="34" charset="0"/>
                <a:cs typeface="Arial" panose="020B0604020202020204" pitchFamily="34" charset="0"/>
              </a:rPr>
              <a:t>số</a:t>
            </a:r>
            <a:r>
              <a:rPr kumimoji="0" lang="en-US" sz="3600" b="1" i="0" u="none" strike="noStrike" kern="0" cap="none" spc="0" normalizeH="0" noProof="0" dirty="0">
                <a:ln>
                  <a:noFill/>
                </a:ln>
                <a:solidFill>
                  <a:srgbClr val="7030A0"/>
                </a:solidFill>
                <a:effectLst/>
                <a:uLnTx/>
                <a:uFillTx/>
                <a:latin typeface="Arial" panose="020B0604020202020204" pitchFamily="34" charset="0"/>
                <a:cs typeface="Arial" panose="020B0604020202020204" pitchFamily="34" charset="0"/>
              </a:rPr>
              <a:t> </a:t>
            </a:r>
            <a:r>
              <a:rPr kumimoji="0" lang="en-US" sz="3600" b="1" i="0" u="none" strike="noStrike" kern="0" cap="none" spc="0" normalizeH="0" noProof="0" dirty="0" err="1">
                <a:ln>
                  <a:noFill/>
                </a:ln>
                <a:solidFill>
                  <a:srgbClr val="7030A0"/>
                </a:solidFill>
                <a:effectLst/>
                <a:uLnTx/>
                <a:uFillTx/>
                <a:latin typeface="Arial" panose="020B0604020202020204" pitchFamily="34" charset="0"/>
                <a:cs typeface="Arial" panose="020B0604020202020204" pitchFamily="34" charset="0"/>
              </a:rPr>
              <a:t>hạng</a:t>
            </a:r>
            <a:r>
              <a:rPr kumimoji="0" lang="en-US" sz="3600" b="1" i="0" u="none" strike="noStrike" kern="0" cap="none" spc="0" normalizeH="0" noProof="0" dirty="0">
                <a:ln>
                  <a:noFill/>
                </a:ln>
                <a:solidFill>
                  <a:srgbClr val="7030A0"/>
                </a:solidFill>
                <a:effectLst/>
                <a:uLnTx/>
                <a:uFillTx/>
                <a:latin typeface="Arial" panose="020B0604020202020204" pitchFamily="34" charset="0"/>
                <a:cs typeface="Arial" panose="020B0604020202020204" pitchFamily="34" charset="0"/>
              </a:rPr>
              <a:t> </a:t>
            </a:r>
            <a:r>
              <a:rPr kumimoji="0" lang="en-US" sz="3600" b="1" i="0" u="none" strike="noStrike" kern="0" cap="none" spc="0" normalizeH="0" noProof="0" dirty="0" err="1">
                <a:ln>
                  <a:noFill/>
                </a:ln>
                <a:solidFill>
                  <a:srgbClr val="7030A0"/>
                </a:solidFill>
                <a:effectLst/>
                <a:uLnTx/>
                <a:uFillTx/>
                <a:latin typeface="Arial" panose="020B0604020202020204" pitchFamily="34" charset="0"/>
                <a:cs typeface="Arial" panose="020B0604020202020204" pitchFamily="34" charset="0"/>
              </a:rPr>
              <a:t>trong</a:t>
            </a:r>
            <a:r>
              <a:rPr kumimoji="0" lang="en-US" sz="3600" b="1" i="0" u="none" strike="noStrike" kern="0" cap="none" spc="0" normalizeH="0" noProof="0" dirty="0">
                <a:ln>
                  <a:noFill/>
                </a:ln>
                <a:solidFill>
                  <a:srgbClr val="7030A0"/>
                </a:solidFill>
                <a:effectLst/>
                <a:uLnTx/>
                <a:uFillTx/>
                <a:latin typeface="Arial" panose="020B0604020202020204" pitchFamily="34" charset="0"/>
                <a:cs typeface="Arial" panose="020B0604020202020204" pitchFamily="34" charset="0"/>
              </a:rPr>
              <a:t> </a:t>
            </a:r>
            <a:r>
              <a:rPr kumimoji="0" lang="en-US" sz="3600" b="1" i="0" u="none" strike="noStrike" kern="0" cap="none" spc="0" normalizeH="0" noProof="0" dirty="0" err="1">
                <a:ln>
                  <a:noFill/>
                </a:ln>
                <a:solidFill>
                  <a:srgbClr val="7030A0"/>
                </a:solidFill>
                <a:effectLst/>
                <a:uLnTx/>
                <a:uFillTx/>
                <a:latin typeface="Arial" panose="020B0604020202020204" pitchFamily="34" charset="0"/>
                <a:cs typeface="Arial" panose="020B0604020202020204" pitchFamily="34" charset="0"/>
              </a:rPr>
              <a:t>một</a:t>
            </a:r>
            <a:r>
              <a:rPr kumimoji="0" lang="en-US" sz="3600" b="1" i="0" u="none" strike="noStrike" kern="0" cap="none" spc="0" normalizeH="0" noProof="0" dirty="0">
                <a:ln>
                  <a:noFill/>
                </a:ln>
                <a:solidFill>
                  <a:srgbClr val="7030A0"/>
                </a:solidFill>
                <a:effectLst/>
                <a:uLnTx/>
                <a:uFillTx/>
                <a:latin typeface="Arial" panose="020B0604020202020204" pitchFamily="34" charset="0"/>
                <a:cs typeface="Arial" panose="020B0604020202020204" pitchFamily="34" charset="0"/>
              </a:rPr>
              <a:t> </a:t>
            </a:r>
            <a:r>
              <a:rPr kumimoji="0" lang="en-US" sz="3600" b="1" i="0" u="none" strike="noStrike" kern="0" cap="none" spc="0" normalizeH="0" noProof="0" dirty="0" err="1">
                <a:ln>
                  <a:noFill/>
                </a:ln>
                <a:solidFill>
                  <a:srgbClr val="7030A0"/>
                </a:solidFill>
                <a:effectLst/>
                <a:uLnTx/>
                <a:uFillTx/>
                <a:latin typeface="Arial" panose="020B0604020202020204" pitchFamily="34" charset="0"/>
                <a:cs typeface="Arial" panose="020B0604020202020204" pitchFamily="34" charset="0"/>
              </a:rPr>
              <a:t>tổng</a:t>
            </a:r>
            <a:endParaRPr kumimoji="0" lang="vi-VN" sz="3600" b="1" i="0" u="none" strike="noStrike" kern="0" cap="none" spc="0" normalizeH="0" baseline="0" noProof="0" dirty="0">
              <a:ln>
                <a:noFill/>
              </a:ln>
              <a:solidFill>
                <a:srgbClr val="7030A0"/>
              </a:solidFill>
              <a:effectLst/>
              <a:uLnTx/>
              <a:uFillTx/>
              <a:latin typeface="Arial" panose="020B0604020202020204" pitchFamily="34" charset="0"/>
              <a:cs typeface="Arial" panose="020B0604020202020204" pitchFamily="34" charset="0"/>
            </a:endParaRPr>
          </a:p>
        </p:txBody>
      </p:sp>
      <p:sp>
        <p:nvSpPr>
          <p:cNvPr id="3" name="TextBox 2">
            <a:extLst>
              <a:ext uri="{FF2B5EF4-FFF2-40B4-BE49-F238E27FC236}">
                <a16:creationId xmlns:a16="http://schemas.microsoft.com/office/drawing/2014/main" id="{A06189DE-FFDC-4CFA-BCFC-936EDBEE37F7}"/>
              </a:ext>
            </a:extLst>
          </p:cNvPr>
          <p:cNvSpPr txBox="1"/>
          <p:nvPr/>
        </p:nvSpPr>
        <p:spPr>
          <a:xfrm>
            <a:off x="1093541" y="603400"/>
            <a:ext cx="9621079" cy="1077218"/>
          </a:xfrm>
          <a:prstGeom prst="rect">
            <a:avLst/>
          </a:prstGeom>
          <a:noFill/>
        </p:spPr>
        <p:txBody>
          <a:bodyPr wrap="square" rtlCol="0">
            <a:spAutoFit/>
          </a:bodyPr>
          <a:lstStyle/>
          <a:p>
            <a:pPr algn="just"/>
            <a:r>
              <a:rPr lang="en-US" sz="3200" dirty="0" err="1"/>
              <a:t>Một</a:t>
            </a:r>
            <a:r>
              <a:rPr lang="en-US" sz="3200" dirty="0"/>
              <a:t> </a:t>
            </a:r>
            <a:r>
              <a:rPr lang="en-US" sz="3200" dirty="0" err="1"/>
              <a:t>túi</a:t>
            </a:r>
            <a:r>
              <a:rPr lang="en-US" sz="3200" dirty="0"/>
              <a:t> </a:t>
            </a:r>
            <a:r>
              <a:rPr lang="en-US" sz="3200" dirty="0" err="1"/>
              <a:t>có</a:t>
            </a:r>
            <a:r>
              <a:rPr lang="en-US" sz="3200" dirty="0"/>
              <a:t> 14 </a:t>
            </a:r>
            <a:r>
              <a:rPr lang="en-US" sz="3200" dirty="0" err="1"/>
              <a:t>quả</a:t>
            </a:r>
            <a:r>
              <a:rPr lang="en-US" sz="3200" dirty="0"/>
              <a:t> </a:t>
            </a:r>
            <a:r>
              <a:rPr lang="en-US" sz="3200" dirty="0" err="1"/>
              <a:t>táo</a:t>
            </a:r>
            <a:r>
              <a:rPr lang="en-US" sz="3200" dirty="0"/>
              <a:t> </a:t>
            </a:r>
            <a:r>
              <a:rPr lang="en-US" sz="3200" dirty="0" err="1"/>
              <a:t>gồm</a:t>
            </a:r>
            <a:r>
              <a:rPr lang="en-US" sz="3200" dirty="0"/>
              <a:t> </a:t>
            </a:r>
            <a:r>
              <a:rPr lang="en-US" sz="3200" dirty="0" err="1"/>
              <a:t>táo</a:t>
            </a:r>
            <a:r>
              <a:rPr lang="en-US" sz="3200" dirty="0"/>
              <a:t> </a:t>
            </a:r>
            <a:r>
              <a:rPr lang="en-US" sz="3200" dirty="0" err="1"/>
              <a:t>xanh</a:t>
            </a:r>
            <a:r>
              <a:rPr lang="en-US" sz="3200" dirty="0"/>
              <a:t> </a:t>
            </a:r>
            <a:r>
              <a:rPr lang="en-US" sz="3200" dirty="0" err="1"/>
              <a:t>và</a:t>
            </a:r>
            <a:r>
              <a:rPr lang="en-US" sz="3200" dirty="0"/>
              <a:t> </a:t>
            </a:r>
            <a:r>
              <a:rPr lang="en-US" sz="3200" dirty="0" err="1"/>
              <a:t>táo</a:t>
            </a:r>
            <a:r>
              <a:rPr lang="en-US" sz="3200" dirty="0"/>
              <a:t> </a:t>
            </a:r>
            <a:r>
              <a:rPr lang="en-US" sz="3200" dirty="0" err="1"/>
              <a:t>đỏ</a:t>
            </a:r>
            <a:r>
              <a:rPr lang="en-US" sz="3200" dirty="0"/>
              <a:t>, </a:t>
            </a:r>
            <a:r>
              <a:rPr lang="en-US" sz="3200" dirty="0" err="1"/>
              <a:t>trong</a:t>
            </a:r>
            <a:r>
              <a:rPr lang="en-US" sz="3200" dirty="0"/>
              <a:t> </a:t>
            </a:r>
            <a:r>
              <a:rPr lang="en-US" sz="3200" dirty="0" err="1"/>
              <a:t>đó</a:t>
            </a:r>
            <a:r>
              <a:rPr lang="en-US" sz="3200" dirty="0"/>
              <a:t> </a:t>
            </a:r>
            <a:r>
              <a:rPr lang="en-US" sz="3200" dirty="0" err="1"/>
              <a:t>có</a:t>
            </a:r>
            <a:r>
              <a:rPr lang="en-US" sz="3200" dirty="0"/>
              <a:t> 10 </a:t>
            </a:r>
            <a:r>
              <a:rPr lang="en-US" sz="3200" dirty="0" err="1"/>
              <a:t>quả</a:t>
            </a:r>
            <a:r>
              <a:rPr lang="en-US" sz="3200" dirty="0"/>
              <a:t> </a:t>
            </a:r>
            <a:r>
              <a:rPr lang="en-US" sz="3200" dirty="0" err="1"/>
              <a:t>táo</a:t>
            </a:r>
            <a:r>
              <a:rPr lang="en-US" sz="3200" dirty="0"/>
              <a:t> </a:t>
            </a:r>
            <a:r>
              <a:rPr lang="en-US" sz="3200" dirty="0" err="1"/>
              <a:t>xanh</a:t>
            </a:r>
            <a:r>
              <a:rPr lang="en-US" sz="3200" dirty="0"/>
              <a:t>. </a:t>
            </a:r>
            <a:r>
              <a:rPr lang="en-US" sz="3200" dirty="0" err="1"/>
              <a:t>Hỏi</a:t>
            </a:r>
            <a:r>
              <a:rPr lang="en-US" sz="3200" dirty="0"/>
              <a:t> </a:t>
            </a:r>
            <a:r>
              <a:rPr lang="en-US" sz="3200" dirty="0" err="1"/>
              <a:t>có</a:t>
            </a:r>
            <a:r>
              <a:rPr lang="en-US" sz="3200" dirty="0"/>
              <a:t> bao </a:t>
            </a:r>
            <a:r>
              <a:rPr lang="en-US" sz="3200" dirty="0" err="1"/>
              <a:t>nhiêu</a:t>
            </a:r>
            <a:r>
              <a:rPr lang="en-US" sz="3200" dirty="0"/>
              <a:t> </a:t>
            </a:r>
            <a:r>
              <a:rPr lang="en-US" sz="3200" dirty="0" err="1"/>
              <a:t>quả</a:t>
            </a:r>
            <a:r>
              <a:rPr lang="en-US" sz="3200" dirty="0"/>
              <a:t> </a:t>
            </a:r>
            <a:r>
              <a:rPr lang="en-US" sz="3200" dirty="0" err="1"/>
              <a:t>táo</a:t>
            </a:r>
            <a:r>
              <a:rPr lang="en-US" sz="3200" dirty="0"/>
              <a:t> </a:t>
            </a:r>
            <a:r>
              <a:rPr lang="en-US" sz="3200" dirty="0" err="1"/>
              <a:t>đỏ</a:t>
            </a:r>
            <a:r>
              <a:rPr lang="en-US" sz="3200" dirty="0"/>
              <a:t>?</a:t>
            </a:r>
          </a:p>
        </p:txBody>
      </p:sp>
      <p:grpSp>
        <p:nvGrpSpPr>
          <p:cNvPr id="36" name="Group 35">
            <a:extLst>
              <a:ext uri="{FF2B5EF4-FFF2-40B4-BE49-F238E27FC236}">
                <a16:creationId xmlns:a16="http://schemas.microsoft.com/office/drawing/2014/main" id="{7C3F474F-F008-4ADA-9FA6-D52861514557}"/>
              </a:ext>
            </a:extLst>
          </p:cNvPr>
          <p:cNvGrpSpPr/>
          <p:nvPr/>
        </p:nvGrpSpPr>
        <p:grpSpPr>
          <a:xfrm>
            <a:off x="1431563" y="1707548"/>
            <a:ext cx="3568147" cy="3263197"/>
            <a:chOff x="467138" y="2693504"/>
            <a:chExt cx="3568147" cy="3263197"/>
          </a:xfrm>
        </p:grpSpPr>
        <p:sp>
          <p:nvSpPr>
            <p:cNvPr id="6" name="Rectangle: Rounded Corners 5">
              <a:extLst>
                <a:ext uri="{FF2B5EF4-FFF2-40B4-BE49-F238E27FC236}">
                  <a16:creationId xmlns:a16="http://schemas.microsoft.com/office/drawing/2014/main" id="{DC3A9CDF-83F1-41DD-97A0-898C9685148F}"/>
                </a:ext>
              </a:extLst>
            </p:cNvPr>
            <p:cNvSpPr/>
            <p:nvPr/>
          </p:nvSpPr>
          <p:spPr>
            <a:xfrm>
              <a:off x="1827698" y="2693504"/>
              <a:ext cx="733293" cy="536714"/>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sz="3600" dirty="0"/>
                <a:t>14</a:t>
              </a:r>
            </a:p>
          </p:txBody>
        </p:sp>
        <p:cxnSp>
          <p:nvCxnSpPr>
            <p:cNvPr id="10" name="Straight Connector 9">
              <a:extLst>
                <a:ext uri="{FF2B5EF4-FFF2-40B4-BE49-F238E27FC236}">
                  <a16:creationId xmlns:a16="http://schemas.microsoft.com/office/drawing/2014/main" id="{0D28A6E9-2154-437D-90F7-15D7BAC77DEE}"/>
                </a:ext>
              </a:extLst>
            </p:cNvPr>
            <p:cNvCxnSpPr>
              <a:cxnSpLocks/>
            </p:cNvCxnSpPr>
            <p:nvPr/>
          </p:nvCxnSpPr>
          <p:spPr>
            <a:xfrm>
              <a:off x="2194345" y="3240157"/>
              <a:ext cx="0" cy="278295"/>
            </a:xfrm>
            <a:prstGeom prst="line">
              <a:avLst/>
            </a:prstGeom>
            <a:ln w="38100"/>
          </p:spPr>
          <p:style>
            <a:lnRef idx="1">
              <a:schemeClr val="dk1"/>
            </a:lnRef>
            <a:fillRef idx="0">
              <a:schemeClr val="dk1"/>
            </a:fillRef>
            <a:effectRef idx="0">
              <a:schemeClr val="dk1"/>
            </a:effectRef>
            <a:fontRef idx="minor">
              <a:schemeClr val="tx1"/>
            </a:fontRef>
          </p:style>
        </p:cxnSp>
        <p:sp>
          <p:nvSpPr>
            <p:cNvPr id="13" name="Rectangle: Rounded Corners 12">
              <a:extLst>
                <a:ext uri="{FF2B5EF4-FFF2-40B4-BE49-F238E27FC236}">
                  <a16:creationId xmlns:a16="http://schemas.microsoft.com/office/drawing/2014/main" id="{57C1CFC0-E7E8-46AB-B28C-1C5841A5A9FB}"/>
                </a:ext>
              </a:extLst>
            </p:cNvPr>
            <p:cNvSpPr/>
            <p:nvPr/>
          </p:nvSpPr>
          <p:spPr>
            <a:xfrm>
              <a:off x="467138" y="3473726"/>
              <a:ext cx="3568147" cy="1639957"/>
            </a:xfrm>
            <a:prstGeom prst="roundRect">
              <a:avLst/>
            </a:prstGeom>
            <a:ln w="19050"/>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6" name="Rectangle 15">
              <a:extLst>
                <a:ext uri="{FF2B5EF4-FFF2-40B4-BE49-F238E27FC236}">
                  <a16:creationId xmlns:a16="http://schemas.microsoft.com/office/drawing/2014/main" id="{0611C1FA-3D84-4B7F-B6F3-2A582F04B89A}"/>
                </a:ext>
              </a:extLst>
            </p:cNvPr>
            <p:cNvSpPr/>
            <p:nvPr/>
          </p:nvSpPr>
          <p:spPr>
            <a:xfrm>
              <a:off x="546651" y="3726238"/>
              <a:ext cx="2230749" cy="1101615"/>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pic>
          <p:nvPicPr>
            <p:cNvPr id="18" name="Picture 17" descr="A green apple with a stem&#10;&#10;Description automatically generated with low confidence">
              <a:extLst>
                <a:ext uri="{FF2B5EF4-FFF2-40B4-BE49-F238E27FC236}">
                  <a16:creationId xmlns:a16="http://schemas.microsoft.com/office/drawing/2014/main" id="{54E54A87-532F-4798-88D8-DC93F277A82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67138" y="3710515"/>
              <a:ext cx="636105" cy="563923"/>
            </a:xfrm>
            <a:prstGeom prst="rect">
              <a:avLst/>
            </a:prstGeom>
          </p:spPr>
        </p:pic>
        <p:pic>
          <p:nvPicPr>
            <p:cNvPr id="20" name="Picture 19" descr="A green apple with a stem&#10;&#10;Description automatically generated with low confidence">
              <a:extLst>
                <a:ext uri="{FF2B5EF4-FFF2-40B4-BE49-F238E27FC236}">
                  <a16:creationId xmlns:a16="http://schemas.microsoft.com/office/drawing/2014/main" id="{2FF2A9AF-5C6D-4B8B-B641-22CCB5D6C92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09473" y="3713122"/>
              <a:ext cx="636105" cy="563923"/>
            </a:xfrm>
            <a:prstGeom prst="rect">
              <a:avLst/>
            </a:prstGeom>
          </p:spPr>
        </p:pic>
        <p:pic>
          <p:nvPicPr>
            <p:cNvPr id="21" name="Picture 20" descr="A green apple with a stem&#10;&#10;Description automatically generated with low confidence">
              <a:extLst>
                <a:ext uri="{FF2B5EF4-FFF2-40B4-BE49-F238E27FC236}">
                  <a16:creationId xmlns:a16="http://schemas.microsoft.com/office/drawing/2014/main" id="{0FF39B44-263C-41DB-BF81-879FF5470BC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351808" y="3710515"/>
              <a:ext cx="636105" cy="563923"/>
            </a:xfrm>
            <a:prstGeom prst="rect">
              <a:avLst/>
            </a:prstGeom>
          </p:spPr>
        </p:pic>
        <p:pic>
          <p:nvPicPr>
            <p:cNvPr id="22" name="Picture 21" descr="A green apple with a stem&#10;&#10;Description automatically generated with low confidence">
              <a:extLst>
                <a:ext uri="{FF2B5EF4-FFF2-40B4-BE49-F238E27FC236}">
                  <a16:creationId xmlns:a16="http://schemas.microsoft.com/office/drawing/2014/main" id="{FE686B89-5382-45ED-80CB-71C0B6849FF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794143" y="3732024"/>
              <a:ext cx="636105" cy="563923"/>
            </a:xfrm>
            <a:prstGeom prst="rect">
              <a:avLst/>
            </a:prstGeom>
          </p:spPr>
        </p:pic>
        <p:pic>
          <p:nvPicPr>
            <p:cNvPr id="24" name="Picture 23" descr="A green apple with a stem&#10;&#10;Description automatically generated with low confidence">
              <a:extLst>
                <a:ext uri="{FF2B5EF4-FFF2-40B4-BE49-F238E27FC236}">
                  <a16:creationId xmlns:a16="http://schemas.microsoft.com/office/drawing/2014/main" id="{A93E0432-047A-432F-93CE-7D523CA2550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217986" y="3707461"/>
              <a:ext cx="636105" cy="563923"/>
            </a:xfrm>
            <a:prstGeom prst="rect">
              <a:avLst/>
            </a:prstGeom>
          </p:spPr>
        </p:pic>
        <p:pic>
          <p:nvPicPr>
            <p:cNvPr id="25" name="Picture 24" descr="A green apple with a stem&#10;&#10;Description automatically generated with low confidence">
              <a:extLst>
                <a:ext uri="{FF2B5EF4-FFF2-40B4-BE49-F238E27FC236}">
                  <a16:creationId xmlns:a16="http://schemas.microsoft.com/office/drawing/2014/main" id="{894E0F0E-7F44-4431-9C50-205D89E633D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97042" y="4267881"/>
              <a:ext cx="636105" cy="563923"/>
            </a:xfrm>
            <a:prstGeom prst="rect">
              <a:avLst/>
            </a:prstGeom>
          </p:spPr>
        </p:pic>
        <p:pic>
          <p:nvPicPr>
            <p:cNvPr id="26" name="Picture 25" descr="A green apple with a stem&#10;&#10;Description automatically generated with low confidence">
              <a:extLst>
                <a:ext uri="{FF2B5EF4-FFF2-40B4-BE49-F238E27FC236}">
                  <a16:creationId xmlns:a16="http://schemas.microsoft.com/office/drawing/2014/main" id="{C75B94CD-30F2-4C05-8415-7B26D80266C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25547" y="4261773"/>
              <a:ext cx="636105" cy="563923"/>
            </a:xfrm>
            <a:prstGeom prst="rect">
              <a:avLst/>
            </a:prstGeom>
          </p:spPr>
        </p:pic>
        <p:pic>
          <p:nvPicPr>
            <p:cNvPr id="27" name="Picture 26" descr="A green apple with a stem&#10;&#10;Description automatically generated with low confidence">
              <a:extLst>
                <a:ext uri="{FF2B5EF4-FFF2-40B4-BE49-F238E27FC236}">
                  <a16:creationId xmlns:a16="http://schemas.microsoft.com/office/drawing/2014/main" id="{6E012B2B-1FAC-4FEF-8497-5F201666B0E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383298" y="4251510"/>
              <a:ext cx="636105" cy="563923"/>
            </a:xfrm>
            <a:prstGeom prst="rect">
              <a:avLst/>
            </a:prstGeom>
          </p:spPr>
        </p:pic>
        <p:pic>
          <p:nvPicPr>
            <p:cNvPr id="28" name="Picture 27" descr="A green apple with a stem&#10;&#10;Description automatically generated with low confidence">
              <a:extLst>
                <a:ext uri="{FF2B5EF4-FFF2-40B4-BE49-F238E27FC236}">
                  <a16:creationId xmlns:a16="http://schemas.microsoft.com/office/drawing/2014/main" id="{60A19220-A598-4A80-85ED-067E8458F58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838988" y="4251510"/>
              <a:ext cx="636105" cy="563923"/>
            </a:xfrm>
            <a:prstGeom prst="rect">
              <a:avLst/>
            </a:prstGeom>
          </p:spPr>
        </p:pic>
        <p:pic>
          <p:nvPicPr>
            <p:cNvPr id="29" name="Picture 28" descr="A green apple with a stem&#10;&#10;Description automatically generated with low confidence">
              <a:extLst>
                <a:ext uri="{FF2B5EF4-FFF2-40B4-BE49-F238E27FC236}">
                  <a16:creationId xmlns:a16="http://schemas.microsoft.com/office/drawing/2014/main" id="{2C86E129-819A-4794-B258-F780B3BF49D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236541" y="4251510"/>
              <a:ext cx="636105" cy="563923"/>
            </a:xfrm>
            <a:prstGeom prst="rect">
              <a:avLst/>
            </a:prstGeom>
          </p:spPr>
        </p:pic>
        <p:sp>
          <p:nvSpPr>
            <p:cNvPr id="30" name="Rectangle: Rounded Corners 29">
              <a:extLst>
                <a:ext uri="{FF2B5EF4-FFF2-40B4-BE49-F238E27FC236}">
                  <a16:creationId xmlns:a16="http://schemas.microsoft.com/office/drawing/2014/main" id="{C5AF0F9A-2B49-4001-A75F-883553ED560C}"/>
                </a:ext>
              </a:extLst>
            </p:cNvPr>
            <p:cNvSpPr/>
            <p:nvPr/>
          </p:nvSpPr>
          <p:spPr>
            <a:xfrm>
              <a:off x="2929780" y="3745627"/>
              <a:ext cx="962363" cy="1080069"/>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sz="3600" dirty="0" err="1"/>
                <a:t>Táo</a:t>
              </a:r>
              <a:r>
                <a:rPr lang="en-US" sz="3600" dirty="0"/>
                <a:t> </a:t>
              </a:r>
              <a:r>
                <a:rPr lang="en-US" sz="3600" dirty="0" err="1"/>
                <a:t>đỏ</a:t>
              </a:r>
              <a:endParaRPr lang="en-US" sz="3600" dirty="0"/>
            </a:p>
          </p:txBody>
        </p:sp>
        <p:cxnSp>
          <p:nvCxnSpPr>
            <p:cNvPr id="31" name="Straight Connector 30">
              <a:extLst>
                <a:ext uri="{FF2B5EF4-FFF2-40B4-BE49-F238E27FC236}">
                  <a16:creationId xmlns:a16="http://schemas.microsoft.com/office/drawing/2014/main" id="{82EDD3B0-1395-4302-865E-517023F45DBA}"/>
                </a:ext>
              </a:extLst>
            </p:cNvPr>
            <p:cNvCxnSpPr>
              <a:cxnSpLocks/>
            </p:cNvCxnSpPr>
            <p:nvPr/>
          </p:nvCxnSpPr>
          <p:spPr>
            <a:xfrm>
              <a:off x="1717267" y="4835388"/>
              <a:ext cx="0" cy="587490"/>
            </a:xfrm>
            <a:prstGeom prst="line">
              <a:avLst/>
            </a:prstGeom>
            <a:ln w="38100"/>
          </p:spPr>
          <p:style>
            <a:lnRef idx="1">
              <a:schemeClr val="dk1"/>
            </a:lnRef>
            <a:fillRef idx="0">
              <a:schemeClr val="dk1"/>
            </a:fillRef>
            <a:effectRef idx="0">
              <a:schemeClr val="dk1"/>
            </a:effectRef>
            <a:fontRef idx="minor">
              <a:schemeClr val="tx1"/>
            </a:fontRef>
          </p:style>
        </p:cxnSp>
        <p:cxnSp>
          <p:nvCxnSpPr>
            <p:cNvPr id="34" name="Straight Connector 33">
              <a:extLst>
                <a:ext uri="{FF2B5EF4-FFF2-40B4-BE49-F238E27FC236}">
                  <a16:creationId xmlns:a16="http://schemas.microsoft.com/office/drawing/2014/main" id="{53F67EF0-93C4-4379-8A45-7821622D93A9}"/>
                </a:ext>
              </a:extLst>
            </p:cNvPr>
            <p:cNvCxnSpPr>
              <a:cxnSpLocks/>
            </p:cNvCxnSpPr>
            <p:nvPr/>
          </p:nvCxnSpPr>
          <p:spPr>
            <a:xfrm>
              <a:off x="3456615" y="4825696"/>
              <a:ext cx="0" cy="521556"/>
            </a:xfrm>
            <a:prstGeom prst="line">
              <a:avLst/>
            </a:prstGeom>
            <a:ln w="38100"/>
          </p:spPr>
          <p:style>
            <a:lnRef idx="1">
              <a:schemeClr val="dk1"/>
            </a:lnRef>
            <a:fillRef idx="0">
              <a:schemeClr val="dk1"/>
            </a:fillRef>
            <a:effectRef idx="0">
              <a:schemeClr val="dk1"/>
            </a:effectRef>
            <a:fontRef idx="minor">
              <a:schemeClr val="tx1"/>
            </a:fontRef>
          </p:style>
        </p:cxnSp>
        <p:sp>
          <p:nvSpPr>
            <p:cNvPr id="37" name="Rectangle: Rounded Corners 36">
              <a:extLst>
                <a:ext uri="{FF2B5EF4-FFF2-40B4-BE49-F238E27FC236}">
                  <a16:creationId xmlns:a16="http://schemas.microsoft.com/office/drawing/2014/main" id="{C0AF3D41-8E93-4944-BA83-FB2C243CE750}"/>
                </a:ext>
              </a:extLst>
            </p:cNvPr>
            <p:cNvSpPr/>
            <p:nvPr/>
          </p:nvSpPr>
          <p:spPr>
            <a:xfrm>
              <a:off x="1334703" y="5419987"/>
              <a:ext cx="733293" cy="536714"/>
            </a:xfrm>
            <a:prstGeom prst="roundRect">
              <a:avLst/>
            </a:prstGeom>
            <a:ln w="28575">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3600" dirty="0"/>
                <a:t>10</a:t>
              </a:r>
            </a:p>
          </p:txBody>
        </p:sp>
        <p:sp>
          <p:nvSpPr>
            <p:cNvPr id="38" name="Rectangle: Rounded Corners 37">
              <a:extLst>
                <a:ext uri="{FF2B5EF4-FFF2-40B4-BE49-F238E27FC236}">
                  <a16:creationId xmlns:a16="http://schemas.microsoft.com/office/drawing/2014/main" id="{D11B20AF-ACFE-4513-8D14-BD522CF5DCB0}"/>
                </a:ext>
              </a:extLst>
            </p:cNvPr>
            <p:cNvSpPr/>
            <p:nvPr/>
          </p:nvSpPr>
          <p:spPr>
            <a:xfrm>
              <a:off x="3118599" y="5374182"/>
              <a:ext cx="733293" cy="536714"/>
            </a:xfrm>
            <a:prstGeom prst="roundRect">
              <a:avLst/>
            </a:prstGeom>
            <a:ln w="28575">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3600" dirty="0"/>
                <a:t>?</a:t>
              </a:r>
            </a:p>
          </p:txBody>
        </p:sp>
      </p:grpSp>
      <p:sp>
        <p:nvSpPr>
          <p:cNvPr id="39" name="Rectangle: Rounded Corners 38">
            <a:extLst>
              <a:ext uri="{FF2B5EF4-FFF2-40B4-BE49-F238E27FC236}">
                <a16:creationId xmlns:a16="http://schemas.microsoft.com/office/drawing/2014/main" id="{7B5241A0-4A03-4FA5-A715-CF95F82E79A3}"/>
              </a:ext>
            </a:extLst>
          </p:cNvPr>
          <p:cNvSpPr/>
          <p:nvPr/>
        </p:nvSpPr>
        <p:spPr>
          <a:xfrm>
            <a:off x="1093541" y="5207796"/>
            <a:ext cx="4423464" cy="1342091"/>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p>
        </p:txBody>
      </p:sp>
      <p:grpSp>
        <p:nvGrpSpPr>
          <p:cNvPr id="42" name="Group 41">
            <a:extLst>
              <a:ext uri="{FF2B5EF4-FFF2-40B4-BE49-F238E27FC236}">
                <a16:creationId xmlns:a16="http://schemas.microsoft.com/office/drawing/2014/main" id="{550B2213-3F59-44A8-9451-A69942C73218}"/>
              </a:ext>
            </a:extLst>
          </p:cNvPr>
          <p:cNvGrpSpPr/>
          <p:nvPr/>
        </p:nvGrpSpPr>
        <p:grpSpPr>
          <a:xfrm>
            <a:off x="1431563" y="5206780"/>
            <a:ext cx="4303315" cy="584775"/>
            <a:chOff x="1431563" y="5206780"/>
            <a:chExt cx="4303315" cy="584775"/>
          </a:xfrm>
        </p:grpSpPr>
        <p:sp>
          <p:nvSpPr>
            <p:cNvPr id="40" name="TextBox 39">
              <a:extLst>
                <a:ext uri="{FF2B5EF4-FFF2-40B4-BE49-F238E27FC236}">
                  <a16:creationId xmlns:a16="http://schemas.microsoft.com/office/drawing/2014/main" id="{1FFD0ED0-A4E8-46B4-BB82-3C63400D650B}"/>
                </a:ext>
              </a:extLst>
            </p:cNvPr>
            <p:cNvSpPr txBox="1"/>
            <p:nvPr/>
          </p:nvSpPr>
          <p:spPr>
            <a:xfrm>
              <a:off x="1431563" y="5206780"/>
              <a:ext cx="4303315" cy="584775"/>
            </a:xfrm>
            <a:prstGeom prst="rect">
              <a:avLst/>
            </a:prstGeom>
            <a:noFill/>
          </p:spPr>
          <p:txBody>
            <a:bodyPr wrap="square" rtlCol="0">
              <a:spAutoFit/>
            </a:bodyPr>
            <a:lstStyle/>
            <a:p>
              <a:r>
                <a:rPr lang="en-US" sz="3200" dirty="0"/>
                <a:t>10   +              =    14 </a:t>
              </a:r>
            </a:p>
          </p:txBody>
        </p:sp>
        <p:sp>
          <p:nvSpPr>
            <p:cNvPr id="41" name="Rectangle 40">
              <a:extLst>
                <a:ext uri="{FF2B5EF4-FFF2-40B4-BE49-F238E27FC236}">
                  <a16:creationId xmlns:a16="http://schemas.microsoft.com/office/drawing/2014/main" id="{4E0B434B-4BB4-4898-8F3C-B17D1E26928F}"/>
                </a:ext>
              </a:extLst>
            </p:cNvPr>
            <p:cNvSpPr/>
            <p:nvPr/>
          </p:nvSpPr>
          <p:spPr>
            <a:xfrm>
              <a:off x="2903262" y="5348317"/>
              <a:ext cx="480909" cy="327991"/>
            </a:xfrm>
            <a:prstGeom prst="rect">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en-US" sz="3200" dirty="0"/>
                <a:t>?</a:t>
              </a:r>
            </a:p>
          </p:txBody>
        </p:sp>
      </p:grpSp>
      <p:cxnSp>
        <p:nvCxnSpPr>
          <p:cNvPr id="47" name="Straight Connector 46">
            <a:extLst>
              <a:ext uri="{FF2B5EF4-FFF2-40B4-BE49-F238E27FC236}">
                <a16:creationId xmlns:a16="http://schemas.microsoft.com/office/drawing/2014/main" id="{CAF74129-6431-4D4A-975A-361BC41B4BD2}"/>
              </a:ext>
            </a:extLst>
          </p:cNvPr>
          <p:cNvCxnSpPr/>
          <p:nvPr/>
        </p:nvCxnSpPr>
        <p:spPr>
          <a:xfrm>
            <a:off x="1749615" y="5667316"/>
            <a:ext cx="0" cy="316041"/>
          </a:xfrm>
          <a:prstGeom prst="line">
            <a:avLst/>
          </a:prstGeom>
          <a:ln w="38100"/>
        </p:spPr>
        <p:style>
          <a:lnRef idx="1">
            <a:schemeClr val="dk1"/>
          </a:lnRef>
          <a:fillRef idx="0">
            <a:schemeClr val="dk1"/>
          </a:fillRef>
          <a:effectRef idx="0">
            <a:schemeClr val="dk1"/>
          </a:effectRef>
          <a:fontRef idx="minor">
            <a:schemeClr val="tx1"/>
          </a:fontRef>
        </p:style>
      </p:cxnSp>
      <p:sp>
        <p:nvSpPr>
          <p:cNvPr id="48" name="Rectangle: Rounded Corners 47">
            <a:extLst>
              <a:ext uri="{FF2B5EF4-FFF2-40B4-BE49-F238E27FC236}">
                <a16:creationId xmlns:a16="http://schemas.microsoft.com/office/drawing/2014/main" id="{0659EFDE-F5AB-413E-B942-32053256C254}"/>
              </a:ext>
            </a:extLst>
          </p:cNvPr>
          <p:cNvSpPr/>
          <p:nvPr/>
        </p:nvSpPr>
        <p:spPr>
          <a:xfrm>
            <a:off x="1093541" y="5983357"/>
            <a:ext cx="1254182" cy="566530"/>
          </a:xfrm>
          <a:prstGeom prst="roundRect">
            <a:avLst/>
          </a:prstGeom>
          <a:ln w="3810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2400" b="1" dirty="0" err="1"/>
              <a:t>Số</a:t>
            </a:r>
            <a:r>
              <a:rPr lang="en-US" sz="2400" b="1" dirty="0"/>
              <a:t> </a:t>
            </a:r>
            <a:r>
              <a:rPr lang="en-US" sz="2400" b="1" dirty="0" err="1"/>
              <a:t>hạng</a:t>
            </a:r>
            <a:endParaRPr lang="en-US" sz="2400" b="1" dirty="0"/>
          </a:p>
        </p:txBody>
      </p:sp>
      <p:cxnSp>
        <p:nvCxnSpPr>
          <p:cNvPr id="52" name="Straight Connector 51">
            <a:extLst>
              <a:ext uri="{FF2B5EF4-FFF2-40B4-BE49-F238E27FC236}">
                <a16:creationId xmlns:a16="http://schemas.microsoft.com/office/drawing/2014/main" id="{77AC451B-748C-42AE-B762-25C0C380D633}"/>
              </a:ext>
            </a:extLst>
          </p:cNvPr>
          <p:cNvCxnSpPr/>
          <p:nvPr/>
        </p:nvCxnSpPr>
        <p:spPr>
          <a:xfrm>
            <a:off x="3143717" y="5680592"/>
            <a:ext cx="0" cy="316041"/>
          </a:xfrm>
          <a:prstGeom prst="line">
            <a:avLst/>
          </a:prstGeom>
          <a:ln w="38100"/>
        </p:spPr>
        <p:style>
          <a:lnRef idx="1">
            <a:schemeClr val="dk1"/>
          </a:lnRef>
          <a:fillRef idx="0">
            <a:schemeClr val="dk1"/>
          </a:fillRef>
          <a:effectRef idx="0">
            <a:schemeClr val="dk1"/>
          </a:effectRef>
          <a:fontRef idx="minor">
            <a:schemeClr val="tx1"/>
          </a:fontRef>
        </p:style>
      </p:cxnSp>
      <p:sp>
        <p:nvSpPr>
          <p:cNvPr id="53" name="Rectangle: Rounded Corners 52">
            <a:extLst>
              <a:ext uri="{FF2B5EF4-FFF2-40B4-BE49-F238E27FC236}">
                <a16:creationId xmlns:a16="http://schemas.microsoft.com/office/drawing/2014/main" id="{3DFF860D-EA27-45A5-954C-BA0C06992B70}"/>
              </a:ext>
            </a:extLst>
          </p:cNvPr>
          <p:cNvSpPr/>
          <p:nvPr/>
        </p:nvSpPr>
        <p:spPr>
          <a:xfrm>
            <a:off x="2487643" y="5996633"/>
            <a:ext cx="1254182" cy="566530"/>
          </a:xfrm>
          <a:prstGeom prst="roundRect">
            <a:avLst/>
          </a:prstGeom>
          <a:ln w="3810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2400" b="1" dirty="0" err="1"/>
              <a:t>Số</a:t>
            </a:r>
            <a:r>
              <a:rPr lang="en-US" sz="2400" b="1" dirty="0"/>
              <a:t> </a:t>
            </a:r>
            <a:r>
              <a:rPr lang="en-US" sz="2400" b="1" dirty="0" err="1"/>
              <a:t>hạng</a:t>
            </a:r>
            <a:endParaRPr lang="en-US" sz="2400" b="1" dirty="0"/>
          </a:p>
        </p:txBody>
      </p:sp>
      <p:cxnSp>
        <p:nvCxnSpPr>
          <p:cNvPr id="60" name="Straight Connector 59">
            <a:extLst>
              <a:ext uri="{FF2B5EF4-FFF2-40B4-BE49-F238E27FC236}">
                <a16:creationId xmlns:a16="http://schemas.microsoft.com/office/drawing/2014/main" id="{428F4A35-2B67-402B-87A5-FDC85786E5A7}"/>
              </a:ext>
            </a:extLst>
          </p:cNvPr>
          <p:cNvCxnSpPr/>
          <p:nvPr/>
        </p:nvCxnSpPr>
        <p:spPr>
          <a:xfrm>
            <a:off x="4506036" y="5680592"/>
            <a:ext cx="0" cy="316041"/>
          </a:xfrm>
          <a:prstGeom prst="line">
            <a:avLst/>
          </a:prstGeom>
          <a:ln w="38100"/>
        </p:spPr>
        <p:style>
          <a:lnRef idx="1">
            <a:schemeClr val="dk1"/>
          </a:lnRef>
          <a:fillRef idx="0">
            <a:schemeClr val="dk1"/>
          </a:fillRef>
          <a:effectRef idx="0">
            <a:schemeClr val="dk1"/>
          </a:effectRef>
          <a:fontRef idx="minor">
            <a:schemeClr val="tx1"/>
          </a:fontRef>
        </p:style>
      </p:cxnSp>
      <p:sp>
        <p:nvSpPr>
          <p:cNvPr id="61" name="Rectangle: Rounded Corners 60">
            <a:extLst>
              <a:ext uri="{FF2B5EF4-FFF2-40B4-BE49-F238E27FC236}">
                <a16:creationId xmlns:a16="http://schemas.microsoft.com/office/drawing/2014/main" id="{B31460D3-E22F-42E0-A8F0-E1A700DEE86F}"/>
              </a:ext>
            </a:extLst>
          </p:cNvPr>
          <p:cNvSpPr/>
          <p:nvPr/>
        </p:nvSpPr>
        <p:spPr>
          <a:xfrm>
            <a:off x="3849962" y="5996633"/>
            <a:ext cx="1254182" cy="566530"/>
          </a:xfrm>
          <a:prstGeom prst="roundRect">
            <a:avLst/>
          </a:prstGeom>
          <a:ln w="3810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2400" b="1" dirty="0" err="1"/>
              <a:t>Tổng</a:t>
            </a:r>
            <a:endParaRPr lang="en-US" sz="2400" b="1" dirty="0"/>
          </a:p>
        </p:txBody>
      </p:sp>
      <p:sp>
        <p:nvSpPr>
          <p:cNvPr id="50" name="Rectangle 49">
            <a:extLst>
              <a:ext uri="{FF2B5EF4-FFF2-40B4-BE49-F238E27FC236}">
                <a16:creationId xmlns:a16="http://schemas.microsoft.com/office/drawing/2014/main" id="{74CC47A3-DD5A-4E53-AF0C-2B5AFB19F2C1}"/>
              </a:ext>
            </a:extLst>
          </p:cNvPr>
          <p:cNvSpPr/>
          <p:nvPr/>
        </p:nvSpPr>
        <p:spPr>
          <a:xfrm>
            <a:off x="6039463" y="5201533"/>
            <a:ext cx="4999383" cy="1109744"/>
          </a:xfrm>
          <a:prstGeom prst="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n-US" sz="3200" dirty="0" err="1"/>
              <a:t>Muốn</a:t>
            </a:r>
            <a:r>
              <a:rPr lang="en-US" sz="3200" dirty="0"/>
              <a:t> </a:t>
            </a:r>
            <a:r>
              <a:rPr lang="en-US" sz="3200" dirty="0" err="1"/>
              <a:t>tìm</a:t>
            </a:r>
            <a:r>
              <a:rPr lang="en-US" sz="3200" dirty="0"/>
              <a:t> </a:t>
            </a:r>
            <a:r>
              <a:rPr lang="en-US" sz="3200" dirty="0" err="1"/>
              <a:t>một</a:t>
            </a:r>
            <a:r>
              <a:rPr lang="en-US" sz="3200" dirty="0"/>
              <a:t> </a:t>
            </a:r>
            <a:r>
              <a:rPr lang="en-US" sz="3200" dirty="0" err="1"/>
              <a:t>số</a:t>
            </a:r>
            <a:r>
              <a:rPr lang="en-US" sz="3200" dirty="0"/>
              <a:t> </a:t>
            </a:r>
            <a:r>
              <a:rPr lang="en-US" sz="3200" dirty="0" err="1"/>
              <a:t>hạng</a:t>
            </a:r>
            <a:r>
              <a:rPr lang="en-US" sz="3200" dirty="0"/>
              <a:t>, ta </a:t>
            </a:r>
            <a:r>
              <a:rPr lang="en-US" sz="3200" dirty="0" err="1"/>
              <a:t>lấy</a:t>
            </a:r>
            <a:r>
              <a:rPr lang="en-US" sz="3200" dirty="0"/>
              <a:t> </a:t>
            </a:r>
            <a:r>
              <a:rPr lang="en-US" sz="3200" dirty="0" err="1"/>
              <a:t>tổng</a:t>
            </a:r>
            <a:r>
              <a:rPr lang="en-US" sz="3200" dirty="0"/>
              <a:t> </a:t>
            </a:r>
            <a:r>
              <a:rPr lang="en-US" sz="3200" dirty="0" err="1"/>
              <a:t>trừ</a:t>
            </a:r>
            <a:r>
              <a:rPr lang="en-US" sz="3200" dirty="0"/>
              <a:t> </a:t>
            </a:r>
            <a:r>
              <a:rPr lang="en-US" sz="3200" dirty="0" err="1"/>
              <a:t>đi</a:t>
            </a:r>
            <a:r>
              <a:rPr lang="en-US" sz="3200" dirty="0"/>
              <a:t> </a:t>
            </a:r>
            <a:r>
              <a:rPr lang="en-US" sz="3200" dirty="0" err="1"/>
              <a:t>số</a:t>
            </a:r>
            <a:r>
              <a:rPr lang="en-US" sz="3200" dirty="0"/>
              <a:t> </a:t>
            </a:r>
            <a:r>
              <a:rPr lang="en-US" sz="3200" dirty="0" err="1"/>
              <a:t>hạng</a:t>
            </a:r>
            <a:r>
              <a:rPr lang="en-US" sz="3200" dirty="0"/>
              <a:t> kia</a:t>
            </a:r>
          </a:p>
        </p:txBody>
      </p:sp>
      <p:sp>
        <p:nvSpPr>
          <p:cNvPr id="62" name="TextBox 61">
            <a:extLst>
              <a:ext uri="{FF2B5EF4-FFF2-40B4-BE49-F238E27FC236}">
                <a16:creationId xmlns:a16="http://schemas.microsoft.com/office/drawing/2014/main" id="{B7AB9A57-F827-4BCD-B663-C86C2BF0A52F}"/>
              </a:ext>
            </a:extLst>
          </p:cNvPr>
          <p:cNvSpPr txBox="1"/>
          <p:nvPr/>
        </p:nvSpPr>
        <p:spPr>
          <a:xfrm>
            <a:off x="5247861" y="2244262"/>
            <a:ext cx="6260156" cy="1077218"/>
          </a:xfrm>
          <a:prstGeom prst="rect">
            <a:avLst/>
          </a:prstGeom>
          <a:noFill/>
        </p:spPr>
        <p:txBody>
          <a:bodyPr wrap="square" rtlCol="0">
            <a:spAutoFit/>
          </a:bodyPr>
          <a:lstStyle/>
          <a:p>
            <a:pPr marL="457200" indent="-457200">
              <a:buFont typeface="Arial" panose="020B0604020202020204" pitchFamily="34" charset="0"/>
              <a:buChar char="•"/>
            </a:pPr>
            <a:r>
              <a:rPr lang="en-US" sz="3200" dirty="0" err="1"/>
              <a:t>Số</a:t>
            </a:r>
            <a:r>
              <a:rPr lang="en-US" sz="3200" dirty="0"/>
              <a:t> </a:t>
            </a:r>
            <a:r>
              <a:rPr lang="en-US" sz="3200" dirty="0" err="1"/>
              <a:t>táo</a:t>
            </a:r>
            <a:r>
              <a:rPr lang="en-US" sz="3200" dirty="0"/>
              <a:t> </a:t>
            </a:r>
            <a:r>
              <a:rPr lang="en-US" sz="3200" dirty="0" err="1"/>
              <a:t>đỏ</a:t>
            </a:r>
            <a:r>
              <a:rPr lang="en-US" sz="3200" dirty="0"/>
              <a:t> </a:t>
            </a:r>
            <a:r>
              <a:rPr lang="en-US" sz="3200" dirty="0" err="1"/>
              <a:t>bằng</a:t>
            </a:r>
            <a:r>
              <a:rPr lang="en-US" sz="3200" dirty="0"/>
              <a:t> </a:t>
            </a:r>
            <a:r>
              <a:rPr lang="en-US" sz="3200" dirty="0" err="1"/>
              <a:t>tổng</a:t>
            </a:r>
            <a:r>
              <a:rPr lang="en-US" sz="3200" dirty="0"/>
              <a:t> </a:t>
            </a:r>
            <a:r>
              <a:rPr lang="en-US" sz="3200" dirty="0" err="1"/>
              <a:t>số</a:t>
            </a:r>
            <a:r>
              <a:rPr lang="en-US" sz="3200" dirty="0"/>
              <a:t> </a:t>
            </a:r>
            <a:r>
              <a:rPr lang="en-US" sz="3200" dirty="0" err="1"/>
              <a:t>táo</a:t>
            </a:r>
            <a:r>
              <a:rPr lang="en-US" sz="3200" dirty="0"/>
              <a:t> </a:t>
            </a:r>
            <a:r>
              <a:rPr lang="en-US" sz="3200" dirty="0" err="1"/>
              <a:t>trừ</a:t>
            </a:r>
            <a:r>
              <a:rPr lang="en-US" sz="3200" dirty="0"/>
              <a:t> </a:t>
            </a:r>
            <a:r>
              <a:rPr lang="en-US" sz="3200" dirty="0" err="1"/>
              <a:t>đi</a:t>
            </a:r>
            <a:r>
              <a:rPr lang="en-US" sz="3200" dirty="0"/>
              <a:t> </a:t>
            </a:r>
            <a:r>
              <a:rPr lang="en-US" sz="3200" dirty="0" err="1"/>
              <a:t>số</a:t>
            </a:r>
            <a:r>
              <a:rPr lang="en-US" sz="3200" dirty="0"/>
              <a:t> </a:t>
            </a:r>
            <a:r>
              <a:rPr lang="en-US" sz="3200" dirty="0" err="1"/>
              <a:t>táo</a:t>
            </a:r>
            <a:r>
              <a:rPr lang="en-US" sz="3200" dirty="0"/>
              <a:t> </a:t>
            </a:r>
            <a:r>
              <a:rPr lang="en-US" sz="3200" dirty="0" err="1"/>
              <a:t>xanh</a:t>
            </a:r>
            <a:r>
              <a:rPr lang="en-US" sz="3200" dirty="0"/>
              <a:t>.</a:t>
            </a:r>
          </a:p>
        </p:txBody>
      </p:sp>
      <p:sp>
        <p:nvSpPr>
          <p:cNvPr id="64" name="TextBox 63">
            <a:extLst>
              <a:ext uri="{FF2B5EF4-FFF2-40B4-BE49-F238E27FC236}">
                <a16:creationId xmlns:a16="http://schemas.microsoft.com/office/drawing/2014/main" id="{71878F5B-BC78-4B2A-ABD1-66C0C2688E16}"/>
              </a:ext>
            </a:extLst>
          </p:cNvPr>
          <p:cNvSpPr txBox="1"/>
          <p:nvPr/>
        </p:nvSpPr>
        <p:spPr>
          <a:xfrm>
            <a:off x="5321246" y="3488289"/>
            <a:ext cx="6260156" cy="1077218"/>
          </a:xfrm>
          <a:prstGeom prst="rect">
            <a:avLst/>
          </a:prstGeom>
          <a:noFill/>
        </p:spPr>
        <p:txBody>
          <a:bodyPr wrap="square" rtlCol="0">
            <a:spAutoFit/>
          </a:bodyPr>
          <a:lstStyle/>
          <a:p>
            <a:pPr marL="457200" indent="-457200">
              <a:buFont typeface="Arial" panose="020B0604020202020204" pitchFamily="34" charset="0"/>
              <a:buChar char="•"/>
            </a:pPr>
            <a:r>
              <a:rPr lang="en-US" sz="3200" dirty="0" err="1"/>
              <a:t>Số</a:t>
            </a:r>
            <a:r>
              <a:rPr lang="en-US" sz="3200" dirty="0"/>
              <a:t> </a:t>
            </a:r>
            <a:r>
              <a:rPr lang="en-US" sz="3200" dirty="0" err="1"/>
              <a:t>táo</a:t>
            </a:r>
            <a:r>
              <a:rPr lang="en-US" sz="3200" dirty="0"/>
              <a:t> </a:t>
            </a:r>
            <a:r>
              <a:rPr lang="en-US" sz="3200" dirty="0" err="1"/>
              <a:t>đỏ</a:t>
            </a:r>
            <a:r>
              <a:rPr lang="en-US" sz="3200" dirty="0"/>
              <a:t> </a:t>
            </a:r>
            <a:r>
              <a:rPr lang="en-US" sz="3200" dirty="0" err="1"/>
              <a:t>là</a:t>
            </a:r>
            <a:r>
              <a:rPr lang="en-US" sz="3200" dirty="0"/>
              <a:t>:</a:t>
            </a:r>
          </a:p>
          <a:p>
            <a:r>
              <a:rPr lang="en-US" sz="3200" dirty="0"/>
              <a:t>                      14 – 10 = 4 (</a:t>
            </a:r>
            <a:r>
              <a:rPr lang="en-US" sz="3200" dirty="0" err="1"/>
              <a:t>quả</a:t>
            </a:r>
            <a:r>
              <a:rPr lang="en-US" sz="3200" dirty="0"/>
              <a:t>)</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p:cTn id="7" dur="500" fill="hold"/>
                                        <p:tgtEl>
                                          <p:spTgt spid="14"/>
                                        </p:tgtEl>
                                        <p:attrNameLst>
                                          <p:attrName>ppt_w</p:attrName>
                                        </p:attrNameLst>
                                      </p:cBhvr>
                                      <p:tavLst>
                                        <p:tav tm="0">
                                          <p:val>
                                            <p:fltVal val="0"/>
                                          </p:val>
                                        </p:tav>
                                        <p:tav tm="100000">
                                          <p:val>
                                            <p:strVal val="#ppt_w"/>
                                          </p:val>
                                        </p:tav>
                                      </p:tavLst>
                                    </p:anim>
                                    <p:anim calcmode="lin" valueType="num">
                                      <p:cBhvr>
                                        <p:cTn id="8" dur="500" fill="hold"/>
                                        <p:tgtEl>
                                          <p:spTgt spid="14"/>
                                        </p:tgtEl>
                                        <p:attrNameLst>
                                          <p:attrName>ppt_h</p:attrName>
                                        </p:attrNameLst>
                                      </p:cBhvr>
                                      <p:tavLst>
                                        <p:tav tm="0">
                                          <p:val>
                                            <p:fltVal val="0"/>
                                          </p:val>
                                        </p:tav>
                                        <p:tav tm="100000">
                                          <p:val>
                                            <p:strVal val="#ppt_h"/>
                                          </p:val>
                                        </p:tav>
                                      </p:tavLst>
                                    </p:anim>
                                    <p:animEffect transition="in" filter="fade">
                                      <p:cBhvr>
                                        <p:cTn id="9" dur="500"/>
                                        <p:tgtEl>
                                          <p:spTgt spid="14"/>
                                        </p:tgtEl>
                                      </p:cBhvr>
                                    </p:animEffect>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barn(inVertical)">
                                      <p:cBhvr>
                                        <p:cTn id="14" dur="500"/>
                                        <p:tgtEl>
                                          <p:spTgt spid="3"/>
                                        </p:tgtEl>
                                      </p:cBhvr>
                                    </p:animEffect>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6"/>
                                        </p:tgtEl>
                                        <p:attrNameLst>
                                          <p:attrName>style.visibility</p:attrName>
                                        </p:attrNameLst>
                                      </p:cBhvr>
                                      <p:to>
                                        <p:strVal val="visible"/>
                                      </p:to>
                                    </p:set>
                                    <p:anim calcmode="lin" valueType="num">
                                      <p:cBhvr additive="base">
                                        <p:cTn id="19" dur="500" fill="hold"/>
                                        <p:tgtEl>
                                          <p:spTgt spid="36"/>
                                        </p:tgtEl>
                                        <p:attrNameLst>
                                          <p:attrName>ppt_x</p:attrName>
                                        </p:attrNameLst>
                                      </p:cBhvr>
                                      <p:tavLst>
                                        <p:tav tm="0">
                                          <p:val>
                                            <p:strVal val="#ppt_x"/>
                                          </p:val>
                                        </p:tav>
                                        <p:tav tm="100000">
                                          <p:val>
                                            <p:strVal val="#ppt_x"/>
                                          </p:val>
                                        </p:tav>
                                      </p:tavLst>
                                    </p:anim>
                                    <p:anim calcmode="lin" valueType="num">
                                      <p:cBhvr additive="base">
                                        <p:cTn id="20" dur="500" fill="hold"/>
                                        <p:tgtEl>
                                          <p:spTgt spid="36"/>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39"/>
                                        </p:tgtEl>
                                        <p:attrNameLst>
                                          <p:attrName>style.visibility</p:attrName>
                                        </p:attrNameLst>
                                      </p:cBhvr>
                                      <p:to>
                                        <p:strVal val="visible"/>
                                      </p:to>
                                    </p:set>
                                    <p:animEffect transition="in" filter="fade">
                                      <p:cBhvr>
                                        <p:cTn id="25" dur="500"/>
                                        <p:tgtEl>
                                          <p:spTgt spid="39"/>
                                        </p:tgtEl>
                                      </p:cBhvr>
                                    </p:animEffect>
                                  </p:childTnLst>
                                </p:cTn>
                              </p:par>
                            </p:childTnLst>
                          </p:cTn>
                        </p:par>
                      </p:childTnLst>
                    </p:cTn>
                  </p:par>
                  <p:par>
                    <p:cTn id="26" fill="hold">
                      <p:stCondLst>
                        <p:cond delay="indefinite"/>
                      </p:stCondLst>
                      <p:childTnLst>
                        <p:par>
                          <p:cTn id="27" fill="hold">
                            <p:stCondLst>
                              <p:cond delay="0"/>
                            </p:stCondLst>
                            <p:childTnLst>
                              <p:par>
                                <p:cTn id="28" presetID="16" presetClass="entr" presetSubtype="21" fill="hold" nodeType="clickEffect">
                                  <p:stCondLst>
                                    <p:cond delay="0"/>
                                  </p:stCondLst>
                                  <p:childTnLst>
                                    <p:set>
                                      <p:cBhvr>
                                        <p:cTn id="29" dur="1" fill="hold">
                                          <p:stCondLst>
                                            <p:cond delay="0"/>
                                          </p:stCondLst>
                                        </p:cTn>
                                        <p:tgtEl>
                                          <p:spTgt spid="42"/>
                                        </p:tgtEl>
                                        <p:attrNameLst>
                                          <p:attrName>style.visibility</p:attrName>
                                        </p:attrNameLst>
                                      </p:cBhvr>
                                      <p:to>
                                        <p:strVal val="visible"/>
                                      </p:to>
                                    </p:set>
                                    <p:animEffect transition="in" filter="barn(inVertical)">
                                      <p:cBhvr>
                                        <p:cTn id="30" dur="500"/>
                                        <p:tgtEl>
                                          <p:spTgt spid="42"/>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4" fill="hold" grpId="0" nodeType="clickEffect">
                                  <p:stCondLst>
                                    <p:cond delay="0"/>
                                  </p:stCondLst>
                                  <p:childTnLst>
                                    <p:set>
                                      <p:cBhvr>
                                        <p:cTn id="34" dur="1" fill="hold">
                                          <p:stCondLst>
                                            <p:cond delay="0"/>
                                          </p:stCondLst>
                                        </p:cTn>
                                        <p:tgtEl>
                                          <p:spTgt spid="48"/>
                                        </p:tgtEl>
                                        <p:attrNameLst>
                                          <p:attrName>style.visibility</p:attrName>
                                        </p:attrNameLst>
                                      </p:cBhvr>
                                      <p:to>
                                        <p:strVal val="visible"/>
                                      </p:to>
                                    </p:set>
                                    <p:animEffect transition="in" filter="wipe(down)">
                                      <p:cBhvr>
                                        <p:cTn id="35" dur="500"/>
                                        <p:tgtEl>
                                          <p:spTgt spid="48"/>
                                        </p:tgtEl>
                                      </p:cBhvr>
                                    </p:animEffect>
                                  </p:childTnLst>
                                </p:cTn>
                              </p:par>
                              <p:par>
                                <p:cTn id="36" presetID="22" presetClass="entr" presetSubtype="4" fill="hold" nodeType="withEffect">
                                  <p:stCondLst>
                                    <p:cond delay="0"/>
                                  </p:stCondLst>
                                  <p:childTnLst>
                                    <p:set>
                                      <p:cBhvr>
                                        <p:cTn id="37" dur="1" fill="hold">
                                          <p:stCondLst>
                                            <p:cond delay="0"/>
                                          </p:stCondLst>
                                        </p:cTn>
                                        <p:tgtEl>
                                          <p:spTgt spid="47"/>
                                        </p:tgtEl>
                                        <p:attrNameLst>
                                          <p:attrName>style.visibility</p:attrName>
                                        </p:attrNameLst>
                                      </p:cBhvr>
                                      <p:to>
                                        <p:strVal val="visible"/>
                                      </p:to>
                                    </p:set>
                                    <p:animEffect transition="in" filter="wipe(down)">
                                      <p:cBhvr>
                                        <p:cTn id="38" dur="500"/>
                                        <p:tgtEl>
                                          <p:spTgt spid="47"/>
                                        </p:tgtEl>
                                      </p:cBhvr>
                                    </p:animEffect>
                                  </p:childTnLst>
                                </p:cTn>
                              </p:par>
                            </p:childTnLst>
                          </p:cTn>
                        </p:par>
                      </p:childTnLst>
                    </p:cTn>
                  </p:par>
                  <p:par>
                    <p:cTn id="39" fill="hold">
                      <p:stCondLst>
                        <p:cond delay="indefinite"/>
                      </p:stCondLst>
                      <p:childTnLst>
                        <p:par>
                          <p:cTn id="40" fill="hold">
                            <p:stCondLst>
                              <p:cond delay="0"/>
                            </p:stCondLst>
                            <p:childTnLst>
                              <p:par>
                                <p:cTn id="41" presetID="22" presetClass="entr" presetSubtype="4" fill="hold" grpId="0" nodeType="clickEffect">
                                  <p:stCondLst>
                                    <p:cond delay="0"/>
                                  </p:stCondLst>
                                  <p:childTnLst>
                                    <p:set>
                                      <p:cBhvr>
                                        <p:cTn id="42" dur="1" fill="hold">
                                          <p:stCondLst>
                                            <p:cond delay="0"/>
                                          </p:stCondLst>
                                        </p:cTn>
                                        <p:tgtEl>
                                          <p:spTgt spid="53"/>
                                        </p:tgtEl>
                                        <p:attrNameLst>
                                          <p:attrName>style.visibility</p:attrName>
                                        </p:attrNameLst>
                                      </p:cBhvr>
                                      <p:to>
                                        <p:strVal val="visible"/>
                                      </p:to>
                                    </p:set>
                                    <p:animEffect transition="in" filter="wipe(down)">
                                      <p:cBhvr>
                                        <p:cTn id="43" dur="500"/>
                                        <p:tgtEl>
                                          <p:spTgt spid="53"/>
                                        </p:tgtEl>
                                      </p:cBhvr>
                                    </p:animEffect>
                                  </p:childTnLst>
                                </p:cTn>
                              </p:par>
                              <p:par>
                                <p:cTn id="44" presetID="22" presetClass="entr" presetSubtype="4" fill="hold" nodeType="withEffect">
                                  <p:stCondLst>
                                    <p:cond delay="0"/>
                                  </p:stCondLst>
                                  <p:childTnLst>
                                    <p:set>
                                      <p:cBhvr>
                                        <p:cTn id="45" dur="1" fill="hold">
                                          <p:stCondLst>
                                            <p:cond delay="0"/>
                                          </p:stCondLst>
                                        </p:cTn>
                                        <p:tgtEl>
                                          <p:spTgt spid="52"/>
                                        </p:tgtEl>
                                        <p:attrNameLst>
                                          <p:attrName>style.visibility</p:attrName>
                                        </p:attrNameLst>
                                      </p:cBhvr>
                                      <p:to>
                                        <p:strVal val="visible"/>
                                      </p:to>
                                    </p:set>
                                    <p:animEffect transition="in" filter="wipe(down)">
                                      <p:cBhvr>
                                        <p:cTn id="46" dur="500"/>
                                        <p:tgtEl>
                                          <p:spTgt spid="52"/>
                                        </p:tgtEl>
                                      </p:cBhvr>
                                    </p:animEffect>
                                  </p:childTnLst>
                                </p:cTn>
                              </p:par>
                            </p:childTnLst>
                          </p:cTn>
                        </p:par>
                      </p:childTnLst>
                    </p:cTn>
                  </p:par>
                  <p:par>
                    <p:cTn id="47" fill="hold">
                      <p:stCondLst>
                        <p:cond delay="indefinite"/>
                      </p:stCondLst>
                      <p:childTnLst>
                        <p:par>
                          <p:cTn id="48" fill="hold">
                            <p:stCondLst>
                              <p:cond delay="0"/>
                            </p:stCondLst>
                            <p:childTnLst>
                              <p:par>
                                <p:cTn id="49" presetID="22" presetClass="entr" presetSubtype="4" fill="hold" grpId="0" nodeType="clickEffect">
                                  <p:stCondLst>
                                    <p:cond delay="0"/>
                                  </p:stCondLst>
                                  <p:childTnLst>
                                    <p:set>
                                      <p:cBhvr>
                                        <p:cTn id="50" dur="1" fill="hold">
                                          <p:stCondLst>
                                            <p:cond delay="0"/>
                                          </p:stCondLst>
                                        </p:cTn>
                                        <p:tgtEl>
                                          <p:spTgt spid="61"/>
                                        </p:tgtEl>
                                        <p:attrNameLst>
                                          <p:attrName>style.visibility</p:attrName>
                                        </p:attrNameLst>
                                      </p:cBhvr>
                                      <p:to>
                                        <p:strVal val="visible"/>
                                      </p:to>
                                    </p:set>
                                    <p:animEffect transition="in" filter="wipe(down)">
                                      <p:cBhvr>
                                        <p:cTn id="51" dur="500"/>
                                        <p:tgtEl>
                                          <p:spTgt spid="61"/>
                                        </p:tgtEl>
                                      </p:cBhvr>
                                    </p:animEffect>
                                  </p:childTnLst>
                                </p:cTn>
                              </p:par>
                              <p:par>
                                <p:cTn id="52" presetID="22" presetClass="entr" presetSubtype="4" fill="hold" nodeType="withEffect">
                                  <p:stCondLst>
                                    <p:cond delay="0"/>
                                  </p:stCondLst>
                                  <p:childTnLst>
                                    <p:set>
                                      <p:cBhvr>
                                        <p:cTn id="53" dur="1" fill="hold">
                                          <p:stCondLst>
                                            <p:cond delay="0"/>
                                          </p:stCondLst>
                                        </p:cTn>
                                        <p:tgtEl>
                                          <p:spTgt spid="60"/>
                                        </p:tgtEl>
                                        <p:attrNameLst>
                                          <p:attrName>style.visibility</p:attrName>
                                        </p:attrNameLst>
                                      </p:cBhvr>
                                      <p:to>
                                        <p:strVal val="visible"/>
                                      </p:to>
                                    </p:set>
                                    <p:animEffect transition="in" filter="wipe(down)">
                                      <p:cBhvr>
                                        <p:cTn id="54" dur="500"/>
                                        <p:tgtEl>
                                          <p:spTgt spid="60"/>
                                        </p:tgtEl>
                                      </p:cBhvr>
                                    </p:animEffect>
                                  </p:childTnLst>
                                </p:cTn>
                              </p:par>
                            </p:childTnLst>
                          </p:cTn>
                        </p:par>
                      </p:childTnLst>
                    </p:cTn>
                  </p:par>
                  <p:par>
                    <p:cTn id="55" fill="hold">
                      <p:stCondLst>
                        <p:cond delay="indefinite"/>
                      </p:stCondLst>
                      <p:childTnLst>
                        <p:par>
                          <p:cTn id="56" fill="hold">
                            <p:stCondLst>
                              <p:cond delay="0"/>
                            </p:stCondLst>
                            <p:childTnLst>
                              <p:par>
                                <p:cTn id="57" presetID="16" presetClass="entr" presetSubtype="21" fill="hold" grpId="0" nodeType="clickEffect">
                                  <p:stCondLst>
                                    <p:cond delay="0"/>
                                  </p:stCondLst>
                                  <p:childTnLst>
                                    <p:set>
                                      <p:cBhvr>
                                        <p:cTn id="58" dur="1" fill="hold">
                                          <p:stCondLst>
                                            <p:cond delay="0"/>
                                          </p:stCondLst>
                                        </p:cTn>
                                        <p:tgtEl>
                                          <p:spTgt spid="62"/>
                                        </p:tgtEl>
                                        <p:attrNameLst>
                                          <p:attrName>style.visibility</p:attrName>
                                        </p:attrNameLst>
                                      </p:cBhvr>
                                      <p:to>
                                        <p:strVal val="visible"/>
                                      </p:to>
                                    </p:set>
                                    <p:animEffect transition="in" filter="barn(inVertical)">
                                      <p:cBhvr>
                                        <p:cTn id="59" dur="500"/>
                                        <p:tgtEl>
                                          <p:spTgt spid="62"/>
                                        </p:tgtEl>
                                      </p:cBhvr>
                                    </p:animEffect>
                                  </p:childTnLst>
                                </p:cTn>
                              </p:par>
                            </p:childTnLst>
                          </p:cTn>
                        </p:par>
                      </p:childTnLst>
                    </p:cTn>
                  </p:par>
                  <p:par>
                    <p:cTn id="60" fill="hold">
                      <p:stCondLst>
                        <p:cond delay="indefinite"/>
                      </p:stCondLst>
                      <p:childTnLst>
                        <p:par>
                          <p:cTn id="61" fill="hold">
                            <p:stCondLst>
                              <p:cond delay="0"/>
                            </p:stCondLst>
                            <p:childTnLst>
                              <p:par>
                                <p:cTn id="62" presetID="16" presetClass="entr" presetSubtype="21" fill="hold" grpId="0" nodeType="clickEffect">
                                  <p:stCondLst>
                                    <p:cond delay="0"/>
                                  </p:stCondLst>
                                  <p:childTnLst>
                                    <p:set>
                                      <p:cBhvr>
                                        <p:cTn id="63" dur="1" fill="hold">
                                          <p:stCondLst>
                                            <p:cond delay="0"/>
                                          </p:stCondLst>
                                        </p:cTn>
                                        <p:tgtEl>
                                          <p:spTgt spid="64"/>
                                        </p:tgtEl>
                                        <p:attrNameLst>
                                          <p:attrName>style.visibility</p:attrName>
                                        </p:attrNameLst>
                                      </p:cBhvr>
                                      <p:to>
                                        <p:strVal val="visible"/>
                                      </p:to>
                                    </p:set>
                                    <p:animEffect transition="in" filter="barn(inVertical)">
                                      <p:cBhvr>
                                        <p:cTn id="64" dur="500"/>
                                        <p:tgtEl>
                                          <p:spTgt spid="64"/>
                                        </p:tgtEl>
                                      </p:cBhvr>
                                    </p:animEffect>
                                  </p:childTnLst>
                                </p:cTn>
                              </p:par>
                            </p:childTnLst>
                          </p:cTn>
                        </p:par>
                      </p:childTnLst>
                    </p:cTn>
                  </p:par>
                  <p:par>
                    <p:cTn id="65" fill="hold">
                      <p:stCondLst>
                        <p:cond delay="indefinite"/>
                      </p:stCondLst>
                      <p:childTnLst>
                        <p:par>
                          <p:cTn id="66" fill="hold">
                            <p:stCondLst>
                              <p:cond delay="0"/>
                            </p:stCondLst>
                            <p:childTnLst>
                              <p:par>
                                <p:cTn id="67" presetID="22" presetClass="entr" presetSubtype="4" fill="hold" grpId="0" nodeType="clickEffect">
                                  <p:stCondLst>
                                    <p:cond delay="0"/>
                                  </p:stCondLst>
                                  <p:childTnLst>
                                    <p:set>
                                      <p:cBhvr>
                                        <p:cTn id="68" dur="1" fill="hold">
                                          <p:stCondLst>
                                            <p:cond delay="0"/>
                                          </p:stCondLst>
                                        </p:cTn>
                                        <p:tgtEl>
                                          <p:spTgt spid="50"/>
                                        </p:tgtEl>
                                        <p:attrNameLst>
                                          <p:attrName>style.visibility</p:attrName>
                                        </p:attrNameLst>
                                      </p:cBhvr>
                                      <p:to>
                                        <p:strVal val="visible"/>
                                      </p:to>
                                    </p:set>
                                    <p:animEffect transition="in" filter="wipe(down)">
                                      <p:cBhvr>
                                        <p:cTn id="69"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3" grpId="0"/>
      <p:bldP spid="39" grpId="0" animBg="1"/>
      <p:bldP spid="48" grpId="0" animBg="1"/>
      <p:bldP spid="53" grpId="0" animBg="1"/>
      <p:bldP spid="61" grpId="0" animBg="1"/>
      <p:bldP spid="50" grpId="0" animBg="1"/>
      <p:bldP spid="62" grpId="0"/>
      <p:bldP spid="64"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图片 76" descr="图片包含 物体&#10;&#10;已生成高可信度的说明">
            <a:extLst>
              <a:ext uri="{FF2B5EF4-FFF2-40B4-BE49-F238E27FC236}">
                <a16:creationId xmlns:a16="http://schemas.microsoft.com/office/drawing/2014/main" id="{B141A731-86DB-47F8-B43A-42F5A347720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46570" y="147233"/>
            <a:ext cx="922304" cy="922304"/>
          </a:xfrm>
          <a:prstGeom prst="rect">
            <a:avLst/>
          </a:prstGeom>
        </p:spPr>
      </p:pic>
      <p:pic>
        <p:nvPicPr>
          <p:cNvPr id="11" name="图片 77">
            <a:extLst>
              <a:ext uri="{FF2B5EF4-FFF2-40B4-BE49-F238E27FC236}">
                <a16:creationId xmlns:a16="http://schemas.microsoft.com/office/drawing/2014/main" id="{008DC08E-6D8F-4485-B8B4-9B8D64F514C8}"/>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r="81071" b="73373"/>
          <a:stretch/>
        </p:blipFill>
        <p:spPr>
          <a:xfrm flipH="1">
            <a:off x="9884229" y="12189"/>
            <a:ext cx="2307771" cy="1624554"/>
          </a:xfrm>
          <a:prstGeom prst="rect">
            <a:avLst/>
          </a:prstGeom>
        </p:spPr>
      </p:pic>
      <p:pic>
        <p:nvPicPr>
          <p:cNvPr id="13" name="图片 78">
            <a:extLst>
              <a:ext uri="{FF2B5EF4-FFF2-40B4-BE49-F238E27FC236}">
                <a16:creationId xmlns:a16="http://schemas.microsoft.com/office/drawing/2014/main" id="{CA10D7DC-35AD-4CAF-80DE-B38A1FE0B2EA}"/>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t="62737"/>
          <a:stretch/>
        </p:blipFill>
        <p:spPr>
          <a:xfrm>
            <a:off x="0" y="4584507"/>
            <a:ext cx="12192000" cy="2273493"/>
          </a:xfrm>
          <a:prstGeom prst="rect">
            <a:avLst/>
          </a:prstGeom>
        </p:spPr>
      </p:pic>
      <p:pic>
        <p:nvPicPr>
          <p:cNvPr id="14" name="图片 80">
            <a:extLst>
              <a:ext uri="{FF2B5EF4-FFF2-40B4-BE49-F238E27FC236}">
                <a16:creationId xmlns:a16="http://schemas.microsoft.com/office/drawing/2014/main" id="{0A73F31A-573F-4955-9CB2-24C49DCD6561}"/>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flipH="1">
            <a:off x="4267453" y="2641209"/>
            <a:ext cx="3940479" cy="3559433"/>
          </a:xfrm>
          <a:prstGeom prst="rect">
            <a:avLst/>
          </a:prstGeom>
        </p:spPr>
      </p:pic>
      <p:sp>
        <p:nvSpPr>
          <p:cNvPr id="15" name="Rounded Rectangle 26">
            <a:extLst>
              <a:ext uri="{FF2B5EF4-FFF2-40B4-BE49-F238E27FC236}">
                <a16:creationId xmlns:a16="http://schemas.microsoft.com/office/drawing/2014/main" id="{E4CBCE95-37DE-493F-BCC4-DCF384D02E12}"/>
              </a:ext>
            </a:extLst>
          </p:cNvPr>
          <p:cNvSpPr/>
          <p:nvPr/>
        </p:nvSpPr>
        <p:spPr>
          <a:xfrm>
            <a:off x="3278847" y="1500809"/>
            <a:ext cx="5998842" cy="1184863"/>
          </a:xfrm>
          <a:prstGeom prst="roundRect">
            <a:avLst/>
          </a:prstGeom>
          <a:solidFill>
            <a:sysClr val="window" lastClr="FFFFFF"/>
          </a:solidFill>
          <a:ln w="12700" cap="flat" cmpd="sng" algn="ctr">
            <a:solidFill>
              <a:srgbClr val="1D5253"/>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305" b="0" i="0" u="none" strike="noStrike" kern="0" cap="none" spc="0" normalizeH="0" baseline="0" noProof="0">
              <a:ln>
                <a:noFill/>
              </a:ln>
              <a:solidFill>
                <a:srgbClr val="1D5253"/>
              </a:solidFill>
              <a:effectLst/>
              <a:uLnTx/>
              <a:uFillTx/>
              <a:latin typeface="Times New Roman"/>
              <a:ea typeface="+mn-ea"/>
              <a:cs typeface="+mn-cs"/>
            </a:endParaRPr>
          </a:p>
        </p:txBody>
      </p:sp>
      <p:sp>
        <p:nvSpPr>
          <p:cNvPr id="16" name="Rectangle 2">
            <a:extLst>
              <a:ext uri="{FF2B5EF4-FFF2-40B4-BE49-F238E27FC236}">
                <a16:creationId xmlns:a16="http://schemas.microsoft.com/office/drawing/2014/main" id="{6070A019-6BD7-4050-93CC-6B39F94808ED}"/>
              </a:ext>
            </a:extLst>
          </p:cNvPr>
          <p:cNvSpPr txBox="1">
            <a:spLocks noChangeArrowheads="1"/>
          </p:cNvSpPr>
          <p:nvPr/>
        </p:nvSpPr>
        <p:spPr bwMode="auto">
          <a:xfrm>
            <a:off x="2705589" y="1368642"/>
            <a:ext cx="7439809" cy="1467120"/>
          </a:xfrm>
          <a:prstGeom prst="rect">
            <a:avLst/>
          </a:prstGeom>
          <a:noFill/>
          <a:ln w="9525">
            <a:noFill/>
            <a:miter lim="800000"/>
          </a:ln>
          <a:effectLst/>
        </p:spPr>
        <p:txBody>
          <a:bodyPr vert="horz" wrap="square" lIns="91440" tIns="45720" rIns="91440" bIns="45720" numCol="1" anchor="ctr" anchorCtr="0" compatLnSpc="1"/>
          <a:lstStyle>
            <a:lvl1pPr algn="l" rtl="0" eaLnBrk="1" fontAlgn="base" hangingPunct="1">
              <a:spcBef>
                <a:spcPct val="0"/>
              </a:spcBef>
              <a:spcAft>
                <a:spcPct val="0"/>
              </a:spcAft>
              <a:defRPr sz="3600" b="1">
                <a:solidFill>
                  <a:schemeClr val="tx2"/>
                </a:solidFill>
                <a:latin typeface="+mj-lt"/>
                <a:ea typeface="+mj-ea"/>
                <a:cs typeface="+mj-cs"/>
              </a:defRPr>
            </a:lvl1pPr>
            <a:lvl2pPr algn="l" rtl="0" eaLnBrk="1" fontAlgn="base" hangingPunct="1">
              <a:spcBef>
                <a:spcPct val="0"/>
              </a:spcBef>
              <a:spcAft>
                <a:spcPct val="0"/>
              </a:spcAft>
              <a:defRPr sz="3600" b="1">
                <a:solidFill>
                  <a:schemeClr val="tx2"/>
                </a:solidFill>
                <a:latin typeface="Arial" panose="020B0604020202020204" pitchFamily="34" charset="0"/>
              </a:defRPr>
            </a:lvl2pPr>
            <a:lvl3pPr algn="l" rtl="0" eaLnBrk="1" fontAlgn="base" hangingPunct="1">
              <a:spcBef>
                <a:spcPct val="0"/>
              </a:spcBef>
              <a:spcAft>
                <a:spcPct val="0"/>
              </a:spcAft>
              <a:defRPr sz="3600" b="1">
                <a:solidFill>
                  <a:schemeClr val="tx2"/>
                </a:solidFill>
                <a:latin typeface="Arial" panose="020B0604020202020204" pitchFamily="34" charset="0"/>
              </a:defRPr>
            </a:lvl3pPr>
            <a:lvl4pPr algn="l" rtl="0" eaLnBrk="1" fontAlgn="base" hangingPunct="1">
              <a:spcBef>
                <a:spcPct val="0"/>
              </a:spcBef>
              <a:spcAft>
                <a:spcPct val="0"/>
              </a:spcAft>
              <a:defRPr sz="3600" b="1">
                <a:solidFill>
                  <a:schemeClr val="tx2"/>
                </a:solidFill>
                <a:latin typeface="Arial" panose="020B0604020202020204" pitchFamily="34" charset="0"/>
              </a:defRPr>
            </a:lvl4pPr>
            <a:lvl5pPr algn="l" rtl="0" eaLnBrk="1" fontAlgn="base" hangingPunct="1">
              <a:spcBef>
                <a:spcPct val="0"/>
              </a:spcBef>
              <a:spcAft>
                <a:spcPct val="0"/>
              </a:spcAft>
              <a:defRPr sz="3600" b="1">
                <a:solidFill>
                  <a:schemeClr val="tx2"/>
                </a:solidFill>
                <a:latin typeface="Arial" panose="020B0604020202020204" pitchFamily="34" charset="0"/>
              </a:defRPr>
            </a:lvl5pPr>
            <a:lvl6pPr marL="457200" algn="l" rtl="0" eaLnBrk="1" fontAlgn="base" hangingPunct="1">
              <a:spcBef>
                <a:spcPct val="0"/>
              </a:spcBef>
              <a:spcAft>
                <a:spcPct val="0"/>
              </a:spcAft>
              <a:defRPr sz="3600" b="1">
                <a:solidFill>
                  <a:schemeClr val="tx2"/>
                </a:solidFill>
                <a:latin typeface="Arial" panose="020B0604020202020204" pitchFamily="34" charset="0"/>
              </a:defRPr>
            </a:lvl6pPr>
            <a:lvl7pPr marL="914400" algn="l" rtl="0" eaLnBrk="1" fontAlgn="base" hangingPunct="1">
              <a:spcBef>
                <a:spcPct val="0"/>
              </a:spcBef>
              <a:spcAft>
                <a:spcPct val="0"/>
              </a:spcAft>
              <a:defRPr sz="3600" b="1">
                <a:solidFill>
                  <a:schemeClr val="tx2"/>
                </a:solidFill>
                <a:latin typeface="Arial" panose="020B0604020202020204" pitchFamily="34" charset="0"/>
              </a:defRPr>
            </a:lvl7pPr>
            <a:lvl8pPr marL="1371600" algn="l" rtl="0" eaLnBrk="1" fontAlgn="base" hangingPunct="1">
              <a:spcBef>
                <a:spcPct val="0"/>
              </a:spcBef>
              <a:spcAft>
                <a:spcPct val="0"/>
              </a:spcAft>
              <a:defRPr sz="3600" b="1">
                <a:solidFill>
                  <a:schemeClr val="tx2"/>
                </a:solidFill>
                <a:latin typeface="Arial" panose="020B0604020202020204" pitchFamily="34" charset="0"/>
              </a:defRPr>
            </a:lvl8pPr>
            <a:lvl9pPr marL="1828800" algn="l" rtl="0" eaLnBrk="1" fontAlgn="base" hangingPunct="1">
              <a:spcBef>
                <a:spcPct val="0"/>
              </a:spcBef>
              <a:spcAft>
                <a:spcPct val="0"/>
              </a:spcAft>
              <a:defRPr sz="3600" b="1">
                <a:solidFill>
                  <a:schemeClr val="tx2"/>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7200" b="1" i="0" u="none" strike="noStrike" kern="1200" cap="none" spc="0" normalizeH="0" baseline="0" noProof="0" dirty="0" err="1">
                <a:ln w="22225">
                  <a:solidFill>
                    <a:srgbClr val="349294"/>
                  </a:solidFill>
                  <a:prstDash val="solid"/>
                </a:ln>
                <a:solidFill>
                  <a:srgbClr val="349294">
                    <a:lumMod val="60000"/>
                    <a:lumOff val="40000"/>
                  </a:srgbClr>
                </a:solidFill>
                <a:effectLst/>
                <a:uLnTx/>
                <a:uFillTx/>
                <a:latin typeface="Coiny" panose="02000903060500060000" pitchFamily="2" charset="0"/>
                <a:ea typeface="+mj-ea"/>
                <a:cs typeface="+mj-cs"/>
              </a:rPr>
              <a:t>Hoạt</a:t>
            </a:r>
            <a:r>
              <a:rPr kumimoji="0" lang="en-US" sz="7200" b="1" i="0" u="none" strike="noStrike" kern="1200" cap="none" spc="0" normalizeH="0" baseline="0" noProof="0" dirty="0">
                <a:ln w="22225">
                  <a:solidFill>
                    <a:srgbClr val="349294"/>
                  </a:solidFill>
                  <a:prstDash val="solid"/>
                </a:ln>
                <a:solidFill>
                  <a:srgbClr val="349294">
                    <a:lumMod val="60000"/>
                    <a:lumOff val="40000"/>
                  </a:srgbClr>
                </a:solidFill>
                <a:effectLst/>
                <a:uLnTx/>
                <a:uFillTx/>
                <a:latin typeface="Coiny" panose="02000903060500060000" pitchFamily="2" charset="0"/>
                <a:ea typeface="+mj-ea"/>
                <a:cs typeface="+mj-cs"/>
              </a:rPr>
              <a:t> </a:t>
            </a:r>
            <a:r>
              <a:rPr kumimoji="0" lang="en-US" sz="7200" b="1" i="0" u="none" strike="noStrike" kern="1200" cap="none" spc="0" normalizeH="0" baseline="0" noProof="0" dirty="0" err="1">
                <a:ln w="22225">
                  <a:solidFill>
                    <a:srgbClr val="349294"/>
                  </a:solidFill>
                  <a:prstDash val="solid"/>
                </a:ln>
                <a:solidFill>
                  <a:srgbClr val="349294">
                    <a:lumMod val="60000"/>
                    <a:lumOff val="40000"/>
                  </a:srgbClr>
                </a:solidFill>
                <a:effectLst/>
                <a:uLnTx/>
                <a:uFillTx/>
                <a:latin typeface="Coiny" panose="02000903060500060000" pitchFamily="2" charset="0"/>
                <a:ea typeface="+mj-ea"/>
                <a:cs typeface="+mj-cs"/>
              </a:rPr>
              <a:t>động</a:t>
            </a:r>
            <a:endParaRPr kumimoji="0" lang="en-US" sz="7200" b="1" i="0" u="none" strike="noStrike" kern="1200" cap="none" spc="0" normalizeH="0" baseline="0" noProof="0" dirty="0">
              <a:ln w="22225">
                <a:solidFill>
                  <a:srgbClr val="349294"/>
                </a:solidFill>
                <a:prstDash val="solid"/>
              </a:ln>
              <a:solidFill>
                <a:srgbClr val="349294">
                  <a:lumMod val="60000"/>
                  <a:lumOff val="40000"/>
                </a:srgbClr>
              </a:solidFill>
              <a:effectLst/>
              <a:uLnTx/>
              <a:uFillTx/>
              <a:latin typeface="Coiny" panose="02000903060500060000" pitchFamily="2" charset="0"/>
              <a:ea typeface="+mj-ea"/>
              <a:cs typeface="+mj-cs"/>
            </a:endParaRPr>
          </a:p>
        </p:txBody>
      </p:sp>
      <p:sp>
        <p:nvSpPr>
          <p:cNvPr id="9" name="TextBox 8">
            <a:extLst>
              <a:ext uri="{FF2B5EF4-FFF2-40B4-BE49-F238E27FC236}">
                <a16:creationId xmlns:a16="http://schemas.microsoft.com/office/drawing/2014/main" id="{010F3665-3902-4A75-BA5B-746DD981CDF4}"/>
              </a:ext>
            </a:extLst>
          </p:cNvPr>
          <p:cNvSpPr txBox="1"/>
          <p:nvPr/>
        </p:nvSpPr>
        <p:spPr>
          <a:xfrm>
            <a:off x="2306588" y="6348145"/>
            <a:ext cx="15992060" cy="369332"/>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4472C4"/>
                </a:solidFill>
                <a:effectLst/>
                <a:uLnTx/>
                <a:uFillTx/>
                <a:latin typeface="Times New Roman" panose="02020603050405020304" pitchFamily="18" charset="0"/>
                <a:ea typeface="+mn-ea"/>
                <a:cs typeface="Times New Roman" panose="02020603050405020304" pitchFamily="18" charset="0"/>
                <a:sym typeface="Arial"/>
              </a:rPr>
              <a:t>FACEBOOK </a:t>
            </a:r>
            <a:r>
              <a:rPr kumimoji="0" lang="en-US" sz="1800" b="1" i="0" u="none" strike="noStrike" kern="1200" cap="none" spc="0" normalizeH="0" baseline="0" noProof="0" dirty="0" err="1">
                <a:ln>
                  <a:noFill/>
                </a:ln>
                <a:solidFill>
                  <a:srgbClr val="4472C4"/>
                </a:solidFill>
                <a:effectLst/>
                <a:uLnTx/>
                <a:uFillTx/>
                <a:latin typeface="Times New Roman" panose="02020603050405020304" pitchFamily="18" charset="0"/>
                <a:ea typeface="+mn-ea"/>
                <a:cs typeface="Times New Roman" panose="02020603050405020304" pitchFamily="18" charset="0"/>
                <a:sym typeface="Arial"/>
              </a:rPr>
              <a:t>Hương</a:t>
            </a:r>
            <a:r>
              <a:rPr kumimoji="0" lang="en-US" sz="1800" b="1" i="0" u="none" strike="noStrike" kern="1200" cap="none" spc="0" normalizeH="0" baseline="0" noProof="0" dirty="0">
                <a:ln>
                  <a:noFill/>
                </a:ln>
                <a:solidFill>
                  <a:srgbClr val="4472C4"/>
                </a:solidFill>
                <a:effectLst/>
                <a:uLnTx/>
                <a:uFillTx/>
                <a:latin typeface="Times New Roman" panose="02020603050405020304" pitchFamily="18" charset="0"/>
                <a:ea typeface="+mn-ea"/>
                <a:cs typeface="Times New Roman" panose="02020603050405020304" pitchFamily="18" charset="0"/>
                <a:sym typeface="Arial"/>
              </a:rPr>
              <a:t> </a:t>
            </a:r>
            <a:r>
              <a:rPr kumimoji="0" lang="en-US" sz="1800" b="1" i="0" u="none" strike="noStrike" kern="1200" cap="none" spc="0" normalizeH="0" baseline="0" noProof="0" dirty="0" err="1">
                <a:ln>
                  <a:noFill/>
                </a:ln>
                <a:solidFill>
                  <a:srgbClr val="4472C4"/>
                </a:solidFill>
                <a:effectLst/>
                <a:uLnTx/>
                <a:uFillTx/>
                <a:latin typeface="Times New Roman" panose="02020603050405020304" pitchFamily="18" charset="0"/>
                <a:ea typeface="+mn-ea"/>
                <a:cs typeface="Times New Roman" panose="02020603050405020304" pitchFamily="18" charset="0"/>
                <a:sym typeface="Arial"/>
              </a:rPr>
              <a:t>Thảo</a:t>
            </a:r>
            <a:r>
              <a:rPr kumimoji="0" lang="en-US" sz="1800" b="1" i="0" u="none" strike="noStrike" kern="1200" cap="none" spc="0" normalizeH="0" baseline="0" noProof="0" dirty="0">
                <a:ln>
                  <a:noFill/>
                </a:ln>
                <a:solidFill>
                  <a:srgbClr val="4472C4"/>
                </a:solidFill>
                <a:effectLst/>
                <a:uLnTx/>
                <a:uFillTx/>
                <a:latin typeface="Times New Roman" panose="02020603050405020304" pitchFamily="18" charset="0"/>
                <a:ea typeface="+mn-ea"/>
                <a:cs typeface="Times New Roman" panose="02020603050405020304" pitchFamily="18" charset="0"/>
                <a:sym typeface="Arial"/>
              </a:rPr>
              <a:t>:  </a:t>
            </a:r>
            <a:r>
              <a:rPr kumimoji="0" lang="en-US" sz="1800" b="1" i="0" u="none" strike="noStrike" kern="1200" cap="none" spc="0" normalizeH="0" baseline="0" noProof="0" dirty="0">
                <a:ln>
                  <a:noFill/>
                </a:ln>
                <a:solidFill>
                  <a:srgbClr val="4472C4"/>
                </a:solidFill>
                <a:effectLst/>
                <a:uLnTx/>
                <a:uFillTx/>
                <a:latin typeface="Times New Roman" panose="02020603050405020304" pitchFamily="18" charset="0"/>
                <a:ea typeface="+mn-ea"/>
                <a:cs typeface="Times New Roman" panose="02020603050405020304" pitchFamily="18" charset="0"/>
                <a:sym typeface="Arial"/>
                <a:hlinkClick r:id="rId6">
                  <a:extLst>
                    <a:ext uri="{A12FA001-AC4F-418D-AE19-62706E023703}">
                      <ahyp:hlinkClr xmlns:ahyp="http://schemas.microsoft.com/office/drawing/2018/hyperlinkcolor" val="tx"/>
                    </a:ext>
                  </a:extLst>
                </a:hlinkClick>
              </a:rPr>
              <a:t>https://www.facebook.com/huongthaoGADT</a:t>
            </a:r>
            <a:endParaRPr kumimoji="0" lang="en-US" sz="1800" b="1" i="0" u="none" strike="noStrike" kern="1200" cap="none" spc="0" normalizeH="0" baseline="0" noProof="0" dirty="0">
              <a:ln>
                <a:noFill/>
              </a:ln>
              <a:solidFill>
                <a:srgbClr val="4472C4"/>
              </a:solidFill>
              <a:effectLst/>
              <a:uLnTx/>
              <a:uFillTx/>
              <a:latin typeface="Times New Roman" panose="02020603050405020304" pitchFamily="18" charset="0"/>
              <a:cs typeface="Times New Roman" panose="02020603050405020304" pitchFamily="18" charset="0"/>
              <a:sym typeface="Arial"/>
            </a:endParaRPr>
          </a:p>
        </p:txBody>
      </p:sp>
    </p:spTree>
    <p:extLst>
      <p:ext uri="{BB962C8B-B14F-4D97-AF65-F5344CB8AC3E}">
        <p14:creationId xmlns:p14="http://schemas.microsoft.com/office/powerpoint/2010/main" val="21348626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additive="base">
                                        <p:cTn id="7" dur="500" fill="hold"/>
                                        <p:tgtEl>
                                          <p:spTgt spid="14"/>
                                        </p:tgtEl>
                                        <p:attrNameLst>
                                          <p:attrName>ppt_x</p:attrName>
                                        </p:attrNameLst>
                                      </p:cBhvr>
                                      <p:tavLst>
                                        <p:tav tm="0">
                                          <p:val>
                                            <p:strVal val="#ppt_x"/>
                                          </p:val>
                                        </p:tav>
                                        <p:tav tm="100000">
                                          <p:val>
                                            <p:strVal val="#ppt_x"/>
                                          </p:val>
                                        </p:tav>
                                      </p:tavLst>
                                    </p:anim>
                                    <p:anim calcmode="lin" valueType="num">
                                      <p:cBhvr additive="base">
                                        <p:cTn id="8"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descr="2"/>
          <p:cNvPicPr>
            <a:picLocks noChangeAspect="1"/>
          </p:cNvPicPr>
          <p:nvPr/>
        </p:nvPicPr>
        <p:blipFill>
          <a:blip r:embed="rId3"/>
          <a:stretch>
            <a:fillRect/>
          </a:stretch>
        </p:blipFill>
        <p:spPr>
          <a:xfrm rot="20100000">
            <a:off x="-1472565" y="2096135"/>
            <a:ext cx="4917440" cy="8070850"/>
          </a:xfrm>
          <a:prstGeom prst="rect">
            <a:avLst/>
          </a:prstGeom>
        </p:spPr>
      </p:pic>
      <p:pic>
        <p:nvPicPr>
          <p:cNvPr id="2" name="图片 1" descr="1"/>
          <p:cNvPicPr>
            <a:picLocks noChangeAspect="1"/>
          </p:cNvPicPr>
          <p:nvPr/>
        </p:nvPicPr>
        <p:blipFill>
          <a:blip r:embed="rId4"/>
          <a:stretch>
            <a:fillRect/>
          </a:stretch>
        </p:blipFill>
        <p:spPr>
          <a:xfrm rot="18360000">
            <a:off x="9293860" y="-2724785"/>
            <a:ext cx="5318760" cy="6892925"/>
          </a:xfrm>
          <a:prstGeom prst="rect">
            <a:avLst/>
          </a:prstGeom>
        </p:spPr>
      </p:pic>
      <p:sp>
        <p:nvSpPr>
          <p:cNvPr id="12" name="Rounded Rectangle 3">
            <a:extLst>
              <a:ext uri="{FF2B5EF4-FFF2-40B4-BE49-F238E27FC236}">
                <a16:creationId xmlns:a16="http://schemas.microsoft.com/office/drawing/2014/main" id="{53961E64-AD89-46B1-A195-2DD0D59E31E3}"/>
              </a:ext>
            </a:extLst>
          </p:cNvPr>
          <p:cNvSpPr/>
          <p:nvPr/>
        </p:nvSpPr>
        <p:spPr>
          <a:xfrm>
            <a:off x="250721" y="221224"/>
            <a:ext cx="11577485" cy="6253317"/>
          </a:xfrm>
          <a:prstGeom prst="roundRect">
            <a:avLst/>
          </a:prstGeom>
          <a:solidFill>
            <a:sysClr val="window" lastClr="FFFFFF"/>
          </a:solidFill>
          <a:ln w="12700" cap="flat" cmpd="sng" algn="ctr">
            <a:solidFill>
              <a:srgbClr val="349294"/>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3600" b="1" i="0" u="none" strike="noStrike" kern="0" cap="none" spc="0" normalizeH="0" baseline="0" noProof="0" dirty="0">
              <a:ln>
                <a:noFill/>
              </a:ln>
              <a:solidFill>
                <a:srgbClr val="FF0000"/>
              </a:solidFill>
              <a:effectLst/>
              <a:uLnTx/>
              <a:uFillTx/>
              <a:latin typeface="Times New Roman"/>
              <a:ea typeface="+mn-ea"/>
              <a:cs typeface="+mn-cs"/>
            </a:endParaRPr>
          </a:p>
        </p:txBody>
      </p:sp>
      <p:sp>
        <p:nvSpPr>
          <p:cNvPr id="14" name="Rounded Rectangle 20">
            <a:extLst>
              <a:ext uri="{FF2B5EF4-FFF2-40B4-BE49-F238E27FC236}">
                <a16:creationId xmlns:a16="http://schemas.microsoft.com/office/drawing/2014/main" id="{BD6EECB8-23B5-43E0-A8FB-6C15C6EA786C}"/>
              </a:ext>
            </a:extLst>
          </p:cNvPr>
          <p:cNvSpPr/>
          <p:nvPr/>
        </p:nvSpPr>
        <p:spPr>
          <a:xfrm>
            <a:off x="2445026" y="583631"/>
            <a:ext cx="6848003" cy="767584"/>
          </a:xfrm>
          <a:prstGeom prst="roundRect">
            <a:avLst/>
          </a:prstGeom>
          <a:solidFill>
            <a:sysClr val="window" lastClr="FFFFFF"/>
          </a:solidFill>
          <a:ln w="12700" cap="flat" cmpd="sng" algn="ctr">
            <a:solidFill>
              <a:srgbClr val="8B4A90"/>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7030A0"/>
                </a:solidFill>
                <a:effectLst/>
                <a:uLnTx/>
                <a:uFillTx/>
                <a:latin typeface="Arial" panose="020B0604020202020204" pitchFamily="34" charset="0"/>
                <a:cs typeface="Arial" panose="020B0604020202020204" pitchFamily="34" charset="0"/>
              </a:rPr>
              <a:t>1.</a:t>
            </a:r>
            <a:r>
              <a:rPr kumimoji="0" lang="en-US" sz="4000" b="1" i="0" u="none" strike="noStrike" kern="1200" cap="none" spc="0" normalizeH="0" noProof="0" dirty="0">
                <a:ln>
                  <a:noFill/>
                </a:ln>
                <a:solidFill>
                  <a:srgbClr val="7030A0"/>
                </a:solidFill>
                <a:effectLst/>
                <a:uLnTx/>
                <a:uFillTx/>
                <a:latin typeface="Arial" panose="020B0604020202020204" pitchFamily="34" charset="0"/>
                <a:cs typeface="Arial" panose="020B0604020202020204" pitchFamily="34" charset="0"/>
              </a:rPr>
              <a:t> </a:t>
            </a:r>
            <a:r>
              <a:rPr kumimoji="0" lang="en-US" sz="4000" b="1" i="0" u="none" strike="noStrike" kern="1200" cap="none" spc="0" normalizeH="0" noProof="0" dirty="0" err="1">
                <a:ln>
                  <a:noFill/>
                </a:ln>
                <a:solidFill>
                  <a:srgbClr val="7030A0"/>
                </a:solidFill>
                <a:effectLst/>
                <a:uLnTx/>
                <a:uFillTx/>
                <a:latin typeface="Arial" panose="020B0604020202020204" pitchFamily="34" charset="0"/>
                <a:cs typeface="Arial" panose="020B0604020202020204" pitchFamily="34" charset="0"/>
              </a:rPr>
              <a:t>Tìm</a:t>
            </a:r>
            <a:r>
              <a:rPr kumimoji="0" lang="en-US" sz="4000" b="1" i="0" u="none" strike="noStrike" kern="1200" cap="none" spc="0" normalizeH="0" noProof="0" dirty="0">
                <a:ln>
                  <a:noFill/>
                </a:ln>
                <a:solidFill>
                  <a:srgbClr val="7030A0"/>
                </a:solidFill>
                <a:effectLst/>
                <a:uLnTx/>
                <a:uFillTx/>
                <a:latin typeface="Arial" panose="020B0604020202020204" pitchFamily="34" charset="0"/>
                <a:cs typeface="Arial" panose="020B0604020202020204" pitchFamily="34" charset="0"/>
              </a:rPr>
              <a:t> </a:t>
            </a:r>
            <a:r>
              <a:rPr kumimoji="0" lang="en-US" sz="4000" b="1" i="0" u="none" strike="noStrike" kern="1200" cap="none" spc="0" normalizeH="0" noProof="0" dirty="0" err="1">
                <a:ln>
                  <a:noFill/>
                </a:ln>
                <a:solidFill>
                  <a:srgbClr val="7030A0"/>
                </a:solidFill>
                <a:effectLst/>
                <a:uLnTx/>
                <a:uFillTx/>
                <a:latin typeface="Arial" panose="020B0604020202020204" pitchFamily="34" charset="0"/>
                <a:cs typeface="Arial" panose="020B0604020202020204" pitchFamily="34" charset="0"/>
              </a:rPr>
              <a:t>số</a:t>
            </a:r>
            <a:r>
              <a:rPr kumimoji="0" lang="en-US" sz="4000" b="1" i="0" u="none" strike="noStrike" kern="1200" cap="none" spc="0" normalizeH="0" noProof="0" dirty="0">
                <a:ln>
                  <a:noFill/>
                </a:ln>
                <a:solidFill>
                  <a:srgbClr val="7030A0"/>
                </a:solidFill>
                <a:effectLst/>
                <a:uLnTx/>
                <a:uFillTx/>
                <a:latin typeface="Arial" panose="020B0604020202020204" pitchFamily="34" charset="0"/>
                <a:cs typeface="Arial" panose="020B0604020202020204" pitchFamily="34" charset="0"/>
              </a:rPr>
              <a:t> </a:t>
            </a:r>
            <a:r>
              <a:rPr kumimoji="0" lang="en-US" sz="4000" b="1" i="0" u="none" strike="noStrike" kern="1200" cap="none" spc="0" normalizeH="0" noProof="0" dirty="0" err="1">
                <a:ln>
                  <a:noFill/>
                </a:ln>
                <a:solidFill>
                  <a:srgbClr val="7030A0"/>
                </a:solidFill>
                <a:effectLst/>
                <a:uLnTx/>
                <a:uFillTx/>
                <a:latin typeface="Arial" panose="020B0604020202020204" pitchFamily="34" charset="0"/>
                <a:cs typeface="Arial" panose="020B0604020202020204" pitchFamily="34" charset="0"/>
              </a:rPr>
              <a:t>hạng</a:t>
            </a:r>
            <a:r>
              <a:rPr kumimoji="0" lang="en-US" sz="4000" b="1" i="0" u="none" strike="noStrike" kern="1200" cap="none" spc="0" normalizeH="0" noProof="0" dirty="0">
                <a:ln>
                  <a:noFill/>
                </a:ln>
                <a:solidFill>
                  <a:srgbClr val="7030A0"/>
                </a:solidFill>
                <a:effectLst/>
                <a:uLnTx/>
                <a:uFillTx/>
                <a:latin typeface="Arial" panose="020B0604020202020204" pitchFamily="34" charset="0"/>
                <a:cs typeface="Arial" panose="020B0604020202020204" pitchFamily="34" charset="0"/>
              </a:rPr>
              <a:t> (</a:t>
            </a:r>
            <a:r>
              <a:rPr kumimoji="0" lang="en-US" sz="4000" b="1" i="0" u="none" strike="noStrike" kern="1200" cap="none" spc="0" normalizeH="0" noProof="0" dirty="0" err="1">
                <a:ln>
                  <a:noFill/>
                </a:ln>
                <a:solidFill>
                  <a:srgbClr val="7030A0"/>
                </a:solidFill>
                <a:effectLst/>
                <a:uLnTx/>
                <a:uFillTx/>
                <a:latin typeface="Arial" panose="020B0604020202020204" pitchFamily="34" charset="0"/>
                <a:cs typeface="Arial" panose="020B0604020202020204" pitchFamily="34" charset="0"/>
              </a:rPr>
              <a:t>theo</a:t>
            </a:r>
            <a:r>
              <a:rPr kumimoji="0" lang="en-US" sz="4000" b="1" i="0" u="none" strike="noStrike" kern="1200" cap="none" spc="0" normalizeH="0" noProof="0" dirty="0">
                <a:ln>
                  <a:noFill/>
                </a:ln>
                <a:solidFill>
                  <a:srgbClr val="7030A0"/>
                </a:solidFill>
                <a:effectLst/>
                <a:uLnTx/>
                <a:uFillTx/>
                <a:latin typeface="Arial" panose="020B0604020202020204" pitchFamily="34" charset="0"/>
                <a:cs typeface="Arial" panose="020B0604020202020204" pitchFamily="34" charset="0"/>
              </a:rPr>
              <a:t> </a:t>
            </a:r>
            <a:r>
              <a:rPr kumimoji="0" lang="en-US" sz="4000" b="1" i="0" u="none" strike="noStrike" kern="1200" cap="none" spc="0" normalizeH="0" noProof="0" dirty="0" err="1">
                <a:ln>
                  <a:noFill/>
                </a:ln>
                <a:solidFill>
                  <a:srgbClr val="7030A0"/>
                </a:solidFill>
                <a:effectLst/>
                <a:uLnTx/>
                <a:uFillTx/>
                <a:latin typeface="Arial" panose="020B0604020202020204" pitchFamily="34" charset="0"/>
                <a:cs typeface="Arial" panose="020B0604020202020204" pitchFamily="34" charset="0"/>
              </a:rPr>
              <a:t>mẫu</a:t>
            </a:r>
            <a:r>
              <a:rPr kumimoji="0" lang="en-US" sz="4000" b="1" i="0" u="none" strike="noStrike" kern="1200" cap="none" spc="0" normalizeH="0" noProof="0" dirty="0">
                <a:ln>
                  <a:noFill/>
                </a:ln>
                <a:solidFill>
                  <a:srgbClr val="7030A0"/>
                </a:solidFill>
                <a:effectLst/>
                <a:uLnTx/>
                <a:uFillTx/>
                <a:latin typeface="Arial" panose="020B0604020202020204" pitchFamily="34" charset="0"/>
                <a:cs typeface="Arial" panose="020B0604020202020204" pitchFamily="34" charset="0"/>
              </a:rPr>
              <a:t>)</a:t>
            </a:r>
            <a:endParaRPr kumimoji="0" lang="vi-VN" sz="4000" b="1" i="0" u="none" strike="noStrike" kern="1200" cap="none" spc="0" normalizeH="0" baseline="0" noProof="0" dirty="0">
              <a:ln>
                <a:noFill/>
              </a:ln>
              <a:solidFill>
                <a:srgbClr val="7030A0"/>
              </a:solidFill>
              <a:effectLst/>
              <a:uLnTx/>
              <a:uFillTx/>
              <a:latin typeface="Arial" panose="020B0604020202020204" pitchFamily="34" charset="0"/>
              <a:cs typeface="Arial" panose="020B0604020202020204" pitchFamily="34" charset="0"/>
            </a:endParaRPr>
          </a:p>
        </p:txBody>
      </p:sp>
      <p:grpSp>
        <p:nvGrpSpPr>
          <p:cNvPr id="5" name="Group 4">
            <a:extLst>
              <a:ext uri="{FF2B5EF4-FFF2-40B4-BE49-F238E27FC236}">
                <a16:creationId xmlns:a16="http://schemas.microsoft.com/office/drawing/2014/main" id="{27DD07C7-054D-4077-8649-77BF41799E44}"/>
              </a:ext>
            </a:extLst>
          </p:cNvPr>
          <p:cNvGrpSpPr/>
          <p:nvPr/>
        </p:nvGrpSpPr>
        <p:grpSpPr>
          <a:xfrm>
            <a:off x="365485" y="1712837"/>
            <a:ext cx="4999383" cy="1924824"/>
            <a:chOff x="625730" y="2080646"/>
            <a:chExt cx="4999383" cy="1924824"/>
          </a:xfrm>
        </p:grpSpPr>
        <p:sp>
          <p:nvSpPr>
            <p:cNvPr id="15" name="Rectangle 14">
              <a:extLst>
                <a:ext uri="{FF2B5EF4-FFF2-40B4-BE49-F238E27FC236}">
                  <a16:creationId xmlns:a16="http://schemas.microsoft.com/office/drawing/2014/main" id="{93394CDB-8D36-43AD-84E3-2A2DD564574C}"/>
                </a:ext>
              </a:extLst>
            </p:cNvPr>
            <p:cNvSpPr/>
            <p:nvPr/>
          </p:nvSpPr>
          <p:spPr>
            <a:xfrm>
              <a:off x="625730" y="2080646"/>
              <a:ext cx="4999383" cy="1924824"/>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3200" dirty="0" err="1"/>
                <a:t>Mẫu</a:t>
              </a:r>
              <a:r>
                <a:rPr lang="en-US" sz="3200" dirty="0"/>
                <a:t>:          + 10 = 26</a:t>
              </a:r>
            </a:p>
            <a:p>
              <a:pPr algn="ctr"/>
              <a:r>
                <a:rPr lang="en-US" sz="3200" dirty="0"/>
                <a:t>              26 – 10 = 16</a:t>
              </a:r>
            </a:p>
          </p:txBody>
        </p:sp>
        <p:sp>
          <p:nvSpPr>
            <p:cNvPr id="3" name="Rectangle 2">
              <a:extLst>
                <a:ext uri="{FF2B5EF4-FFF2-40B4-BE49-F238E27FC236}">
                  <a16:creationId xmlns:a16="http://schemas.microsoft.com/office/drawing/2014/main" id="{E02BC812-2095-4441-84E3-B017429AA562}"/>
                </a:ext>
              </a:extLst>
            </p:cNvPr>
            <p:cNvSpPr/>
            <p:nvPr/>
          </p:nvSpPr>
          <p:spPr>
            <a:xfrm>
              <a:off x="2445026" y="2452254"/>
              <a:ext cx="759909" cy="576470"/>
            </a:xfrm>
            <a:prstGeom prst="rect">
              <a:avLst/>
            </a:prstGeom>
            <a:ln w="38100"/>
          </p:spPr>
          <p:style>
            <a:lnRef idx="2">
              <a:schemeClr val="accent2"/>
            </a:lnRef>
            <a:fillRef idx="1">
              <a:schemeClr val="lt1"/>
            </a:fillRef>
            <a:effectRef idx="0">
              <a:schemeClr val="accent2"/>
            </a:effectRef>
            <a:fontRef idx="minor">
              <a:schemeClr val="dk1"/>
            </a:fontRef>
          </p:style>
          <p:txBody>
            <a:bodyPr rtlCol="0" anchor="ctr"/>
            <a:lstStyle/>
            <a:p>
              <a:pPr algn="ctr"/>
              <a:r>
                <a:rPr lang="en-US" sz="4000" dirty="0"/>
                <a:t>?</a:t>
              </a:r>
            </a:p>
          </p:txBody>
        </p:sp>
      </p:grpSp>
      <p:grpSp>
        <p:nvGrpSpPr>
          <p:cNvPr id="9" name="Group 8">
            <a:extLst>
              <a:ext uri="{FF2B5EF4-FFF2-40B4-BE49-F238E27FC236}">
                <a16:creationId xmlns:a16="http://schemas.microsoft.com/office/drawing/2014/main" id="{1000243A-CAD6-4A19-8167-6EF6C60DF447}"/>
              </a:ext>
            </a:extLst>
          </p:cNvPr>
          <p:cNvGrpSpPr/>
          <p:nvPr/>
        </p:nvGrpSpPr>
        <p:grpSpPr>
          <a:xfrm>
            <a:off x="6471024" y="2165945"/>
            <a:ext cx="5572539" cy="1569660"/>
            <a:chOff x="5914433" y="1788258"/>
            <a:chExt cx="5572539" cy="1569660"/>
          </a:xfrm>
        </p:grpSpPr>
        <p:sp>
          <p:nvSpPr>
            <p:cNvPr id="7" name="TextBox 6">
              <a:extLst>
                <a:ext uri="{FF2B5EF4-FFF2-40B4-BE49-F238E27FC236}">
                  <a16:creationId xmlns:a16="http://schemas.microsoft.com/office/drawing/2014/main" id="{D18824DD-A431-4179-B59E-E088868E548A}"/>
                </a:ext>
              </a:extLst>
            </p:cNvPr>
            <p:cNvSpPr txBox="1"/>
            <p:nvPr/>
          </p:nvSpPr>
          <p:spPr>
            <a:xfrm>
              <a:off x="5914433" y="1788258"/>
              <a:ext cx="5572539" cy="1569660"/>
            </a:xfrm>
            <a:prstGeom prst="rect">
              <a:avLst/>
            </a:prstGeom>
            <a:noFill/>
          </p:spPr>
          <p:txBody>
            <a:bodyPr wrap="square" rtlCol="0">
              <a:spAutoFit/>
            </a:bodyPr>
            <a:lstStyle/>
            <a:p>
              <a:pPr marL="514350" indent="-514350">
                <a:buAutoNum type="alphaLcParenR"/>
              </a:pPr>
              <a:r>
                <a:rPr lang="en-US" sz="3200" dirty="0"/>
                <a:t>      + 20 = 35</a:t>
              </a:r>
            </a:p>
            <a:p>
              <a:pPr marL="514350" indent="-514350">
                <a:buAutoNum type="alphaLcParenR"/>
              </a:pPr>
              <a:r>
                <a:rPr lang="en-US" sz="3200" dirty="0"/>
                <a:t>      + 15 = 25</a:t>
              </a:r>
            </a:p>
            <a:p>
              <a:pPr marL="514350" indent="-514350">
                <a:buAutoNum type="alphaLcParenR"/>
              </a:pPr>
              <a:r>
                <a:rPr lang="en-US" sz="3200" dirty="0"/>
                <a:t>14  +        = 28 </a:t>
              </a:r>
            </a:p>
          </p:txBody>
        </p:sp>
        <p:sp>
          <p:nvSpPr>
            <p:cNvPr id="8" name="Rectangle: Rounded Corners 7">
              <a:extLst>
                <a:ext uri="{FF2B5EF4-FFF2-40B4-BE49-F238E27FC236}">
                  <a16:creationId xmlns:a16="http://schemas.microsoft.com/office/drawing/2014/main" id="{71B8C8AC-7561-475B-BEF4-D5E166D91C9F}"/>
                </a:ext>
              </a:extLst>
            </p:cNvPr>
            <p:cNvSpPr/>
            <p:nvPr/>
          </p:nvSpPr>
          <p:spPr>
            <a:xfrm>
              <a:off x="6347248" y="1825020"/>
              <a:ext cx="571343" cy="501847"/>
            </a:xfrm>
            <a:prstGeom prst="roundRect">
              <a:avLst/>
            </a:prstGeom>
            <a:ln w="28575"/>
          </p:spPr>
          <p:style>
            <a:lnRef idx="2">
              <a:schemeClr val="accent2"/>
            </a:lnRef>
            <a:fillRef idx="1">
              <a:schemeClr val="lt1"/>
            </a:fillRef>
            <a:effectRef idx="0">
              <a:schemeClr val="accent2"/>
            </a:effectRef>
            <a:fontRef idx="minor">
              <a:schemeClr val="dk1"/>
            </a:fontRef>
          </p:style>
          <p:txBody>
            <a:bodyPr rtlCol="0" anchor="ctr"/>
            <a:lstStyle/>
            <a:p>
              <a:pPr algn="ctr"/>
              <a:r>
                <a:rPr lang="en-US" sz="3600" dirty="0"/>
                <a:t>?</a:t>
              </a:r>
            </a:p>
          </p:txBody>
        </p:sp>
        <p:sp>
          <p:nvSpPr>
            <p:cNvPr id="21" name="Rectangle: Rounded Corners 20">
              <a:extLst>
                <a:ext uri="{FF2B5EF4-FFF2-40B4-BE49-F238E27FC236}">
                  <a16:creationId xmlns:a16="http://schemas.microsoft.com/office/drawing/2014/main" id="{344B48C6-2C8A-48DB-A9D3-A1AE05F8FB51}"/>
                </a:ext>
              </a:extLst>
            </p:cNvPr>
            <p:cNvSpPr/>
            <p:nvPr/>
          </p:nvSpPr>
          <p:spPr>
            <a:xfrm>
              <a:off x="6349343" y="2388372"/>
              <a:ext cx="571343" cy="501847"/>
            </a:xfrm>
            <a:prstGeom prst="roundRect">
              <a:avLst/>
            </a:prstGeom>
            <a:ln w="28575"/>
          </p:spPr>
          <p:style>
            <a:lnRef idx="2">
              <a:schemeClr val="accent2"/>
            </a:lnRef>
            <a:fillRef idx="1">
              <a:schemeClr val="lt1"/>
            </a:fillRef>
            <a:effectRef idx="0">
              <a:schemeClr val="accent2"/>
            </a:effectRef>
            <a:fontRef idx="minor">
              <a:schemeClr val="dk1"/>
            </a:fontRef>
          </p:style>
          <p:txBody>
            <a:bodyPr rtlCol="0" anchor="ctr"/>
            <a:lstStyle/>
            <a:p>
              <a:pPr algn="ctr"/>
              <a:r>
                <a:rPr lang="en-US" sz="3600" dirty="0"/>
                <a:t>?</a:t>
              </a:r>
            </a:p>
          </p:txBody>
        </p:sp>
        <p:sp>
          <p:nvSpPr>
            <p:cNvPr id="23" name="Rectangle: Rounded Corners 22">
              <a:extLst>
                <a:ext uri="{FF2B5EF4-FFF2-40B4-BE49-F238E27FC236}">
                  <a16:creationId xmlns:a16="http://schemas.microsoft.com/office/drawing/2014/main" id="{0DC89007-80B1-4722-A028-9FCF6FC36DD4}"/>
                </a:ext>
              </a:extLst>
            </p:cNvPr>
            <p:cNvSpPr/>
            <p:nvPr/>
          </p:nvSpPr>
          <p:spPr>
            <a:xfrm>
              <a:off x="7355596" y="2833388"/>
              <a:ext cx="571343" cy="501847"/>
            </a:xfrm>
            <a:prstGeom prst="roundRect">
              <a:avLst/>
            </a:prstGeom>
            <a:ln w="28575"/>
          </p:spPr>
          <p:style>
            <a:lnRef idx="2">
              <a:schemeClr val="accent2"/>
            </a:lnRef>
            <a:fillRef idx="1">
              <a:schemeClr val="lt1"/>
            </a:fillRef>
            <a:effectRef idx="0">
              <a:schemeClr val="accent2"/>
            </a:effectRef>
            <a:fontRef idx="minor">
              <a:schemeClr val="dk1"/>
            </a:fontRef>
          </p:style>
          <p:txBody>
            <a:bodyPr rtlCol="0" anchor="ctr"/>
            <a:lstStyle/>
            <a:p>
              <a:pPr algn="ctr"/>
              <a:r>
                <a:rPr lang="en-US" sz="3600" dirty="0"/>
                <a:t>?</a:t>
              </a:r>
            </a:p>
          </p:txBody>
        </p:sp>
      </p:grpSp>
      <p:pic>
        <p:nvPicPr>
          <p:cNvPr id="24" name="Picture 23">
            <a:extLst>
              <a:ext uri="{FF2B5EF4-FFF2-40B4-BE49-F238E27FC236}">
                <a16:creationId xmlns:a16="http://schemas.microsoft.com/office/drawing/2014/main" id="{D9508387-54F5-4442-9861-43074A17F6CC}"/>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857732" y="2867027"/>
            <a:ext cx="5382794" cy="3514337"/>
          </a:xfrm>
          <a:prstGeom prst="rect">
            <a:avLst/>
          </a:prstGeom>
        </p:spPr>
      </p:pic>
      <p:grpSp>
        <p:nvGrpSpPr>
          <p:cNvPr id="17" name="Group 16">
            <a:extLst>
              <a:ext uri="{FF2B5EF4-FFF2-40B4-BE49-F238E27FC236}">
                <a16:creationId xmlns:a16="http://schemas.microsoft.com/office/drawing/2014/main" id="{6EAF4881-7BB2-4145-905F-E0A888BD06FC}"/>
              </a:ext>
            </a:extLst>
          </p:cNvPr>
          <p:cNvGrpSpPr/>
          <p:nvPr/>
        </p:nvGrpSpPr>
        <p:grpSpPr>
          <a:xfrm>
            <a:off x="7551217" y="4179147"/>
            <a:ext cx="2618643" cy="1442375"/>
            <a:chOff x="7551217" y="4179147"/>
            <a:chExt cx="2618643" cy="1442375"/>
          </a:xfrm>
        </p:grpSpPr>
        <p:pic>
          <p:nvPicPr>
            <p:cNvPr id="26" name="Picture 25">
              <a:extLst>
                <a:ext uri="{FF2B5EF4-FFF2-40B4-BE49-F238E27FC236}">
                  <a16:creationId xmlns:a16="http://schemas.microsoft.com/office/drawing/2014/main" id="{A7E4DA91-FC60-4B5F-A33C-B0B309829D46}"/>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rot="1483698">
              <a:off x="7551217" y="4195640"/>
              <a:ext cx="2618643" cy="1425882"/>
            </a:xfrm>
            <a:prstGeom prst="rect">
              <a:avLst/>
            </a:prstGeom>
          </p:spPr>
        </p:pic>
        <p:sp>
          <p:nvSpPr>
            <p:cNvPr id="13" name="TextBox 12">
              <a:extLst>
                <a:ext uri="{FF2B5EF4-FFF2-40B4-BE49-F238E27FC236}">
                  <a16:creationId xmlns:a16="http://schemas.microsoft.com/office/drawing/2014/main" id="{ED249F4E-EDF4-4EE3-969A-F714BECD54A0}"/>
                </a:ext>
              </a:extLst>
            </p:cNvPr>
            <p:cNvSpPr txBox="1"/>
            <p:nvPr/>
          </p:nvSpPr>
          <p:spPr>
            <a:xfrm rot="1398626">
              <a:off x="7860711" y="4179147"/>
              <a:ext cx="1849819" cy="1077218"/>
            </a:xfrm>
            <a:prstGeom prst="rect">
              <a:avLst/>
            </a:prstGeom>
            <a:noFill/>
          </p:spPr>
          <p:txBody>
            <a:bodyPr wrap="square" rtlCol="0">
              <a:spAutoFit/>
            </a:bodyPr>
            <a:lstStyle/>
            <a:p>
              <a:pPr algn="ctr"/>
              <a:r>
                <a:rPr lang="en-US" sz="3200" b="1" dirty="0" err="1"/>
                <a:t>Làm</a:t>
              </a:r>
              <a:r>
                <a:rPr lang="en-US" sz="3200" b="1" dirty="0"/>
                <a:t> </a:t>
              </a:r>
              <a:r>
                <a:rPr lang="en-US" sz="3200" b="1" dirty="0" err="1"/>
                <a:t>vào</a:t>
              </a:r>
              <a:r>
                <a:rPr lang="en-US" sz="3200" b="1" dirty="0"/>
                <a:t> </a:t>
              </a:r>
              <a:r>
                <a:rPr lang="en-US" sz="3200" b="1" dirty="0" err="1"/>
                <a:t>bảng</a:t>
              </a:r>
              <a:r>
                <a:rPr lang="en-US" sz="3200" b="1" dirty="0"/>
                <a:t> con</a:t>
              </a:r>
            </a:p>
          </p:txBody>
        </p:sp>
      </p:grpSp>
      <p:sp>
        <p:nvSpPr>
          <p:cNvPr id="6" name="Rectangle 5">
            <a:extLst>
              <a:ext uri="{FF2B5EF4-FFF2-40B4-BE49-F238E27FC236}">
                <a16:creationId xmlns:a16="http://schemas.microsoft.com/office/drawing/2014/main" id="{FED73935-E6E1-4E2A-946D-2A489C32E5D4}"/>
              </a:ext>
            </a:extLst>
          </p:cNvPr>
          <p:cNvSpPr/>
          <p:nvPr/>
        </p:nvSpPr>
        <p:spPr>
          <a:xfrm>
            <a:off x="6903839" y="2202707"/>
            <a:ext cx="571343" cy="501847"/>
          </a:xfrm>
          <a:prstGeom prst="rect">
            <a:avLst/>
          </a:prstGeom>
          <a:ln w="38100"/>
        </p:spPr>
        <p:style>
          <a:lnRef idx="2">
            <a:schemeClr val="accent2"/>
          </a:lnRef>
          <a:fillRef idx="1">
            <a:schemeClr val="lt1"/>
          </a:fillRef>
          <a:effectRef idx="0">
            <a:schemeClr val="accent2"/>
          </a:effectRef>
          <a:fontRef idx="minor">
            <a:schemeClr val="dk1"/>
          </a:fontRef>
        </p:style>
        <p:txBody>
          <a:bodyPr rtlCol="0" anchor="ctr"/>
          <a:lstStyle/>
          <a:p>
            <a:pPr algn="ctr"/>
            <a:r>
              <a:rPr lang="en-US" sz="2400" b="1" dirty="0">
                <a:solidFill>
                  <a:srgbClr val="FF0000"/>
                </a:solidFill>
                <a:latin typeface="Arial" panose="020B0604020202020204" pitchFamily="34" charset="0"/>
                <a:cs typeface="Arial" panose="020B0604020202020204" pitchFamily="34" charset="0"/>
              </a:rPr>
              <a:t>15</a:t>
            </a:r>
          </a:p>
        </p:txBody>
      </p:sp>
      <p:sp>
        <p:nvSpPr>
          <p:cNvPr id="19" name="Rectangle 18">
            <a:extLst>
              <a:ext uri="{FF2B5EF4-FFF2-40B4-BE49-F238E27FC236}">
                <a16:creationId xmlns:a16="http://schemas.microsoft.com/office/drawing/2014/main" id="{01076DC2-D09D-4D35-8EC1-A811C362650C}"/>
              </a:ext>
            </a:extLst>
          </p:cNvPr>
          <p:cNvSpPr/>
          <p:nvPr/>
        </p:nvSpPr>
        <p:spPr>
          <a:xfrm>
            <a:off x="6903839" y="2775173"/>
            <a:ext cx="571343" cy="501847"/>
          </a:xfrm>
          <a:prstGeom prst="rect">
            <a:avLst/>
          </a:prstGeom>
          <a:ln w="38100"/>
        </p:spPr>
        <p:style>
          <a:lnRef idx="2">
            <a:schemeClr val="accent2"/>
          </a:lnRef>
          <a:fillRef idx="1">
            <a:schemeClr val="lt1"/>
          </a:fillRef>
          <a:effectRef idx="0">
            <a:schemeClr val="accent2"/>
          </a:effectRef>
          <a:fontRef idx="minor">
            <a:schemeClr val="dk1"/>
          </a:fontRef>
        </p:style>
        <p:txBody>
          <a:bodyPr rtlCol="0" anchor="ctr"/>
          <a:lstStyle/>
          <a:p>
            <a:pPr algn="ctr"/>
            <a:r>
              <a:rPr lang="en-US" sz="2400" b="1" dirty="0">
                <a:solidFill>
                  <a:srgbClr val="FF0000"/>
                </a:solidFill>
                <a:latin typeface="Arial" panose="020B0604020202020204" pitchFamily="34" charset="0"/>
                <a:cs typeface="Arial" panose="020B0604020202020204" pitchFamily="34" charset="0"/>
              </a:rPr>
              <a:t>10</a:t>
            </a:r>
          </a:p>
        </p:txBody>
      </p:sp>
      <p:sp>
        <p:nvSpPr>
          <p:cNvPr id="20" name="Rectangle 19">
            <a:extLst>
              <a:ext uri="{FF2B5EF4-FFF2-40B4-BE49-F238E27FC236}">
                <a16:creationId xmlns:a16="http://schemas.microsoft.com/office/drawing/2014/main" id="{0848AFCD-28E5-417A-BF46-510F636C5D56}"/>
              </a:ext>
            </a:extLst>
          </p:cNvPr>
          <p:cNvSpPr/>
          <p:nvPr/>
        </p:nvSpPr>
        <p:spPr>
          <a:xfrm>
            <a:off x="7907997" y="3211075"/>
            <a:ext cx="571343" cy="501847"/>
          </a:xfrm>
          <a:prstGeom prst="rect">
            <a:avLst/>
          </a:prstGeom>
          <a:ln w="38100"/>
        </p:spPr>
        <p:style>
          <a:lnRef idx="2">
            <a:schemeClr val="accent2"/>
          </a:lnRef>
          <a:fillRef idx="1">
            <a:schemeClr val="lt1"/>
          </a:fillRef>
          <a:effectRef idx="0">
            <a:schemeClr val="accent2"/>
          </a:effectRef>
          <a:fontRef idx="minor">
            <a:schemeClr val="dk1"/>
          </a:fontRef>
        </p:style>
        <p:txBody>
          <a:bodyPr rtlCol="0" anchor="ctr"/>
          <a:lstStyle/>
          <a:p>
            <a:pPr algn="ctr"/>
            <a:r>
              <a:rPr lang="en-US" sz="2400" b="1" dirty="0">
                <a:solidFill>
                  <a:srgbClr val="FF0000"/>
                </a:solidFill>
                <a:latin typeface="Arial" panose="020B0604020202020204" pitchFamily="34" charset="0"/>
                <a:cs typeface="Arial" panose="020B0604020202020204" pitchFamily="34" charset="0"/>
              </a:rPr>
              <a:t>14</a:t>
            </a:r>
          </a:p>
        </p:txBody>
      </p:sp>
    </p:spTree>
    <p:extLst>
      <p:ext uri="{BB962C8B-B14F-4D97-AF65-F5344CB8AC3E}">
        <p14:creationId xmlns:p14="http://schemas.microsoft.com/office/powerpoint/2010/main" val="39291179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p:cTn id="7" dur="500" fill="hold"/>
                                        <p:tgtEl>
                                          <p:spTgt spid="14"/>
                                        </p:tgtEl>
                                        <p:attrNameLst>
                                          <p:attrName>ppt_w</p:attrName>
                                        </p:attrNameLst>
                                      </p:cBhvr>
                                      <p:tavLst>
                                        <p:tav tm="0">
                                          <p:val>
                                            <p:fltVal val="0"/>
                                          </p:val>
                                        </p:tav>
                                        <p:tav tm="100000">
                                          <p:val>
                                            <p:strVal val="#ppt_w"/>
                                          </p:val>
                                        </p:tav>
                                      </p:tavLst>
                                    </p:anim>
                                    <p:anim calcmode="lin" valueType="num">
                                      <p:cBhvr>
                                        <p:cTn id="8" dur="500" fill="hold"/>
                                        <p:tgtEl>
                                          <p:spTgt spid="14"/>
                                        </p:tgtEl>
                                        <p:attrNameLst>
                                          <p:attrName>ppt_h</p:attrName>
                                        </p:attrNameLst>
                                      </p:cBhvr>
                                      <p:tavLst>
                                        <p:tav tm="0">
                                          <p:val>
                                            <p:fltVal val="0"/>
                                          </p:val>
                                        </p:tav>
                                        <p:tav tm="100000">
                                          <p:val>
                                            <p:strVal val="#ppt_h"/>
                                          </p:val>
                                        </p:tav>
                                      </p:tavLst>
                                    </p:anim>
                                    <p:animEffect transition="in" filter="fade">
                                      <p:cBhvr>
                                        <p:cTn id="9" dur="500"/>
                                        <p:tgtEl>
                                          <p:spTgt spid="14"/>
                                        </p:tgtEl>
                                      </p:cBhvr>
                                    </p:animEffect>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barn(inVertical)">
                                      <p:cBhvr>
                                        <p:cTn id="14" dur="500"/>
                                        <p:tgtEl>
                                          <p:spTgt spid="5"/>
                                        </p:tgtEl>
                                      </p:cBhvr>
                                    </p:animEffect>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nodeType="click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barn(inVertical)">
                                      <p:cBhvr>
                                        <p:cTn id="19" dur="500"/>
                                        <p:tgtEl>
                                          <p:spTgt spid="9"/>
                                        </p:tgtEl>
                                      </p:cBhvr>
                                    </p:animEffect>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nodeType="clickEffect">
                                  <p:stCondLst>
                                    <p:cond delay="0"/>
                                  </p:stCondLst>
                                  <p:childTnLst>
                                    <p:set>
                                      <p:cBhvr>
                                        <p:cTn id="23" dur="1" fill="hold">
                                          <p:stCondLst>
                                            <p:cond delay="0"/>
                                          </p:stCondLst>
                                        </p:cTn>
                                        <p:tgtEl>
                                          <p:spTgt spid="17"/>
                                        </p:tgtEl>
                                        <p:attrNameLst>
                                          <p:attrName>style.visibility</p:attrName>
                                        </p:attrNameLst>
                                      </p:cBhvr>
                                      <p:to>
                                        <p:strVal val="visible"/>
                                      </p:to>
                                    </p:set>
                                    <p:anim calcmode="lin" valueType="num">
                                      <p:cBhvr additive="base">
                                        <p:cTn id="24" dur="500" fill="hold"/>
                                        <p:tgtEl>
                                          <p:spTgt spid="17"/>
                                        </p:tgtEl>
                                        <p:attrNameLst>
                                          <p:attrName>ppt_x</p:attrName>
                                        </p:attrNameLst>
                                      </p:cBhvr>
                                      <p:tavLst>
                                        <p:tav tm="0">
                                          <p:val>
                                            <p:strVal val="#ppt_x"/>
                                          </p:val>
                                        </p:tav>
                                        <p:tav tm="100000">
                                          <p:val>
                                            <p:strVal val="#ppt_x"/>
                                          </p:val>
                                        </p:tav>
                                      </p:tavLst>
                                    </p:anim>
                                    <p:anim calcmode="lin" valueType="num">
                                      <p:cBhvr additive="base">
                                        <p:cTn id="25" dur="500" fill="hold"/>
                                        <p:tgtEl>
                                          <p:spTgt spid="17"/>
                                        </p:tgtEl>
                                        <p:attrNameLst>
                                          <p:attrName>ppt_y</p:attrName>
                                        </p:attrNameLst>
                                      </p:cBhvr>
                                      <p:tavLst>
                                        <p:tav tm="0">
                                          <p:val>
                                            <p:strVal val="1+#ppt_h/2"/>
                                          </p:val>
                                        </p:tav>
                                        <p:tav tm="100000">
                                          <p:val>
                                            <p:strVal val="#ppt_y"/>
                                          </p:val>
                                        </p:tav>
                                      </p:tavLst>
                                    </p:anim>
                                  </p:childTnLst>
                                </p:cTn>
                              </p:par>
                              <p:par>
                                <p:cTn id="26" presetID="2" presetClass="entr" presetSubtype="4" fill="hold" nodeType="withEffect">
                                  <p:stCondLst>
                                    <p:cond delay="0"/>
                                  </p:stCondLst>
                                  <p:childTnLst>
                                    <p:set>
                                      <p:cBhvr>
                                        <p:cTn id="27" dur="1" fill="hold">
                                          <p:stCondLst>
                                            <p:cond delay="0"/>
                                          </p:stCondLst>
                                        </p:cTn>
                                        <p:tgtEl>
                                          <p:spTgt spid="24"/>
                                        </p:tgtEl>
                                        <p:attrNameLst>
                                          <p:attrName>style.visibility</p:attrName>
                                        </p:attrNameLst>
                                      </p:cBhvr>
                                      <p:to>
                                        <p:strVal val="visible"/>
                                      </p:to>
                                    </p:set>
                                    <p:anim calcmode="lin" valueType="num">
                                      <p:cBhvr additive="base">
                                        <p:cTn id="28" dur="500" fill="hold"/>
                                        <p:tgtEl>
                                          <p:spTgt spid="24"/>
                                        </p:tgtEl>
                                        <p:attrNameLst>
                                          <p:attrName>ppt_x</p:attrName>
                                        </p:attrNameLst>
                                      </p:cBhvr>
                                      <p:tavLst>
                                        <p:tav tm="0">
                                          <p:val>
                                            <p:strVal val="#ppt_x"/>
                                          </p:val>
                                        </p:tav>
                                        <p:tav tm="100000">
                                          <p:val>
                                            <p:strVal val="#ppt_x"/>
                                          </p:val>
                                        </p:tav>
                                      </p:tavLst>
                                    </p:anim>
                                    <p:anim calcmode="lin" valueType="num">
                                      <p:cBhvr additive="base">
                                        <p:cTn id="29" dur="500" fill="hold"/>
                                        <p:tgtEl>
                                          <p:spTgt spid="24"/>
                                        </p:tgtEl>
                                        <p:attrNameLst>
                                          <p:attrName>ppt_y</p:attrName>
                                        </p:attrNameLst>
                                      </p:cBhvr>
                                      <p:tavLst>
                                        <p:tav tm="0">
                                          <p:val>
                                            <p:strVal val="1+#ppt_h/2"/>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22" presetClass="entr" presetSubtype="4" fill="hold" grpId="0" nodeType="clickEffect">
                                  <p:stCondLst>
                                    <p:cond delay="0"/>
                                  </p:stCondLst>
                                  <p:childTnLst>
                                    <p:set>
                                      <p:cBhvr>
                                        <p:cTn id="33" dur="1" fill="hold">
                                          <p:stCondLst>
                                            <p:cond delay="0"/>
                                          </p:stCondLst>
                                        </p:cTn>
                                        <p:tgtEl>
                                          <p:spTgt spid="6"/>
                                        </p:tgtEl>
                                        <p:attrNameLst>
                                          <p:attrName>style.visibility</p:attrName>
                                        </p:attrNameLst>
                                      </p:cBhvr>
                                      <p:to>
                                        <p:strVal val="visible"/>
                                      </p:to>
                                    </p:set>
                                    <p:animEffect transition="in" filter="wipe(down)">
                                      <p:cBhvr>
                                        <p:cTn id="34" dur="500"/>
                                        <p:tgtEl>
                                          <p:spTgt spid="6"/>
                                        </p:tgtEl>
                                      </p:cBhvr>
                                    </p:animEffect>
                                  </p:childTnLst>
                                </p:cTn>
                              </p:par>
                            </p:childTnLst>
                          </p:cTn>
                        </p:par>
                      </p:childTnLst>
                    </p:cTn>
                  </p:par>
                  <p:par>
                    <p:cTn id="35" fill="hold">
                      <p:stCondLst>
                        <p:cond delay="indefinite"/>
                      </p:stCondLst>
                      <p:childTnLst>
                        <p:par>
                          <p:cTn id="36" fill="hold">
                            <p:stCondLst>
                              <p:cond delay="0"/>
                            </p:stCondLst>
                            <p:childTnLst>
                              <p:par>
                                <p:cTn id="37" presetID="22" presetClass="entr" presetSubtype="4" fill="hold" grpId="0" nodeType="clickEffect">
                                  <p:stCondLst>
                                    <p:cond delay="0"/>
                                  </p:stCondLst>
                                  <p:childTnLst>
                                    <p:set>
                                      <p:cBhvr>
                                        <p:cTn id="38" dur="1" fill="hold">
                                          <p:stCondLst>
                                            <p:cond delay="0"/>
                                          </p:stCondLst>
                                        </p:cTn>
                                        <p:tgtEl>
                                          <p:spTgt spid="19"/>
                                        </p:tgtEl>
                                        <p:attrNameLst>
                                          <p:attrName>style.visibility</p:attrName>
                                        </p:attrNameLst>
                                      </p:cBhvr>
                                      <p:to>
                                        <p:strVal val="visible"/>
                                      </p:to>
                                    </p:set>
                                    <p:animEffect transition="in" filter="wipe(down)">
                                      <p:cBhvr>
                                        <p:cTn id="39" dur="500"/>
                                        <p:tgtEl>
                                          <p:spTgt spid="19"/>
                                        </p:tgtEl>
                                      </p:cBhvr>
                                    </p:animEffect>
                                  </p:childTnLst>
                                </p:cTn>
                              </p:par>
                            </p:childTnLst>
                          </p:cTn>
                        </p:par>
                      </p:childTnLst>
                    </p:cTn>
                  </p:par>
                  <p:par>
                    <p:cTn id="40" fill="hold">
                      <p:stCondLst>
                        <p:cond delay="indefinite"/>
                      </p:stCondLst>
                      <p:childTnLst>
                        <p:par>
                          <p:cTn id="41" fill="hold">
                            <p:stCondLst>
                              <p:cond delay="0"/>
                            </p:stCondLst>
                            <p:childTnLst>
                              <p:par>
                                <p:cTn id="42" presetID="22" presetClass="entr" presetSubtype="4" fill="hold" grpId="0" nodeType="clickEffect">
                                  <p:stCondLst>
                                    <p:cond delay="0"/>
                                  </p:stCondLst>
                                  <p:childTnLst>
                                    <p:set>
                                      <p:cBhvr>
                                        <p:cTn id="43" dur="1" fill="hold">
                                          <p:stCondLst>
                                            <p:cond delay="0"/>
                                          </p:stCondLst>
                                        </p:cTn>
                                        <p:tgtEl>
                                          <p:spTgt spid="20"/>
                                        </p:tgtEl>
                                        <p:attrNameLst>
                                          <p:attrName>style.visibility</p:attrName>
                                        </p:attrNameLst>
                                      </p:cBhvr>
                                      <p:to>
                                        <p:strVal val="visible"/>
                                      </p:to>
                                    </p:set>
                                    <p:animEffect transition="in" filter="wipe(down)">
                                      <p:cBhvr>
                                        <p:cTn id="44"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6" grpId="0" animBg="1"/>
      <p:bldP spid="19" grpId="0" animBg="1"/>
      <p:bldP spid="20"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250721" y="221224"/>
            <a:ext cx="11577485" cy="6253317"/>
          </a:xfrm>
          <a:prstGeom prst="roundRect">
            <a:avLst/>
          </a:prstGeom>
        </p:spPr>
        <p:style>
          <a:lnRef idx="2">
            <a:schemeClr val="accent2"/>
          </a:lnRef>
          <a:fillRef idx="1">
            <a:schemeClr val="lt1"/>
          </a:fillRef>
          <a:effectRef idx="0">
            <a:schemeClr val="accent2"/>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3600" b="1" i="0" u="none" strike="noStrike" kern="1200" cap="none" spc="0" normalizeH="0" baseline="0" noProof="0" dirty="0">
              <a:ln>
                <a:noFill/>
              </a:ln>
              <a:solidFill>
                <a:srgbClr val="FF0000"/>
              </a:solidFill>
              <a:effectLst/>
              <a:uLnTx/>
              <a:uFillTx/>
              <a:latin typeface="Times New Roman"/>
              <a:ea typeface="+mn-ea"/>
              <a:cs typeface="+mn-cs"/>
            </a:endParaRPr>
          </a:p>
        </p:txBody>
      </p:sp>
      <p:sp>
        <p:nvSpPr>
          <p:cNvPr id="32" name="ชื่อเรื่อง 826">
            <a:extLst>
              <a:ext uri="{FF2B5EF4-FFF2-40B4-BE49-F238E27FC236}">
                <a16:creationId xmlns:a16="http://schemas.microsoft.com/office/drawing/2014/main" id="{F1D4A2D0-63FF-45A0-B4DA-4EFB55499DD0}"/>
              </a:ext>
            </a:extLst>
          </p:cNvPr>
          <p:cNvSpPr txBox="1">
            <a:spLocks/>
          </p:cNvSpPr>
          <p:nvPr/>
        </p:nvSpPr>
        <p:spPr>
          <a:xfrm>
            <a:off x="1688133" y="478980"/>
            <a:ext cx="6447820" cy="958872"/>
          </a:xfrm>
          <a:prstGeom prst="rect">
            <a:avLst/>
          </a:prstGeom>
          <a:effectLst>
            <a:outerShdw blurRad="50800" dist="38100" dir="18900000" algn="bl" rotWithShape="0">
              <a:prstClr val="black">
                <a:alpha val="40000"/>
              </a:prstClr>
            </a:outerShdw>
          </a:effectLst>
        </p:spPr>
        <p:txBody>
          <a:bodyPr>
            <a:normAutofit/>
            <a:scene3d>
              <a:camera prst="orthographicFront"/>
              <a:lightRig rig="soft" dir="t">
                <a:rot lat="0" lon="0" rev="15600000"/>
              </a:lightRig>
            </a:scene3d>
            <a:sp3d prstMaterial="softEdge"/>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4800" dirty="0" err="1">
                <a:ln>
                  <a:solidFill>
                    <a:srgbClr val="5E2700"/>
                  </a:solidFill>
                </a:ln>
                <a:latin typeface="Calibri" panose="020F0502020204030204" pitchFamily="34" charset="0"/>
                <a:cs typeface="Calibri" panose="020F0502020204030204" pitchFamily="34" charset="0"/>
              </a:rPr>
              <a:t>Số</a:t>
            </a:r>
            <a:endParaRPr lang="th-TH" sz="4800" dirty="0">
              <a:ln>
                <a:solidFill>
                  <a:srgbClr val="5E2700"/>
                </a:solidFill>
              </a:ln>
              <a:latin typeface="Calibri" panose="020F0502020204030204" pitchFamily="34" charset="0"/>
            </a:endParaRPr>
          </a:p>
        </p:txBody>
      </p:sp>
      <p:sp>
        <p:nvSpPr>
          <p:cNvPr id="33" name="Oval 32">
            <a:extLst>
              <a:ext uri="{FF2B5EF4-FFF2-40B4-BE49-F238E27FC236}">
                <a16:creationId xmlns:a16="http://schemas.microsoft.com/office/drawing/2014/main" id="{DDF7162F-9865-437E-802F-268C37E8129B}"/>
              </a:ext>
            </a:extLst>
          </p:cNvPr>
          <p:cNvSpPr/>
          <p:nvPr/>
        </p:nvSpPr>
        <p:spPr>
          <a:xfrm>
            <a:off x="928060" y="395133"/>
            <a:ext cx="760073" cy="741044"/>
          </a:xfrm>
          <a:prstGeom prst="ellipse">
            <a:avLst/>
          </a:prstGeom>
          <a:solidFill>
            <a:srgbClr val="FFFF99"/>
          </a:solidFill>
          <a:ln>
            <a:solidFill>
              <a:srgbClr val="5E27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400" b="0" i="0" u="none" strike="noStrike" kern="1200" cap="none" spc="0" normalizeH="0" baseline="0" noProof="0" dirty="0">
                <a:ln>
                  <a:noFill/>
                </a:ln>
                <a:solidFill>
                  <a:srgbClr val="5E2700"/>
                </a:solidFill>
                <a:effectLst/>
                <a:uLnTx/>
                <a:uFillTx/>
                <a:latin typeface="Itim"/>
                <a:ea typeface="+mn-ea"/>
                <a:cs typeface="Itim"/>
              </a:rPr>
              <a:t>2</a:t>
            </a:r>
          </a:p>
        </p:txBody>
      </p:sp>
      <p:graphicFrame>
        <p:nvGraphicFramePr>
          <p:cNvPr id="34" name="Table 2">
            <a:extLst>
              <a:ext uri="{FF2B5EF4-FFF2-40B4-BE49-F238E27FC236}">
                <a16:creationId xmlns:a16="http://schemas.microsoft.com/office/drawing/2014/main" id="{010CD7B1-A790-4405-BCD3-1BFC9CC1C165}"/>
              </a:ext>
            </a:extLst>
          </p:cNvPr>
          <p:cNvGraphicFramePr>
            <a:graphicFrameLocks noGrp="1"/>
          </p:cNvGraphicFramePr>
          <p:nvPr>
            <p:extLst>
              <p:ext uri="{D42A27DB-BD31-4B8C-83A1-F6EECF244321}">
                <p14:modId xmlns:p14="http://schemas.microsoft.com/office/powerpoint/2010/main" val="2478251247"/>
              </p:ext>
            </p:extLst>
          </p:nvPr>
        </p:nvGraphicFramePr>
        <p:xfrm>
          <a:off x="1147761" y="2576080"/>
          <a:ext cx="9896478" cy="2156883"/>
        </p:xfrm>
        <a:graphic>
          <a:graphicData uri="http://schemas.openxmlformats.org/drawingml/2006/table">
            <a:tbl>
              <a:tblPr firstRow="1" bandRow="1">
                <a:tableStyleId>{5C22544A-7EE6-4342-B048-85BDC9FD1C3A}</a:tableStyleId>
              </a:tblPr>
              <a:tblGrid>
                <a:gridCol w="2133600">
                  <a:extLst>
                    <a:ext uri="{9D8B030D-6E8A-4147-A177-3AD203B41FA5}">
                      <a16:colId xmlns:a16="http://schemas.microsoft.com/office/drawing/2014/main" val="1582773303"/>
                    </a:ext>
                  </a:extLst>
                </a:gridCol>
                <a:gridCol w="1533525">
                  <a:extLst>
                    <a:ext uri="{9D8B030D-6E8A-4147-A177-3AD203B41FA5}">
                      <a16:colId xmlns:a16="http://schemas.microsoft.com/office/drawing/2014/main" val="1568185502"/>
                    </a:ext>
                  </a:extLst>
                </a:gridCol>
                <a:gridCol w="1562100">
                  <a:extLst>
                    <a:ext uri="{9D8B030D-6E8A-4147-A177-3AD203B41FA5}">
                      <a16:colId xmlns:a16="http://schemas.microsoft.com/office/drawing/2014/main" val="1128983682"/>
                    </a:ext>
                  </a:extLst>
                </a:gridCol>
                <a:gridCol w="1695450">
                  <a:extLst>
                    <a:ext uri="{9D8B030D-6E8A-4147-A177-3AD203B41FA5}">
                      <a16:colId xmlns:a16="http://schemas.microsoft.com/office/drawing/2014/main" val="4198805853"/>
                    </a:ext>
                  </a:extLst>
                </a:gridCol>
                <a:gridCol w="1590675">
                  <a:extLst>
                    <a:ext uri="{9D8B030D-6E8A-4147-A177-3AD203B41FA5}">
                      <a16:colId xmlns:a16="http://schemas.microsoft.com/office/drawing/2014/main" val="1151174776"/>
                    </a:ext>
                  </a:extLst>
                </a:gridCol>
                <a:gridCol w="1381128">
                  <a:extLst>
                    <a:ext uri="{9D8B030D-6E8A-4147-A177-3AD203B41FA5}">
                      <a16:colId xmlns:a16="http://schemas.microsoft.com/office/drawing/2014/main" val="404476565"/>
                    </a:ext>
                  </a:extLst>
                </a:gridCol>
              </a:tblGrid>
              <a:tr h="718961">
                <a:tc>
                  <a:txBody>
                    <a:bodyPr/>
                    <a:lstStyle/>
                    <a:p>
                      <a:pPr algn="ctr"/>
                      <a:r>
                        <a:rPr lang="en-US" sz="3600" b="1" dirty="0" err="1">
                          <a:solidFill>
                            <a:schemeClr val="tx2"/>
                          </a:solidFill>
                          <a:latin typeface="Arial" panose="020B0604020202020204" pitchFamily="34" charset="0"/>
                          <a:cs typeface="Arial" panose="020B0604020202020204" pitchFamily="34" charset="0"/>
                        </a:rPr>
                        <a:t>Số</a:t>
                      </a:r>
                      <a:r>
                        <a:rPr lang="en-US" sz="3600" b="1" dirty="0">
                          <a:solidFill>
                            <a:schemeClr val="tx2"/>
                          </a:solidFill>
                          <a:latin typeface="Arial" panose="020B0604020202020204" pitchFamily="34" charset="0"/>
                          <a:cs typeface="Arial" panose="020B0604020202020204" pitchFamily="34" charset="0"/>
                        </a:rPr>
                        <a:t> </a:t>
                      </a:r>
                      <a:r>
                        <a:rPr lang="en-US" sz="3600" b="1" dirty="0" err="1">
                          <a:solidFill>
                            <a:schemeClr val="tx2"/>
                          </a:solidFill>
                          <a:latin typeface="Arial" panose="020B0604020202020204" pitchFamily="34" charset="0"/>
                          <a:cs typeface="Arial" panose="020B0604020202020204" pitchFamily="34" charset="0"/>
                        </a:rPr>
                        <a:t>hạng</a:t>
                      </a:r>
                      <a:endParaRPr lang="en-US" sz="3600" b="1" dirty="0">
                        <a:solidFill>
                          <a:schemeClr val="tx2"/>
                        </a:solidFill>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C000"/>
                    </a:solidFill>
                  </a:tcPr>
                </a:tc>
                <a:tc>
                  <a:txBody>
                    <a:bodyPr/>
                    <a:lstStyle/>
                    <a:p>
                      <a:pPr algn="ctr"/>
                      <a:r>
                        <a:rPr lang="en-US" sz="3600" b="0" dirty="0">
                          <a:solidFill>
                            <a:schemeClr val="tx2"/>
                          </a:solidFill>
                          <a:latin typeface="Arial" panose="020B0604020202020204" pitchFamily="34" charset="0"/>
                          <a:cs typeface="Arial" panose="020B0604020202020204" pitchFamily="34" charset="0"/>
                        </a:rPr>
                        <a:t>18</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3600" b="0" dirty="0">
                          <a:solidFill>
                            <a:schemeClr val="tx2"/>
                          </a:solidFill>
                          <a:latin typeface="Arial" panose="020B0604020202020204" pitchFamily="34" charset="0"/>
                          <a:cs typeface="Arial" panose="020B0604020202020204" pitchFamily="34" charset="0"/>
                        </a:rPr>
                        <a: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3600" b="0" dirty="0">
                          <a:solidFill>
                            <a:schemeClr val="tx2"/>
                          </a:solidFill>
                          <a:latin typeface="Arial" panose="020B0604020202020204" pitchFamily="34" charset="0"/>
                          <a:cs typeface="Arial" panose="020B0604020202020204" pitchFamily="34" charset="0"/>
                        </a:rPr>
                        <a:t>21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3600" b="0" dirty="0">
                          <a:solidFill>
                            <a:schemeClr val="tx2"/>
                          </a:solidFill>
                          <a:latin typeface="Arial" panose="020B0604020202020204" pitchFamily="34" charset="0"/>
                          <a:cs typeface="Arial" panose="020B0604020202020204" pitchFamily="34" charset="0"/>
                        </a:rPr>
                        <a: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3600" b="0" dirty="0">
                          <a:solidFill>
                            <a:schemeClr val="tx2"/>
                          </a:solidFill>
                          <a:latin typeface="Arial" panose="020B0604020202020204" pitchFamily="34" charset="0"/>
                          <a:cs typeface="Arial" panose="020B0604020202020204" pitchFamily="34" charset="0"/>
                        </a:rPr>
                        <a:t>60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368830308"/>
                  </a:ext>
                </a:extLst>
              </a:tr>
              <a:tr h="718961">
                <a:tc>
                  <a:txBody>
                    <a:bodyPr/>
                    <a:lstStyle/>
                    <a:p>
                      <a:pPr algn="ctr"/>
                      <a:r>
                        <a:rPr lang="en-US" sz="3600" b="1" dirty="0" err="1">
                          <a:solidFill>
                            <a:schemeClr val="tx2"/>
                          </a:solidFill>
                          <a:latin typeface="Arial" panose="020B0604020202020204" pitchFamily="34" charset="0"/>
                          <a:cs typeface="Arial" panose="020B0604020202020204" pitchFamily="34" charset="0"/>
                        </a:rPr>
                        <a:t>Số</a:t>
                      </a:r>
                      <a:r>
                        <a:rPr lang="en-US" sz="3600" b="1" dirty="0">
                          <a:solidFill>
                            <a:schemeClr val="tx2"/>
                          </a:solidFill>
                          <a:latin typeface="Arial" panose="020B0604020202020204" pitchFamily="34" charset="0"/>
                          <a:cs typeface="Arial" panose="020B0604020202020204" pitchFamily="34" charset="0"/>
                        </a:rPr>
                        <a:t> </a:t>
                      </a:r>
                      <a:r>
                        <a:rPr lang="en-US" sz="3600" b="1" dirty="0" err="1">
                          <a:solidFill>
                            <a:schemeClr val="tx2"/>
                          </a:solidFill>
                          <a:latin typeface="Arial" panose="020B0604020202020204" pitchFamily="34" charset="0"/>
                          <a:cs typeface="Arial" panose="020B0604020202020204" pitchFamily="34" charset="0"/>
                        </a:rPr>
                        <a:t>hạng</a:t>
                      </a:r>
                      <a:endParaRPr lang="en-US" sz="3600" b="1" dirty="0">
                        <a:solidFill>
                          <a:schemeClr val="tx2"/>
                        </a:solidFill>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C000"/>
                    </a:solidFill>
                  </a:tcPr>
                </a:tc>
                <a:tc>
                  <a:txBody>
                    <a:bodyPr/>
                    <a:lstStyle/>
                    <a:p>
                      <a:pPr algn="ctr"/>
                      <a:r>
                        <a:rPr lang="en-US" sz="3600" dirty="0">
                          <a:solidFill>
                            <a:schemeClr val="tx2"/>
                          </a:solidFill>
                          <a:latin typeface="Arial" panose="020B0604020202020204" pitchFamily="34" charset="0"/>
                          <a:cs typeface="Arial" panose="020B0604020202020204" pitchFamily="34" charset="0"/>
                        </a:rPr>
                        <a:t>12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3600" dirty="0">
                          <a:solidFill>
                            <a:schemeClr val="tx2"/>
                          </a:solidFill>
                          <a:latin typeface="Arial" panose="020B0604020202020204" pitchFamily="34" charset="0"/>
                          <a:cs typeface="Arial" panose="020B0604020202020204" pitchFamily="34" charset="0"/>
                        </a:rPr>
                        <a:t>16</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3600" dirty="0">
                          <a:solidFill>
                            <a:schemeClr val="tx2"/>
                          </a:solidFill>
                          <a:latin typeface="Arial" panose="020B0604020202020204" pitchFamily="34" charset="0"/>
                          <a:cs typeface="Arial" panose="020B0604020202020204" pitchFamily="34" charset="0"/>
                        </a:rPr>
                        <a: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3600" dirty="0">
                          <a:solidFill>
                            <a:schemeClr val="tx2"/>
                          </a:solidFill>
                          <a:latin typeface="Arial" panose="020B0604020202020204" pitchFamily="34" charset="0"/>
                          <a:cs typeface="Arial" panose="020B0604020202020204" pitchFamily="34" charset="0"/>
                        </a:rPr>
                        <a:t>18</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3600" dirty="0">
                          <a:solidFill>
                            <a:schemeClr val="tx2"/>
                          </a:solidFill>
                          <a:latin typeface="Arial" panose="020B0604020202020204" pitchFamily="34" charset="0"/>
                          <a:cs typeface="Arial" panose="020B0604020202020204" pitchFamily="34" charset="0"/>
                        </a:rPr>
                        <a: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79182118"/>
                  </a:ext>
                </a:extLst>
              </a:tr>
              <a:tr h="718961">
                <a:tc>
                  <a:txBody>
                    <a:bodyPr/>
                    <a:lstStyle/>
                    <a:p>
                      <a:pPr algn="ctr"/>
                      <a:r>
                        <a:rPr lang="en-US" sz="3600" b="1" dirty="0" err="1">
                          <a:solidFill>
                            <a:schemeClr val="tx2"/>
                          </a:solidFill>
                          <a:latin typeface="Arial" panose="020B0604020202020204" pitchFamily="34" charset="0"/>
                          <a:cs typeface="Arial" panose="020B0604020202020204" pitchFamily="34" charset="0"/>
                        </a:rPr>
                        <a:t>Tổng</a:t>
                      </a:r>
                      <a:endParaRPr lang="en-US" sz="3600" b="1" dirty="0">
                        <a:solidFill>
                          <a:schemeClr val="tx2"/>
                        </a:solidFill>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C000"/>
                    </a:solidFill>
                  </a:tcPr>
                </a:tc>
                <a:tc>
                  <a:txBody>
                    <a:bodyPr/>
                    <a:lstStyle/>
                    <a:p>
                      <a:pPr algn="ctr"/>
                      <a:r>
                        <a:rPr lang="en-US" sz="3600" dirty="0">
                          <a:solidFill>
                            <a:schemeClr val="tx2"/>
                          </a:solidFill>
                          <a:latin typeface="Arial" panose="020B0604020202020204" pitchFamily="34" charset="0"/>
                          <a:cs typeface="Arial" panose="020B0604020202020204" pitchFamily="34" charset="0"/>
                        </a:rPr>
                        <a:t>30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3600" dirty="0">
                          <a:solidFill>
                            <a:schemeClr val="tx2"/>
                          </a:solidFill>
                          <a:latin typeface="Arial" panose="020B0604020202020204" pitchFamily="34" charset="0"/>
                          <a:cs typeface="Arial" panose="020B0604020202020204" pitchFamily="34" charset="0"/>
                        </a:rPr>
                        <a:t>38</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3600" dirty="0">
                          <a:solidFill>
                            <a:schemeClr val="tx2"/>
                          </a:solidFill>
                          <a:latin typeface="Arial" panose="020B0604020202020204" pitchFamily="34" charset="0"/>
                          <a:cs typeface="Arial" panose="020B0604020202020204" pitchFamily="34" charset="0"/>
                        </a:rPr>
                        <a:t>54</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3600" dirty="0">
                          <a:solidFill>
                            <a:schemeClr val="tx2"/>
                          </a:solidFill>
                          <a:latin typeface="Arial" panose="020B0604020202020204" pitchFamily="34" charset="0"/>
                          <a:cs typeface="Arial" panose="020B0604020202020204" pitchFamily="34" charset="0"/>
                        </a:rPr>
                        <a:t>40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3600" dirty="0">
                          <a:solidFill>
                            <a:schemeClr val="tx2"/>
                          </a:solidFill>
                          <a:latin typeface="Arial" panose="020B0604020202020204" pitchFamily="34" charset="0"/>
                          <a:cs typeface="Arial" panose="020B0604020202020204" pitchFamily="34" charset="0"/>
                        </a:rPr>
                        <a:t>170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352587911"/>
                  </a:ext>
                </a:extLst>
              </a:tr>
            </a:tbl>
          </a:graphicData>
        </a:graphic>
      </p:graphicFrame>
      <p:sp>
        <p:nvSpPr>
          <p:cNvPr id="36" name="Rectangle 35">
            <a:extLst>
              <a:ext uri="{FF2B5EF4-FFF2-40B4-BE49-F238E27FC236}">
                <a16:creationId xmlns:a16="http://schemas.microsoft.com/office/drawing/2014/main" id="{E13DEDD5-08CB-4C7F-8664-0D2BD321E6C9}"/>
              </a:ext>
            </a:extLst>
          </p:cNvPr>
          <p:cNvSpPr/>
          <p:nvPr/>
        </p:nvSpPr>
        <p:spPr>
          <a:xfrm>
            <a:off x="3539771" y="1136177"/>
            <a:ext cx="6033594" cy="1109744"/>
          </a:xfrm>
          <a:prstGeom prst="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n-US" sz="3200" b="1" dirty="0" err="1">
                <a:solidFill>
                  <a:schemeClr val="tx2"/>
                </a:solidFill>
                <a:latin typeface="Arial" panose="020B0604020202020204" pitchFamily="34" charset="0"/>
                <a:cs typeface="Arial" panose="020B0604020202020204" pitchFamily="34" charset="0"/>
              </a:rPr>
              <a:t>Số</a:t>
            </a:r>
            <a:r>
              <a:rPr lang="en-US" sz="3200" b="1" dirty="0">
                <a:solidFill>
                  <a:schemeClr val="tx2"/>
                </a:solidFill>
                <a:latin typeface="Arial" panose="020B0604020202020204" pitchFamily="34" charset="0"/>
                <a:cs typeface="Arial" panose="020B0604020202020204" pitchFamily="34" charset="0"/>
              </a:rPr>
              <a:t> </a:t>
            </a:r>
            <a:r>
              <a:rPr lang="en-US" sz="3200" b="1" dirty="0" err="1">
                <a:solidFill>
                  <a:schemeClr val="tx2"/>
                </a:solidFill>
                <a:latin typeface="Arial" panose="020B0604020202020204" pitchFamily="34" charset="0"/>
                <a:cs typeface="Arial" panose="020B0604020202020204" pitchFamily="34" charset="0"/>
              </a:rPr>
              <a:t>hạng</a:t>
            </a:r>
            <a:r>
              <a:rPr lang="en-US" sz="3200" b="1" dirty="0">
                <a:solidFill>
                  <a:schemeClr val="tx2"/>
                </a:solidFill>
                <a:latin typeface="Arial" panose="020B0604020202020204" pitchFamily="34" charset="0"/>
                <a:cs typeface="Arial" panose="020B0604020202020204" pitchFamily="34" charset="0"/>
              </a:rPr>
              <a:t> = </a:t>
            </a:r>
            <a:r>
              <a:rPr lang="en-US" sz="3200" b="1" dirty="0" err="1">
                <a:solidFill>
                  <a:schemeClr val="tx2"/>
                </a:solidFill>
                <a:latin typeface="Arial" panose="020B0604020202020204" pitchFamily="34" charset="0"/>
                <a:cs typeface="Arial" panose="020B0604020202020204" pitchFamily="34" charset="0"/>
              </a:rPr>
              <a:t>Tổng</a:t>
            </a:r>
            <a:r>
              <a:rPr lang="en-US" sz="3200" b="1" dirty="0">
                <a:solidFill>
                  <a:schemeClr val="tx2"/>
                </a:solidFill>
                <a:latin typeface="Arial" panose="020B0604020202020204" pitchFamily="34" charset="0"/>
                <a:cs typeface="Arial" panose="020B0604020202020204" pitchFamily="34" charset="0"/>
              </a:rPr>
              <a:t> – </a:t>
            </a:r>
            <a:r>
              <a:rPr lang="en-US" sz="3200" b="1" dirty="0" err="1">
                <a:solidFill>
                  <a:schemeClr val="tx2"/>
                </a:solidFill>
                <a:latin typeface="Arial" panose="020B0604020202020204" pitchFamily="34" charset="0"/>
                <a:cs typeface="Arial" panose="020B0604020202020204" pitchFamily="34" charset="0"/>
              </a:rPr>
              <a:t>số</a:t>
            </a:r>
            <a:r>
              <a:rPr lang="en-US" sz="3200" b="1" dirty="0">
                <a:solidFill>
                  <a:schemeClr val="tx2"/>
                </a:solidFill>
                <a:latin typeface="Arial" panose="020B0604020202020204" pitchFamily="34" charset="0"/>
                <a:cs typeface="Arial" panose="020B0604020202020204" pitchFamily="34" charset="0"/>
              </a:rPr>
              <a:t> </a:t>
            </a:r>
            <a:r>
              <a:rPr lang="en-US" sz="3200" b="1" dirty="0" err="1">
                <a:solidFill>
                  <a:schemeClr val="tx2"/>
                </a:solidFill>
                <a:latin typeface="Arial" panose="020B0604020202020204" pitchFamily="34" charset="0"/>
                <a:cs typeface="Arial" panose="020B0604020202020204" pitchFamily="34" charset="0"/>
              </a:rPr>
              <a:t>hạng</a:t>
            </a:r>
            <a:r>
              <a:rPr lang="en-US" sz="3200" b="1" dirty="0">
                <a:solidFill>
                  <a:schemeClr val="tx2"/>
                </a:solidFill>
                <a:latin typeface="Arial" panose="020B0604020202020204" pitchFamily="34" charset="0"/>
                <a:cs typeface="Arial" panose="020B0604020202020204" pitchFamily="34" charset="0"/>
              </a:rPr>
              <a:t> kia</a:t>
            </a:r>
          </a:p>
        </p:txBody>
      </p:sp>
      <p:sp>
        <p:nvSpPr>
          <p:cNvPr id="2" name="Rectangle: Rounded Corners 1">
            <a:extLst>
              <a:ext uri="{FF2B5EF4-FFF2-40B4-BE49-F238E27FC236}">
                <a16:creationId xmlns:a16="http://schemas.microsoft.com/office/drawing/2014/main" id="{35940030-E1C8-4AC6-BFBB-014EDC61319B}"/>
              </a:ext>
            </a:extLst>
          </p:cNvPr>
          <p:cNvSpPr/>
          <p:nvPr/>
        </p:nvSpPr>
        <p:spPr>
          <a:xfrm>
            <a:off x="5200651" y="2667000"/>
            <a:ext cx="819150" cy="533400"/>
          </a:xfrm>
          <a:prstGeom prst="round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3600" b="1" dirty="0">
                <a:solidFill>
                  <a:srgbClr val="FF0000"/>
                </a:solidFill>
                <a:latin typeface="Arial" panose="020B0604020202020204" pitchFamily="34" charset="0"/>
                <a:cs typeface="Arial" panose="020B0604020202020204" pitchFamily="34" charset="0"/>
              </a:rPr>
              <a:t>22</a:t>
            </a:r>
          </a:p>
        </p:txBody>
      </p:sp>
      <p:sp>
        <p:nvSpPr>
          <p:cNvPr id="37" name="Rectangle: Rounded Corners 36">
            <a:extLst>
              <a:ext uri="{FF2B5EF4-FFF2-40B4-BE49-F238E27FC236}">
                <a16:creationId xmlns:a16="http://schemas.microsoft.com/office/drawing/2014/main" id="{EC2AD855-81E1-450C-ADB8-9DD70C34CEF7}"/>
              </a:ext>
            </a:extLst>
          </p:cNvPr>
          <p:cNvSpPr/>
          <p:nvPr/>
        </p:nvSpPr>
        <p:spPr>
          <a:xfrm>
            <a:off x="6819901" y="3384149"/>
            <a:ext cx="819150" cy="533400"/>
          </a:xfrm>
          <a:prstGeom prst="round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3600" b="1" dirty="0">
                <a:solidFill>
                  <a:srgbClr val="FF0000"/>
                </a:solidFill>
                <a:latin typeface="Arial" panose="020B0604020202020204" pitchFamily="34" charset="0"/>
                <a:cs typeface="Arial" panose="020B0604020202020204" pitchFamily="34" charset="0"/>
              </a:rPr>
              <a:t>33</a:t>
            </a:r>
          </a:p>
        </p:txBody>
      </p:sp>
      <p:sp>
        <p:nvSpPr>
          <p:cNvPr id="38" name="Rectangle: Rounded Corners 37">
            <a:extLst>
              <a:ext uri="{FF2B5EF4-FFF2-40B4-BE49-F238E27FC236}">
                <a16:creationId xmlns:a16="http://schemas.microsoft.com/office/drawing/2014/main" id="{ED3D1EE5-70A9-4789-BB3D-CC599E21E737}"/>
              </a:ext>
            </a:extLst>
          </p:cNvPr>
          <p:cNvSpPr/>
          <p:nvPr/>
        </p:nvSpPr>
        <p:spPr>
          <a:xfrm>
            <a:off x="8439151" y="2667000"/>
            <a:ext cx="819150" cy="533400"/>
          </a:xfrm>
          <a:prstGeom prst="round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3600" b="1" dirty="0">
                <a:solidFill>
                  <a:srgbClr val="FF0000"/>
                </a:solidFill>
                <a:latin typeface="Arial" panose="020B0604020202020204" pitchFamily="34" charset="0"/>
                <a:cs typeface="Arial" panose="020B0604020202020204" pitchFamily="34" charset="0"/>
              </a:rPr>
              <a:t>22</a:t>
            </a:r>
          </a:p>
        </p:txBody>
      </p:sp>
      <p:sp>
        <p:nvSpPr>
          <p:cNvPr id="39" name="Rectangle: Rounded Corners 38">
            <a:extLst>
              <a:ext uri="{FF2B5EF4-FFF2-40B4-BE49-F238E27FC236}">
                <a16:creationId xmlns:a16="http://schemas.microsoft.com/office/drawing/2014/main" id="{9870FF2A-C288-4C44-B347-6BBD47909B5F}"/>
              </a:ext>
            </a:extLst>
          </p:cNvPr>
          <p:cNvSpPr/>
          <p:nvPr/>
        </p:nvSpPr>
        <p:spPr>
          <a:xfrm>
            <a:off x="9848850" y="3347882"/>
            <a:ext cx="1047749" cy="533400"/>
          </a:xfrm>
          <a:prstGeom prst="round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3600" b="1" dirty="0">
                <a:solidFill>
                  <a:srgbClr val="FF0000"/>
                </a:solidFill>
                <a:latin typeface="Arial" panose="020B0604020202020204" pitchFamily="34" charset="0"/>
                <a:cs typeface="Arial" panose="020B0604020202020204" pitchFamily="34" charset="0"/>
              </a:rPr>
              <a:t>110</a:t>
            </a:r>
          </a:p>
        </p:txBody>
      </p:sp>
    </p:spTree>
    <p:extLst>
      <p:ext uri="{BB962C8B-B14F-4D97-AF65-F5344CB8AC3E}">
        <p14:creationId xmlns:p14="http://schemas.microsoft.com/office/powerpoint/2010/main" val="14597263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fade">
                                      <p:cBhvr>
                                        <p:cTn id="7" dur="500"/>
                                        <p:tgtEl>
                                          <p:spTgt spid="3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6"/>
                                        </p:tgtEl>
                                        <p:attrNameLst>
                                          <p:attrName>style.visibility</p:attrName>
                                        </p:attrNameLst>
                                      </p:cBhvr>
                                      <p:to>
                                        <p:strVal val="visible"/>
                                      </p:to>
                                    </p:set>
                                    <p:animEffect transition="in" filter="wipe(down)">
                                      <p:cBhvr>
                                        <p:cTn id="12" dur="500"/>
                                        <p:tgtEl>
                                          <p:spTgt spid="36"/>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2">
                                            <p:txEl>
                                              <p:pRg st="0" end="0"/>
                                            </p:txEl>
                                          </p:spTgt>
                                        </p:tgtEl>
                                        <p:attrNameLst>
                                          <p:attrName>style.visibility</p:attrName>
                                        </p:attrNameLst>
                                      </p:cBhvr>
                                      <p:to>
                                        <p:strVal val="visible"/>
                                      </p:to>
                                    </p:set>
                                    <p:animEffect transition="in" filter="wipe(down)">
                                      <p:cBhvr>
                                        <p:cTn id="17" dur="500"/>
                                        <p:tgtEl>
                                          <p:spTgt spid="2">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37">
                                            <p:txEl>
                                              <p:pRg st="0" end="0"/>
                                            </p:txEl>
                                          </p:spTgt>
                                        </p:tgtEl>
                                        <p:attrNameLst>
                                          <p:attrName>style.visibility</p:attrName>
                                        </p:attrNameLst>
                                      </p:cBhvr>
                                      <p:to>
                                        <p:strVal val="visible"/>
                                      </p:to>
                                    </p:set>
                                    <p:animEffect transition="in" filter="wipe(down)">
                                      <p:cBhvr>
                                        <p:cTn id="22" dur="500"/>
                                        <p:tgtEl>
                                          <p:spTgt spid="37">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nodeType="clickEffect">
                                  <p:stCondLst>
                                    <p:cond delay="0"/>
                                  </p:stCondLst>
                                  <p:childTnLst>
                                    <p:set>
                                      <p:cBhvr>
                                        <p:cTn id="26" dur="1" fill="hold">
                                          <p:stCondLst>
                                            <p:cond delay="0"/>
                                          </p:stCondLst>
                                        </p:cTn>
                                        <p:tgtEl>
                                          <p:spTgt spid="38">
                                            <p:txEl>
                                              <p:pRg st="0" end="0"/>
                                            </p:txEl>
                                          </p:spTgt>
                                        </p:tgtEl>
                                        <p:attrNameLst>
                                          <p:attrName>style.visibility</p:attrName>
                                        </p:attrNameLst>
                                      </p:cBhvr>
                                      <p:to>
                                        <p:strVal val="visible"/>
                                      </p:to>
                                    </p:set>
                                    <p:animEffect transition="in" filter="wipe(down)">
                                      <p:cBhvr>
                                        <p:cTn id="27" dur="500"/>
                                        <p:tgtEl>
                                          <p:spTgt spid="38">
                                            <p:txEl>
                                              <p:pRg st="0" end="0"/>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nodeType="clickEffect">
                                  <p:stCondLst>
                                    <p:cond delay="0"/>
                                  </p:stCondLst>
                                  <p:childTnLst>
                                    <p:set>
                                      <p:cBhvr>
                                        <p:cTn id="31" dur="1" fill="hold">
                                          <p:stCondLst>
                                            <p:cond delay="0"/>
                                          </p:stCondLst>
                                        </p:cTn>
                                        <p:tgtEl>
                                          <p:spTgt spid="39">
                                            <p:txEl>
                                              <p:pRg st="0" end="0"/>
                                            </p:txEl>
                                          </p:spTgt>
                                        </p:tgtEl>
                                        <p:attrNameLst>
                                          <p:attrName>style.visibility</p:attrName>
                                        </p:attrNameLst>
                                      </p:cBhvr>
                                      <p:to>
                                        <p:strVal val="visible"/>
                                      </p:to>
                                    </p:set>
                                    <p:animEffect transition="in" filter="wipe(down)">
                                      <p:cBhvr>
                                        <p:cTn id="32" dur="500"/>
                                        <p:tgtEl>
                                          <p:spTgt spid="39">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250721" y="221224"/>
            <a:ext cx="11577485" cy="6253317"/>
          </a:xfrm>
          <a:prstGeom prst="roundRect">
            <a:avLst/>
          </a:prstGeom>
        </p:spPr>
        <p:style>
          <a:lnRef idx="2">
            <a:schemeClr val="accent2"/>
          </a:lnRef>
          <a:fillRef idx="1">
            <a:schemeClr val="lt1"/>
          </a:fillRef>
          <a:effectRef idx="0">
            <a:schemeClr val="accent2"/>
          </a:effectRef>
          <a:fontRef idx="minor">
            <a:schemeClr val="dk1"/>
          </a:fontRef>
        </p:style>
        <p:txBody>
          <a:bodyPr rtlCol="0" anchor="ctr"/>
          <a:lstStyle/>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en-US" sz="3600" b="1" i="0" u="none" strike="noStrike" kern="1200" cap="none" spc="0" normalizeH="0" baseline="0" noProof="0" dirty="0">
              <a:ln>
                <a:noFill/>
              </a:ln>
              <a:solidFill>
                <a:srgbClr val="FF0000"/>
              </a:solidFill>
              <a:effectLst/>
              <a:uLnTx/>
              <a:uFillTx/>
              <a:latin typeface="Times New Roman"/>
              <a:ea typeface="+mn-ea"/>
              <a:cs typeface="+mn-cs"/>
            </a:endParaRPr>
          </a:p>
        </p:txBody>
      </p:sp>
      <p:sp>
        <p:nvSpPr>
          <p:cNvPr id="16" name="Oval 15">
            <a:extLst>
              <a:ext uri="{FF2B5EF4-FFF2-40B4-BE49-F238E27FC236}">
                <a16:creationId xmlns:a16="http://schemas.microsoft.com/office/drawing/2014/main" id="{B4CAB858-83E6-4005-B950-AD312D45773A}"/>
              </a:ext>
            </a:extLst>
          </p:cNvPr>
          <p:cNvSpPr/>
          <p:nvPr/>
        </p:nvSpPr>
        <p:spPr>
          <a:xfrm>
            <a:off x="630029" y="439029"/>
            <a:ext cx="760073" cy="741044"/>
          </a:xfrm>
          <a:prstGeom prst="ellipse">
            <a:avLst/>
          </a:prstGeom>
          <a:solidFill>
            <a:srgbClr val="FFFF99"/>
          </a:solidFill>
          <a:ln>
            <a:solidFill>
              <a:srgbClr val="5E27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5400" b="0" i="0" u="none" strike="noStrike" kern="1200" cap="none" spc="0" normalizeH="0" baseline="0" noProof="0" dirty="0">
                <a:ln>
                  <a:noFill/>
                </a:ln>
                <a:solidFill>
                  <a:srgbClr val="5E2700"/>
                </a:solidFill>
                <a:effectLst/>
                <a:uLnTx/>
                <a:uFillTx/>
                <a:latin typeface="Itim"/>
                <a:ea typeface="+mn-ea"/>
                <a:cs typeface="Itim"/>
              </a:rPr>
              <a:t>3</a:t>
            </a:r>
          </a:p>
        </p:txBody>
      </p:sp>
      <p:sp>
        <p:nvSpPr>
          <p:cNvPr id="3" name="TextBox 2">
            <a:extLst>
              <a:ext uri="{FF2B5EF4-FFF2-40B4-BE49-F238E27FC236}">
                <a16:creationId xmlns:a16="http://schemas.microsoft.com/office/drawing/2014/main" id="{F4CB29AA-45B3-40B9-A9F6-453C1DC3C04D}"/>
              </a:ext>
            </a:extLst>
          </p:cNvPr>
          <p:cNvSpPr txBox="1"/>
          <p:nvPr/>
        </p:nvSpPr>
        <p:spPr>
          <a:xfrm>
            <a:off x="1417846" y="439029"/>
            <a:ext cx="10144125" cy="1384995"/>
          </a:xfrm>
          <a:prstGeom prst="rect">
            <a:avLst/>
          </a:prstGeom>
          <a:noFill/>
        </p:spPr>
        <p:txBody>
          <a:bodyPr wrap="square" rtlCol="0">
            <a:spAutoFit/>
          </a:bodyPr>
          <a:lstStyle/>
          <a:p>
            <a:pPr algn="just"/>
            <a:r>
              <a:rPr kumimoji="0" lang="en-US" sz="2800" b="1" i="0" u="none" strike="noStrike" kern="1200" cap="none" spc="0" normalizeH="0" baseline="0" noProof="0" dirty="0">
                <a:ln>
                  <a:noFill/>
                </a:ln>
                <a:solidFill>
                  <a:srgbClr val="0070C0"/>
                </a:solidFill>
                <a:effectLst/>
                <a:uLnTx/>
                <a:uFillTx/>
                <a:latin typeface="Arial" panose="020B0604020202020204" pitchFamily="34" charset="0"/>
                <a:cs typeface="Arial" panose="020B0604020202020204" pitchFamily="34" charset="0"/>
              </a:rPr>
              <a:t>Hai </a:t>
            </a:r>
            <a:r>
              <a:rPr kumimoji="0" lang="en-US" sz="2800" b="1" i="0" u="none" strike="noStrike" kern="1200" cap="none" spc="0" normalizeH="0" baseline="0" noProof="0" dirty="0" err="1">
                <a:ln>
                  <a:noFill/>
                </a:ln>
                <a:solidFill>
                  <a:srgbClr val="0070C0"/>
                </a:solidFill>
                <a:effectLst/>
                <a:uLnTx/>
                <a:uFillTx/>
                <a:latin typeface="Arial" panose="020B0604020202020204" pitchFamily="34" charset="0"/>
                <a:cs typeface="Arial" panose="020B0604020202020204" pitchFamily="34" charset="0"/>
              </a:rPr>
              <a:t>bến</a:t>
            </a:r>
            <a:r>
              <a:rPr kumimoji="0" lang="en-US" sz="2800" b="1" i="0" u="none" strike="noStrike" kern="1200" cap="none" spc="0" normalizeH="0" baseline="0" noProof="0" dirty="0">
                <a:ln>
                  <a:noFill/>
                </a:ln>
                <a:solidFill>
                  <a:srgbClr val="0070C0"/>
                </a:solidFill>
                <a:effectLst/>
                <a:uLnTx/>
                <a:uFillTx/>
                <a:latin typeface="Arial" panose="020B0604020202020204" pitchFamily="34" charset="0"/>
                <a:cs typeface="Arial" panose="020B0604020202020204" pitchFamily="34" charset="0"/>
              </a:rPr>
              <a:t> </a:t>
            </a:r>
            <a:r>
              <a:rPr kumimoji="0" lang="en-US" sz="2800" b="1" i="0" u="none" strike="noStrike" kern="1200" cap="none" spc="0" normalizeH="0" baseline="0" noProof="0" dirty="0" err="1">
                <a:ln>
                  <a:noFill/>
                </a:ln>
                <a:solidFill>
                  <a:srgbClr val="0070C0"/>
                </a:solidFill>
                <a:effectLst/>
                <a:uLnTx/>
                <a:uFillTx/>
                <a:latin typeface="Arial" panose="020B0604020202020204" pitchFamily="34" charset="0"/>
                <a:cs typeface="Arial" panose="020B0604020202020204" pitchFamily="34" charset="0"/>
              </a:rPr>
              <a:t>có</a:t>
            </a:r>
            <a:r>
              <a:rPr kumimoji="0" lang="en-US" sz="2800" b="1" i="0" u="none" strike="noStrike" kern="1200" cap="none" spc="0" normalizeH="0" baseline="0" noProof="0" dirty="0">
                <a:ln>
                  <a:noFill/>
                </a:ln>
                <a:solidFill>
                  <a:srgbClr val="0070C0"/>
                </a:solidFill>
                <a:effectLst/>
                <a:uLnTx/>
                <a:uFillTx/>
                <a:latin typeface="Arial" panose="020B0604020202020204" pitchFamily="34" charset="0"/>
                <a:cs typeface="Arial" panose="020B0604020202020204" pitchFamily="34" charset="0"/>
              </a:rPr>
              <a:t> </a:t>
            </a:r>
            <a:r>
              <a:rPr kumimoji="0" lang="en-US" sz="2800" b="1" i="0" u="none" strike="noStrike" kern="1200" cap="none" spc="0" normalizeH="0" baseline="0" noProof="0" dirty="0" err="1">
                <a:ln>
                  <a:noFill/>
                </a:ln>
                <a:solidFill>
                  <a:srgbClr val="0070C0"/>
                </a:solidFill>
                <a:effectLst/>
                <a:uLnTx/>
                <a:uFillTx/>
                <a:latin typeface="Arial" panose="020B0604020202020204" pitchFamily="34" charset="0"/>
                <a:cs typeface="Arial" panose="020B0604020202020204" pitchFamily="34" charset="0"/>
              </a:rPr>
              <a:t>tất</a:t>
            </a:r>
            <a:r>
              <a:rPr kumimoji="0" lang="en-US" sz="2800" b="1" i="0" u="none" strike="noStrike" kern="1200" cap="none" spc="0" normalizeH="0" baseline="0" noProof="0" dirty="0">
                <a:ln>
                  <a:noFill/>
                </a:ln>
                <a:solidFill>
                  <a:srgbClr val="0070C0"/>
                </a:solidFill>
                <a:effectLst/>
                <a:uLnTx/>
                <a:uFillTx/>
                <a:latin typeface="Arial" panose="020B0604020202020204" pitchFamily="34" charset="0"/>
                <a:cs typeface="Arial" panose="020B0604020202020204" pitchFamily="34" charset="0"/>
              </a:rPr>
              <a:t> </a:t>
            </a:r>
            <a:r>
              <a:rPr kumimoji="0" lang="en-US" sz="2800" b="1" i="0" u="none" strike="noStrike" kern="1200" cap="none" spc="0" normalizeH="0" baseline="0" noProof="0" dirty="0" err="1">
                <a:ln>
                  <a:noFill/>
                </a:ln>
                <a:solidFill>
                  <a:srgbClr val="0070C0"/>
                </a:solidFill>
                <a:effectLst/>
                <a:uLnTx/>
                <a:uFillTx/>
                <a:latin typeface="Arial" panose="020B0604020202020204" pitchFamily="34" charset="0"/>
                <a:cs typeface="Arial" panose="020B0604020202020204" pitchFamily="34" charset="0"/>
              </a:rPr>
              <a:t>cả</a:t>
            </a:r>
            <a:r>
              <a:rPr kumimoji="0" lang="en-US" sz="2800" b="1" i="0" u="none" strike="noStrike" kern="1200" cap="none" spc="0" normalizeH="0" baseline="0" noProof="0" dirty="0">
                <a:ln>
                  <a:noFill/>
                </a:ln>
                <a:solidFill>
                  <a:srgbClr val="0070C0"/>
                </a:solidFill>
                <a:effectLst/>
                <a:uLnTx/>
                <a:uFillTx/>
                <a:latin typeface="Arial" panose="020B0604020202020204" pitchFamily="34" charset="0"/>
                <a:cs typeface="Arial" panose="020B0604020202020204" pitchFamily="34" charset="0"/>
              </a:rPr>
              <a:t> 65 </a:t>
            </a:r>
            <a:r>
              <a:rPr kumimoji="0" lang="en-US" sz="2800" b="1" i="0" u="none" strike="noStrike" kern="1200" cap="none" spc="0" normalizeH="0" baseline="0" noProof="0" dirty="0" err="1">
                <a:ln>
                  <a:noFill/>
                </a:ln>
                <a:solidFill>
                  <a:srgbClr val="0070C0"/>
                </a:solidFill>
                <a:effectLst/>
                <a:uLnTx/>
                <a:uFillTx/>
                <a:latin typeface="Arial" panose="020B0604020202020204" pitchFamily="34" charset="0"/>
                <a:cs typeface="Arial" panose="020B0604020202020204" pitchFamily="34" charset="0"/>
              </a:rPr>
              <a:t>thuyền</a:t>
            </a:r>
            <a:r>
              <a:rPr kumimoji="0" lang="en-US" sz="2800" b="1" i="0" u="none" strike="noStrike" kern="1200" cap="none" spc="0" normalizeH="0" baseline="0" noProof="0" dirty="0">
                <a:ln>
                  <a:noFill/>
                </a:ln>
                <a:solidFill>
                  <a:srgbClr val="0070C0"/>
                </a:solidFill>
                <a:effectLst/>
                <a:uLnTx/>
                <a:uFillTx/>
                <a:latin typeface="Arial" panose="020B0604020202020204" pitchFamily="34" charset="0"/>
                <a:cs typeface="Arial" panose="020B0604020202020204" pitchFamily="34" charset="0"/>
              </a:rPr>
              <a:t> </a:t>
            </a:r>
            <a:r>
              <a:rPr kumimoji="0" lang="en-US" sz="2800" b="1" i="0" u="none" strike="noStrike" kern="1200" cap="none" spc="0" normalizeH="0" baseline="0" noProof="0" dirty="0" err="1">
                <a:ln>
                  <a:noFill/>
                </a:ln>
                <a:solidFill>
                  <a:srgbClr val="0070C0"/>
                </a:solidFill>
                <a:effectLst/>
                <a:uLnTx/>
                <a:uFillTx/>
                <a:latin typeface="Arial" panose="020B0604020202020204" pitchFamily="34" charset="0"/>
                <a:cs typeface="Arial" panose="020B0604020202020204" pitchFamily="34" charset="0"/>
              </a:rPr>
              <a:t>để</a:t>
            </a:r>
            <a:r>
              <a:rPr kumimoji="0" lang="en-US" sz="2800" b="1" i="0" u="none" strike="noStrike" kern="1200" cap="none" spc="0" normalizeH="0" baseline="0" noProof="0" dirty="0">
                <a:ln>
                  <a:noFill/>
                </a:ln>
                <a:solidFill>
                  <a:srgbClr val="0070C0"/>
                </a:solidFill>
                <a:effectLst/>
                <a:uLnTx/>
                <a:uFillTx/>
                <a:latin typeface="Arial" panose="020B0604020202020204" pitchFamily="34" charset="0"/>
                <a:cs typeface="Arial" panose="020B0604020202020204" pitchFamily="34" charset="0"/>
              </a:rPr>
              <a:t> </a:t>
            </a:r>
            <a:r>
              <a:rPr kumimoji="0" lang="en-US" sz="2800" b="1" i="0" u="none" strike="noStrike" kern="1200" cap="none" spc="0" normalizeH="0" baseline="0" noProof="0" dirty="0" err="1">
                <a:ln>
                  <a:noFill/>
                </a:ln>
                <a:solidFill>
                  <a:srgbClr val="0070C0"/>
                </a:solidFill>
                <a:effectLst/>
                <a:uLnTx/>
                <a:uFillTx/>
                <a:latin typeface="Arial" panose="020B0604020202020204" pitchFamily="34" charset="0"/>
                <a:cs typeface="Arial" panose="020B0604020202020204" pitchFamily="34" charset="0"/>
              </a:rPr>
              <a:t>chở</a:t>
            </a:r>
            <a:r>
              <a:rPr kumimoji="0" lang="en-US" sz="2800" b="1" i="0" u="none" strike="noStrike" kern="1200" cap="none" spc="0" normalizeH="0" baseline="0" noProof="0" dirty="0">
                <a:ln>
                  <a:noFill/>
                </a:ln>
                <a:solidFill>
                  <a:srgbClr val="0070C0"/>
                </a:solidFill>
                <a:effectLst/>
                <a:uLnTx/>
                <a:uFillTx/>
                <a:latin typeface="Arial" panose="020B0604020202020204" pitchFamily="34" charset="0"/>
                <a:cs typeface="Arial" panose="020B0604020202020204" pitchFamily="34" charset="0"/>
              </a:rPr>
              <a:t> </a:t>
            </a:r>
            <a:r>
              <a:rPr kumimoji="0" lang="en-US" sz="2800" b="1" i="0" u="none" strike="noStrike" kern="1200" cap="none" spc="0" normalizeH="0" baseline="0" noProof="0" dirty="0" err="1">
                <a:ln>
                  <a:noFill/>
                </a:ln>
                <a:solidFill>
                  <a:srgbClr val="0070C0"/>
                </a:solidFill>
                <a:effectLst/>
                <a:uLnTx/>
                <a:uFillTx/>
                <a:latin typeface="Arial" panose="020B0604020202020204" pitchFamily="34" charset="0"/>
                <a:cs typeface="Arial" panose="020B0604020202020204" pitchFamily="34" charset="0"/>
              </a:rPr>
              <a:t>khác</a:t>
            </a:r>
            <a:r>
              <a:rPr lang="en-US" sz="2800" b="1" dirty="0">
                <a:solidFill>
                  <a:srgbClr val="0070C0"/>
                </a:solidFill>
                <a:latin typeface="Arial" panose="020B0604020202020204" pitchFamily="34" charset="0"/>
                <a:cs typeface="Arial" panose="020B0604020202020204" pitchFamily="34" charset="0"/>
              </a:rPr>
              <a:t>h </a:t>
            </a:r>
            <a:r>
              <a:rPr lang="en-US" sz="2800" b="1" dirty="0" err="1">
                <a:solidFill>
                  <a:srgbClr val="0070C0"/>
                </a:solidFill>
                <a:latin typeface="Arial" panose="020B0604020202020204" pitchFamily="34" charset="0"/>
                <a:cs typeface="Arial" panose="020B0604020202020204" pitchFamily="34" charset="0"/>
              </a:rPr>
              <a:t>đi</a:t>
            </a:r>
            <a:r>
              <a:rPr lang="en-US" sz="2800" b="1" dirty="0">
                <a:solidFill>
                  <a:srgbClr val="0070C0"/>
                </a:solidFill>
                <a:latin typeface="Arial" panose="020B0604020202020204" pitchFamily="34" charset="0"/>
                <a:cs typeface="Arial" panose="020B0604020202020204" pitchFamily="34" charset="0"/>
              </a:rPr>
              <a:t> </a:t>
            </a:r>
            <a:r>
              <a:rPr lang="en-US" sz="2800" b="1" dirty="0" err="1">
                <a:solidFill>
                  <a:srgbClr val="0070C0"/>
                </a:solidFill>
                <a:latin typeface="Arial" panose="020B0604020202020204" pitchFamily="34" charset="0"/>
                <a:cs typeface="Arial" panose="020B0604020202020204" pitchFamily="34" charset="0"/>
              </a:rPr>
              <a:t>tham</a:t>
            </a:r>
            <a:r>
              <a:rPr lang="en-US" sz="2800" b="1" dirty="0">
                <a:solidFill>
                  <a:srgbClr val="0070C0"/>
                </a:solidFill>
                <a:latin typeface="Arial" panose="020B0604020202020204" pitchFamily="34" charset="0"/>
                <a:cs typeface="Arial" panose="020B0604020202020204" pitchFamily="34" charset="0"/>
              </a:rPr>
              <a:t> </a:t>
            </a:r>
            <a:r>
              <a:rPr lang="en-US" sz="2800" b="1" dirty="0" err="1">
                <a:solidFill>
                  <a:srgbClr val="0070C0"/>
                </a:solidFill>
                <a:latin typeface="Arial" panose="020B0604020202020204" pitchFamily="34" charset="0"/>
                <a:cs typeface="Arial" panose="020B0604020202020204" pitchFamily="34" charset="0"/>
              </a:rPr>
              <a:t>quan</a:t>
            </a:r>
            <a:r>
              <a:rPr lang="en-US" sz="2800" b="1" dirty="0">
                <a:solidFill>
                  <a:srgbClr val="0070C0"/>
                </a:solidFill>
                <a:latin typeface="Arial" panose="020B0604020202020204" pitchFamily="34" charset="0"/>
                <a:cs typeface="Arial" panose="020B0604020202020204" pitchFamily="34" charset="0"/>
              </a:rPr>
              <a:t>, </a:t>
            </a:r>
            <a:r>
              <a:rPr lang="en-US" sz="2800" b="1" dirty="0" err="1">
                <a:solidFill>
                  <a:srgbClr val="0070C0"/>
                </a:solidFill>
                <a:latin typeface="Arial" panose="020B0604020202020204" pitchFamily="34" charset="0"/>
                <a:cs typeface="Arial" panose="020B0604020202020204" pitchFamily="34" charset="0"/>
              </a:rPr>
              <a:t>trong</a:t>
            </a:r>
            <a:r>
              <a:rPr lang="en-US" sz="2800" b="1" dirty="0">
                <a:solidFill>
                  <a:srgbClr val="0070C0"/>
                </a:solidFill>
                <a:latin typeface="Arial" panose="020B0604020202020204" pitchFamily="34" charset="0"/>
                <a:cs typeface="Arial" panose="020B0604020202020204" pitchFamily="34" charset="0"/>
              </a:rPr>
              <a:t> </a:t>
            </a:r>
            <a:r>
              <a:rPr lang="en-US" sz="2800" b="1" dirty="0" err="1">
                <a:solidFill>
                  <a:srgbClr val="0070C0"/>
                </a:solidFill>
                <a:latin typeface="Arial" panose="020B0604020202020204" pitchFamily="34" charset="0"/>
                <a:cs typeface="Arial" panose="020B0604020202020204" pitchFamily="34" charset="0"/>
              </a:rPr>
              <a:t>đó</a:t>
            </a:r>
            <a:r>
              <a:rPr lang="en-US" sz="2800" b="1" dirty="0">
                <a:solidFill>
                  <a:srgbClr val="0070C0"/>
                </a:solidFill>
                <a:latin typeface="Arial" panose="020B0604020202020204" pitchFamily="34" charset="0"/>
                <a:cs typeface="Arial" panose="020B0604020202020204" pitchFamily="34" charset="0"/>
              </a:rPr>
              <a:t> </a:t>
            </a:r>
            <a:r>
              <a:rPr lang="en-US" sz="2800" b="1" dirty="0" err="1">
                <a:solidFill>
                  <a:srgbClr val="0070C0"/>
                </a:solidFill>
                <a:latin typeface="Arial" panose="020B0604020202020204" pitchFamily="34" charset="0"/>
                <a:cs typeface="Arial" panose="020B0604020202020204" pitchFamily="34" charset="0"/>
              </a:rPr>
              <a:t>bến</a:t>
            </a:r>
            <a:r>
              <a:rPr lang="en-US" sz="2800" b="1" dirty="0">
                <a:solidFill>
                  <a:srgbClr val="0070C0"/>
                </a:solidFill>
                <a:latin typeface="Arial" panose="020B0604020202020204" pitchFamily="34" charset="0"/>
                <a:cs typeface="Arial" panose="020B0604020202020204" pitchFamily="34" charset="0"/>
              </a:rPr>
              <a:t> </a:t>
            </a:r>
            <a:r>
              <a:rPr lang="en-US" sz="2800" b="1" dirty="0" err="1">
                <a:solidFill>
                  <a:srgbClr val="0070C0"/>
                </a:solidFill>
                <a:latin typeface="Arial" panose="020B0604020202020204" pitchFamily="34" charset="0"/>
                <a:cs typeface="Arial" panose="020B0604020202020204" pitchFamily="34" charset="0"/>
              </a:rPr>
              <a:t>thứ</a:t>
            </a:r>
            <a:r>
              <a:rPr lang="en-US" sz="2800" b="1" dirty="0">
                <a:solidFill>
                  <a:srgbClr val="0070C0"/>
                </a:solidFill>
                <a:latin typeface="Arial" panose="020B0604020202020204" pitchFamily="34" charset="0"/>
                <a:cs typeface="Arial" panose="020B0604020202020204" pitchFamily="34" charset="0"/>
              </a:rPr>
              <a:t> </a:t>
            </a:r>
            <a:r>
              <a:rPr lang="en-US" sz="2800" b="1" dirty="0" err="1">
                <a:solidFill>
                  <a:srgbClr val="0070C0"/>
                </a:solidFill>
                <a:latin typeface="Arial" panose="020B0604020202020204" pitchFamily="34" charset="0"/>
                <a:cs typeface="Arial" panose="020B0604020202020204" pitchFamily="34" charset="0"/>
              </a:rPr>
              <a:t>nhất</a:t>
            </a:r>
            <a:r>
              <a:rPr lang="en-US" sz="2800" b="1" dirty="0">
                <a:solidFill>
                  <a:srgbClr val="0070C0"/>
                </a:solidFill>
                <a:latin typeface="Arial" panose="020B0604020202020204" pitchFamily="34" charset="0"/>
                <a:cs typeface="Arial" panose="020B0604020202020204" pitchFamily="34" charset="0"/>
              </a:rPr>
              <a:t> </a:t>
            </a:r>
            <a:r>
              <a:rPr lang="en-US" sz="2800" b="1" dirty="0" err="1">
                <a:solidFill>
                  <a:srgbClr val="0070C0"/>
                </a:solidFill>
                <a:latin typeface="Arial" panose="020B0604020202020204" pitchFamily="34" charset="0"/>
                <a:cs typeface="Arial" panose="020B0604020202020204" pitchFamily="34" charset="0"/>
              </a:rPr>
              <a:t>có</a:t>
            </a:r>
            <a:r>
              <a:rPr lang="en-US" sz="2800" b="1" dirty="0">
                <a:solidFill>
                  <a:srgbClr val="0070C0"/>
                </a:solidFill>
                <a:latin typeface="Arial" panose="020B0604020202020204" pitchFamily="34" charset="0"/>
                <a:cs typeface="Arial" panose="020B0604020202020204" pitchFamily="34" charset="0"/>
              </a:rPr>
              <a:t> 40 </a:t>
            </a:r>
            <a:r>
              <a:rPr lang="en-US" sz="2800" b="1" dirty="0" err="1">
                <a:solidFill>
                  <a:srgbClr val="0070C0"/>
                </a:solidFill>
                <a:latin typeface="Arial" panose="020B0604020202020204" pitchFamily="34" charset="0"/>
                <a:cs typeface="Arial" panose="020B0604020202020204" pitchFamily="34" charset="0"/>
              </a:rPr>
              <a:t>thuyền</a:t>
            </a:r>
            <a:r>
              <a:rPr lang="en-US" sz="2800" b="1" dirty="0">
                <a:solidFill>
                  <a:srgbClr val="0070C0"/>
                </a:solidFill>
                <a:latin typeface="Arial" panose="020B0604020202020204" pitchFamily="34" charset="0"/>
                <a:cs typeface="Arial" panose="020B0604020202020204" pitchFamily="34" charset="0"/>
              </a:rPr>
              <a:t>. </a:t>
            </a:r>
            <a:r>
              <a:rPr lang="en-US" sz="2800" b="1" dirty="0" err="1">
                <a:solidFill>
                  <a:srgbClr val="0070C0"/>
                </a:solidFill>
                <a:latin typeface="Arial" panose="020B0604020202020204" pitchFamily="34" charset="0"/>
                <a:cs typeface="Arial" panose="020B0604020202020204" pitchFamily="34" charset="0"/>
              </a:rPr>
              <a:t>Hỏi</a:t>
            </a:r>
            <a:r>
              <a:rPr lang="en-US" sz="2800" b="1" dirty="0">
                <a:solidFill>
                  <a:srgbClr val="0070C0"/>
                </a:solidFill>
                <a:latin typeface="Arial" panose="020B0604020202020204" pitchFamily="34" charset="0"/>
                <a:cs typeface="Arial" panose="020B0604020202020204" pitchFamily="34" charset="0"/>
              </a:rPr>
              <a:t> </a:t>
            </a:r>
            <a:r>
              <a:rPr lang="en-US" sz="2800" b="1" dirty="0" err="1">
                <a:solidFill>
                  <a:srgbClr val="0070C0"/>
                </a:solidFill>
                <a:latin typeface="Arial" panose="020B0604020202020204" pitchFamily="34" charset="0"/>
                <a:cs typeface="Arial" panose="020B0604020202020204" pitchFamily="34" charset="0"/>
              </a:rPr>
              <a:t>bến</a:t>
            </a:r>
            <a:r>
              <a:rPr lang="en-US" sz="2800" b="1" dirty="0">
                <a:solidFill>
                  <a:srgbClr val="0070C0"/>
                </a:solidFill>
                <a:latin typeface="Arial" panose="020B0604020202020204" pitchFamily="34" charset="0"/>
                <a:cs typeface="Arial" panose="020B0604020202020204" pitchFamily="34" charset="0"/>
              </a:rPr>
              <a:t> </a:t>
            </a:r>
            <a:r>
              <a:rPr lang="en-US" sz="2800" b="1" dirty="0" err="1">
                <a:solidFill>
                  <a:srgbClr val="0070C0"/>
                </a:solidFill>
                <a:latin typeface="Arial" panose="020B0604020202020204" pitchFamily="34" charset="0"/>
                <a:cs typeface="Arial" panose="020B0604020202020204" pitchFamily="34" charset="0"/>
              </a:rPr>
              <a:t>thứ</a:t>
            </a:r>
            <a:r>
              <a:rPr lang="en-US" sz="2800" b="1" dirty="0">
                <a:solidFill>
                  <a:srgbClr val="0070C0"/>
                </a:solidFill>
                <a:latin typeface="Arial" panose="020B0604020202020204" pitchFamily="34" charset="0"/>
                <a:cs typeface="Arial" panose="020B0604020202020204" pitchFamily="34" charset="0"/>
              </a:rPr>
              <a:t> </a:t>
            </a:r>
            <a:r>
              <a:rPr lang="en-US" sz="2800" b="1" dirty="0" err="1">
                <a:solidFill>
                  <a:srgbClr val="0070C0"/>
                </a:solidFill>
                <a:latin typeface="Arial" panose="020B0604020202020204" pitchFamily="34" charset="0"/>
                <a:cs typeface="Arial" panose="020B0604020202020204" pitchFamily="34" charset="0"/>
              </a:rPr>
              <a:t>hai</a:t>
            </a:r>
            <a:r>
              <a:rPr lang="en-US" sz="2800" b="1" dirty="0">
                <a:solidFill>
                  <a:srgbClr val="0070C0"/>
                </a:solidFill>
                <a:latin typeface="Arial" panose="020B0604020202020204" pitchFamily="34" charset="0"/>
                <a:cs typeface="Arial" panose="020B0604020202020204" pitchFamily="34" charset="0"/>
              </a:rPr>
              <a:t> </a:t>
            </a:r>
            <a:r>
              <a:rPr lang="en-US" sz="2800" b="1" dirty="0" err="1">
                <a:solidFill>
                  <a:srgbClr val="0070C0"/>
                </a:solidFill>
                <a:latin typeface="Arial" panose="020B0604020202020204" pitchFamily="34" charset="0"/>
                <a:cs typeface="Arial" panose="020B0604020202020204" pitchFamily="34" charset="0"/>
              </a:rPr>
              <a:t>có</a:t>
            </a:r>
            <a:r>
              <a:rPr lang="en-US" sz="2800" b="1" dirty="0">
                <a:solidFill>
                  <a:srgbClr val="0070C0"/>
                </a:solidFill>
                <a:latin typeface="Arial" panose="020B0604020202020204" pitchFamily="34" charset="0"/>
                <a:cs typeface="Arial" panose="020B0604020202020204" pitchFamily="34" charset="0"/>
              </a:rPr>
              <a:t> bao </a:t>
            </a:r>
            <a:r>
              <a:rPr lang="en-US" sz="2800" b="1" dirty="0" err="1">
                <a:solidFill>
                  <a:srgbClr val="0070C0"/>
                </a:solidFill>
                <a:latin typeface="Arial" panose="020B0604020202020204" pitchFamily="34" charset="0"/>
                <a:cs typeface="Arial" panose="020B0604020202020204" pitchFamily="34" charset="0"/>
              </a:rPr>
              <a:t>nhiêu</a:t>
            </a:r>
            <a:r>
              <a:rPr lang="en-US" sz="2800" b="1" dirty="0">
                <a:solidFill>
                  <a:srgbClr val="0070C0"/>
                </a:solidFill>
                <a:latin typeface="Arial" panose="020B0604020202020204" pitchFamily="34" charset="0"/>
                <a:cs typeface="Arial" panose="020B0604020202020204" pitchFamily="34" charset="0"/>
              </a:rPr>
              <a:t> </a:t>
            </a:r>
            <a:r>
              <a:rPr lang="en-US" sz="2800" b="1" dirty="0" err="1">
                <a:solidFill>
                  <a:srgbClr val="0070C0"/>
                </a:solidFill>
                <a:latin typeface="Arial" panose="020B0604020202020204" pitchFamily="34" charset="0"/>
                <a:cs typeface="Arial" panose="020B0604020202020204" pitchFamily="34" charset="0"/>
              </a:rPr>
              <a:t>thuyền</a:t>
            </a:r>
            <a:r>
              <a:rPr lang="en-US" sz="2800" b="1" dirty="0">
                <a:solidFill>
                  <a:srgbClr val="0070C0"/>
                </a:solidFill>
                <a:latin typeface="Arial" panose="020B0604020202020204" pitchFamily="34" charset="0"/>
                <a:cs typeface="Arial" panose="020B0604020202020204" pitchFamily="34" charset="0"/>
              </a:rPr>
              <a:t>.</a:t>
            </a:r>
            <a:endParaRPr kumimoji="0" lang="en-US" sz="2800" b="1" i="0" u="none" strike="noStrike" kern="1200" cap="none" spc="0" normalizeH="0" baseline="0" noProof="0" dirty="0">
              <a:ln>
                <a:noFill/>
              </a:ln>
              <a:solidFill>
                <a:srgbClr val="0070C0"/>
              </a:solidFill>
              <a:effectLst/>
              <a:uLnTx/>
              <a:uFillTx/>
              <a:latin typeface="Arial" panose="020B0604020202020204" pitchFamily="34" charset="0"/>
              <a:cs typeface="Arial" panose="020B0604020202020204" pitchFamily="34" charset="0"/>
            </a:endParaRPr>
          </a:p>
        </p:txBody>
      </p:sp>
      <p:sp>
        <p:nvSpPr>
          <p:cNvPr id="27" name="TextBox 26">
            <a:extLst>
              <a:ext uri="{FF2B5EF4-FFF2-40B4-BE49-F238E27FC236}">
                <a16:creationId xmlns:a16="http://schemas.microsoft.com/office/drawing/2014/main" id="{4CF79A89-1DD8-456E-BA35-F5618A0DA47D}"/>
              </a:ext>
            </a:extLst>
          </p:cNvPr>
          <p:cNvSpPr txBox="1"/>
          <p:nvPr/>
        </p:nvSpPr>
        <p:spPr>
          <a:xfrm>
            <a:off x="1280799" y="2104569"/>
            <a:ext cx="2647950" cy="584775"/>
          </a:xfrm>
          <a:prstGeom prst="rect">
            <a:avLst/>
          </a:prstGeom>
          <a:noFill/>
        </p:spPr>
        <p:txBody>
          <a:bodyPr wrap="square" rtlCol="0">
            <a:spAutoFit/>
          </a:bodyPr>
          <a:lstStyle/>
          <a:p>
            <a:pPr algn="ctr"/>
            <a:r>
              <a:rPr lang="en-US" sz="3200" b="1" u="sng" dirty="0" err="1">
                <a:solidFill>
                  <a:srgbClr val="002060"/>
                </a:solidFill>
                <a:latin typeface="Arial" panose="020B0604020202020204" pitchFamily="34" charset="0"/>
                <a:cs typeface="Arial" panose="020B0604020202020204" pitchFamily="34" charset="0"/>
              </a:rPr>
              <a:t>Tóm</a:t>
            </a:r>
            <a:r>
              <a:rPr lang="en-US" sz="3200" b="1" u="sng" dirty="0">
                <a:solidFill>
                  <a:srgbClr val="002060"/>
                </a:solidFill>
                <a:latin typeface="Arial" panose="020B0604020202020204" pitchFamily="34" charset="0"/>
                <a:cs typeface="Arial" panose="020B0604020202020204" pitchFamily="34" charset="0"/>
              </a:rPr>
              <a:t> </a:t>
            </a:r>
            <a:r>
              <a:rPr lang="en-US" sz="3200" b="1" u="sng" dirty="0" err="1">
                <a:solidFill>
                  <a:srgbClr val="002060"/>
                </a:solidFill>
                <a:latin typeface="Arial" panose="020B0604020202020204" pitchFamily="34" charset="0"/>
                <a:cs typeface="Arial" panose="020B0604020202020204" pitchFamily="34" charset="0"/>
              </a:rPr>
              <a:t>tắt</a:t>
            </a:r>
            <a:endParaRPr lang="en-US" sz="3200" b="1" u="sng" dirty="0">
              <a:solidFill>
                <a:srgbClr val="002060"/>
              </a:solidFill>
              <a:latin typeface="Arial" panose="020B0604020202020204" pitchFamily="34" charset="0"/>
              <a:cs typeface="Arial" panose="020B0604020202020204" pitchFamily="34" charset="0"/>
            </a:endParaRPr>
          </a:p>
        </p:txBody>
      </p:sp>
      <p:sp>
        <p:nvSpPr>
          <p:cNvPr id="28" name="TextBox 27">
            <a:extLst>
              <a:ext uri="{FF2B5EF4-FFF2-40B4-BE49-F238E27FC236}">
                <a16:creationId xmlns:a16="http://schemas.microsoft.com/office/drawing/2014/main" id="{3C22495E-A9A2-43DB-8F9B-54A1385F2E27}"/>
              </a:ext>
            </a:extLst>
          </p:cNvPr>
          <p:cNvSpPr txBox="1"/>
          <p:nvPr/>
        </p:nvSpPr>
        <p:spPr>
          <a:xfrm>
            <a:off x="-350581" y="2828469"/>
            <a:ext cx="5231830" cy="584775"/>
          </a:xfrm>
          <a:prstGeom prst="rect">
            <a:avLst/>
          </a:prstGeom>
          <a:noFill/>
        </p:spPr>
        <p:txBody>
          <a:bodyPr wrap="square" rtlCol="0">
            <a:spAutoFit/>
          </a:bodyPr>
          <a:lstStyle/>
          <a:p>
            <a:pPr algn="ctr"/>
            <a:r>
              <a:rPr lang="en-US" sz="3200" dirty="0" err="1">
                <a:solidFill>
                  <a:srgbClr val="002060"/>
                </a:solidFill>
                <a:latin typeface="Arial" panose="020B0604020202020204" pitchFamily="34" charset="0"/>
                <a:cs typeface="Arial" panose="020B0604020202020204" pitchFamily="34" charset="0"/>
              </a:rPr>
              <a:t>Tổng</a:t>
            </a:r>
            <a:r>
              <a:rPr lang="en-US" sz="3200" dirty="0">
                <a:solidFill>
                  <a:srgbClr val="002060"/>
                </a:solidFill>
                <a:latin typeface="Arial" panose="020B0604020202020204" pitchFamily="34" charset="0"/>
                <a:cs typeface="Arial" panose="020B0604020202020204" pitchFamily="34" charset="0"/>
              </a:rPr>
              <a:t>: 65 </a:t>
            </a:r>
            <a:r>
              <a:rPr lang="en-US" sz="3200" dirty="0" err="1">
                <a:solidFill>
                  <a:srgbClr val="002060"/>
                </a:solidFill>
                <a:latin typeface="Arial" panose="020B0604020202020204" pitchFamily="34" charset="0"/>
                <a:cs typeface="Arial" panose="020B0604020202020204" pitchFamily="34" charset="0"/>
              </a:rPr>
              <a:t>thuyền</a:t>
            </a:r>
            <a:endParaRPr lang="en-US" sz="3200" dirty="0">
              <a:solidFill>
                <a:srgbClr val="002060"/>
              </a:solidFill>
              <a:latin typeface="Arial" panose="020B0604020202020204" pitchFamily="34" charset="0"/>
              <a:cs typeface="Arial" panose="020B0604020202020204" pitchFamily="34" charset="0"/>
            </a:endParaRPr>
          </a:p>
        </p:txBody>
      </p:sp>
      <p:sp>
        <p:nvSpPr>
          <p:cNvPr id="29" name="TextBox 28">
            <a:extLst>
              <a:ext uri="{FF2B5EF4-FFF2-40B4-BE49-F238E27FC236}">
                <a16:creationId xmlns:a16="http://schemas.microsoft.com/office/drawing/2014/main" id="{D08314A1-F324-4DC3-B931-75712EEA8FA9}"/>
              </a:ext>
            </a:extLst>
          </p:cNvPr>
          <p:cNvSpPr txBox="1"/>
          <p:nvPr/>
        </p:nvSpPr>
        <p:spPr>
          <a:xfrm>
            <a:off x="419527" y="3564507"/>
            <a:ext cx="5231830" cy="584775"/>
          </a:xfrm>
          <a:prstGeom prst="rect">
            <a:avLst/>
          </a:prstGeom>
          <a:noFill/>
        </p:spPr>
        <p:txBody>
          <a:bodyPr wrap="square" rtlCol="0">
            <a:spAutoFit/>
          </a:bodyPr>
          <a:lstStyle/>
          <a:p>
            <a:pPr algn="ctr"/>
            <a:r>
              <a:rPr lang="en-US" sz="3200" dirty="0" err="1">
                <a:solidFill>
                  <a:srgbClr val="002060"/>
                </a:solidFill>
                <a:latin typeface="Arial" panose="020B0604020202020204" pitchFamily="34" charset="0"/>
                <a:cs typeface="Arial" panose="020B0604020202020204" pitchFamily="34" charset="0"/>
              </a:rPr>
              <a:t>Bến</a:t>
            </a:r>
            <a:r>
              <a:rPr lang="en-US" sz="3200" dirty="0">
                <a:solidFill>
                  <a:srgbClr val="002060"/>
                </a:solidFill>
                <a:latin typeface="Arial" panose="020B0604020202020204" pitchFamily="34" charset="0"/>
                <a:cs typeface="Arial" panose="020B0604020202020204" pitchFamily="34" charset="0"/>
              </a:rPr>
              <a:t> </a:t>
            </a:r>
            <a:r>
              <a:rPr lang="en-US" sz="3200" dirty="0" err="1">
                <a:solidFill>
                  <a:srgbClr val="002060"/>
                </a:solidFill>
                <a:latin typeface="Arial" panose="020B0604020202020204" pitchFamily="34" charset="0"/>
                <a:cs typeface="Arial" panose="020B0604020202020204" pitchFamily="34" charset="0"/>
              </a:rPr>
              <a:t>thứ</a:t>
            </a:r>
            <a:r>
              <a:rPr lang="en-US" sz="3200" dirty="0">
                <a:solidFill>
                  <a:srgbClr val="002060"/>
                </a:solidFill>
                <a:latin typeface="Arial" panose="020B0604020202020204" pitchFamily="34" charset="0"/>
                <a:cs typeface="Arial" panose="020B0604020202020204" pitchFamily="34" charset="0"/>
              </a:rPr>
              <a:t> </a:t>
            </a:r>
            <a:r>
              <a:rPr lang="en-US" sz="3200" dirty="0" err="1">
                <a:solidFill>
                  <a:srgbClr val="002060"/>
                </a:solidFill>
                <a:latin typeface="Arial" panose="020B0604020202020204" pitchFamily="34" charset="0"/>
                <a:cs typeface="Arial" panose="020B0604020202020204" pitchFamily="34" charset="0"/>
              </a:rPr>
              <a:t>nhất</a:t>
            </a:r>
            <a:r>
              <a:rPr lang="en-US" sz="3200" dirty="0">
                <a:solidFill>
                  <a:srgbClr val="002060"/>
                </a:solidFill>
                <a:latin typeface="Arial" panose="020B0604020202020204" pitchFamily="34" charset="0"/>
                <a:cs typeface="Arial" panose="020B0604020202020204" pitchFamily="34" charset="0"/>
              </a:rPr>
              <a:t>: 40 </a:t>
            </a:r>
            <a:r>
              <a:rPr lang="en-US" sz="3200" dirty="0" err="1">
                <a:solidFill>
                  <a:srgbClr val="002060"/>
                </a:solidFill>
                <a:latin typeface="Arial" panose="020B0604020202020204" pitchFamily="34" charset="0"/>
                <a:cs typeface="Arial" panose="020B0604020202020204" pitchFamily="34" charset="0"/>
              </a:rPr>
              <a:t>thuyền</a:t>
            </a:r>
            <a:endParaRPr lang="en-US" sz="3200" dirty="0">
              <a:solidFill>
                <a:srgbClr val="002060"/>
              </a:solidFill>
              <a:latin typeface="Arial" panose="020B0604020202020204" pitchFamily="34" charset="0"/>
              <a:cs typeface="Arial" panose="020B0604020202020204" pitchFamily="34" charset="0"/>
            </a:endParaRPr>
          </a:p>
        </p:txBody>
      </p:sp>
      <p:sp>
        <p:nvSpPr>
          <p:cNvPr id="31" name="TextBox 30">
            <a:extLst>
              <a:ext uri="{FF2B5EF4-FFF2-40B4-BE49-F238E27FC236}">
                <a16:creationId xmlns:a16="http://schemas.microsoft.com/office/drawing/2014/main" id="{CF12D068-8E36-4712-9EF5-0AFAD867114B}"/>
              </a:ext>
            </a:extLst>
          </p:cNvPr>
          <p:cNvSpPr txBox="1"/>
          <p:nvPr/>
        </p:nvSpPr>
        <p:spPr>
          <a:xfrm>
            <a:off x="-350581" y="4417689"/>
            <a:ext cx="6121115" cy="584775"/>
          </a:xfrm>
          <a:prstGeom prst="rect">
            <a:avLst/>
          </a:prstGeom>
          <a:noFill/>
        </p:spPr>
        <p:txBody>
          <a:bodyPr wrap="square" rtlCol="0">
            <a:spAutoFit/>
          </a:bodyPr>
          <a:lstStyle/>
          <a:p>
            <a:pPr algn="ctr"/>
            <a:r>
              <a:rPr lang="en-US" sz="3200" dirty="0" err="1">
                <a:solidFill>
                  <a:srgbClr val="002060"/>
                </a:solidFill>
                <a:latin typeface="Arial" panose="020B0604020202020204" pitchFamily="34" charset="0"/>
                <a:cs typeface="Arial" panose="020B0604020202020204" pitchFamily="34" charset="0"/>
              </a:rPr>
              <a:t>Bến</a:t>
            </a:r>
            <a:r>
              <a:rPr lang="en-US" sz="3200" dirty="0">
                <a:solidFill>
                  <a:srgbClr val="002060"/>
                </a:solidFill>
                <a:latin typeface="Arial" panose="020B0604020202020204" pitchFamily="34" charset="0"/>
                <a:cs typeface="Arial" panose="020B0604020202020204" pitchFamily="34" charset="0"/>
              </a:rPr>
              <a:t> </a:t>
            </a:r>
            <a:r>
              <a:rPr lang="en-US" sz="3200" dirty="0" err="1">
                <a:solidFill>
                  <a:srgbClr val="002060"/>
                </a:solidFill>
                <a:latin typeface="Arial" panose="020B0604020202020204" pitchFamily="34" charset="0"/>
                <a:cs typeface="Arial" panose="020B0604020202020204" pitchFamily="34" charset="0"/>
              </a:rPr>
              <a:t>thứ</a:t>
            </a:r>
            <a:r>
              <a:rPr lang="en-US" sz="3200" dirty="0">
                <a:solidFill>
                  <a:srgbClr val="002060"/>
                </a:solidFill>
                <a:latin typeface="Arial" panose="020B0604020202020204" pitchFamily="34" charset="0"/>
                <a:cs typeface="Arial" panose="020B0604020202020204" pitchFamily="34" charset="0"/>
              </a:rPr>
              <a:t> 2:.?.. </a:t>
            </a:r>
            <a:r>
              <a:rPr lang="en-US" sz="3200" dirty="0" err="1">
                <a:solidFill>
                  <a:srgbClr val="002060"/>
                </a:solidFill>
                <a:latin typeface="Arial" panose="020B0604020202020204" pitchFamily="34" charset="0"/>
                <a:cs typeface="Arial" panose="020B0604020202020204" pitchFamily="34" charset="0"/>
              </a:rPr>
              <a:t>thuyền</a:t>
            </a:r>
            <a:endParaRPr lang="en-US" sz="3200" dirty="0">
              <a:solidFill>
                <a:srgbClr val="002060"/>
              </a:solidFill>
              <a:latin typeface="Arial" panose="020B0604020202020204" pitchFamily="34" charset="0"/>
              <a:cs typeface="Arial" panose="020B0604020202020204" pitchFamily="34" charset="0"/>
            </a:endParaRPr>
          </a:p>
        </p:txBody>
      </p:sp>
      <p:sp>
        <p:nvSpPr>
          <p:cNvPr id="32" name="TextBox 31">
            <a:extLst>
              <a:ext uri="{FF2B5EF4-FFF2-40B4-BE49-F238E27FC236}">
                <a16:creationId xmlns:a16="http://schemas.microsoft.com/office/drawing/2014/main" id="{75CF71FF-898C-413C-8710-F634C3283CF8}"/>
              </a:ext>
            </a:extLst>
          </p:cNvPr>
          <p:cNvSpPr txBox="1"/>
          <p:nvPr/>
        </p:nvSpPr>
        <p:spPr>
          <a:xfrm>
            <a:off x="6925550" y="2077916"/>
            <a:ext cx="2647950" cy="584775"/>
          </a:xfrm>
          <a:prstGeom prst="rect">
            <a:avLst/>
          </a:prstGeom>
          <a:noFill/>
        </p:spPr>
        <p:txBody>
          <a:bodyPr wrap="square" rtlCol="0">
            <a:spAutoFit/>
          </a:bodyPr>
          <a:lstStyle/>
          <a:p>
            <a:pPr algn="ctr"/>
            <a:r>
              <a:rPr lang="en-US" sz="3200" b="1" u="sng" dirty="0" err="1">
                <a:solidFill>
                  <a:srgbClr val="002060"/>
                </a:solidFill>
                <a:latin typeface="Arial" panose="020B0604020202020204" pitchFamily="34" charset="0"/>
                <a:cs typeface="Arial" panose="020B0604020202020204" pitchFamily="34" charset="0"/>
              </a:rPr>
              <a:t>Bài</a:t>
            </a:r>
            <a:r>
              <a:rPr lang="en-US" sz="3200" b="1" u="sng" dirty="0">
                <a:solidFill>
                  <a:srgbClr val="002060"/>
                </a:solidFill>
                <a:latin typeface="Arial" panose="020B0604020202020204" pitchFamily="34" charset="0"/>
                <a:cs typeface="Arial" panose="020B0604020202020204" pitchFamily="34" charset="0"/>
              </a:rPr>
              <a:t> </a:t>
            </a:r>
            <a:r>
              <a:rPr lang="en-US" sz="3200" b="1" u="sng" dirty="0" err="1">
                <a:solidFill>
                  <a:srgbClr val="002060"/>
                </a:solidFill>
                <a:latin typeface="Arial" panose="020B0604020202020204" pitchFamily="34" charset="0"/>
                <a:cs typeface="Arial" panose="020B0604020202020204" pitchFamily="34" charset="0"/>
              </a:rPr>
              <a:t>giải</a:t>
            </a:r>
            <a:endParaRPr lang="en-US" sz="3200" b="1" u="sng" dirty="0">
              <a:solidFill>
                <a:srgbClr val="002060"/>
              </a:solidFill>
              <a:latin typeface="Arial" panose="020B0604020202020204" pitchFamily="34" charset="0"/>
              <a:cs typeface="Arial" panose="020B0604020202020204" pitchFamily="34" charset="0"/>
            </a:endParaRPr>
          </a:p>
        </p:txBody>
      </p:sp>
      <p:sp>
        <p:nvSpPr>
          <p:cNvPr id="33" name="TextBox 32">
            <a:extLst>
              <a:ext uri="{FF2B5EF4-FFF2-40B4-BE49-F238E27FC236}">
                <a16:creationId xmlns:a16="http://schemas.microsoft.com/office/drawing/2014/main" id="{CC74ECFB-07BC-4E5E-A2BF-BE7618741F2D}"/>
              </a:ext>
            </a:extLst>
          </p:cNvPr>
          <p:cNvSpPr txBox="1"/>
          <p:nvPr/>
        </p:nvSpPr>
        <p:spPr>
          <a:xfrm>
            <a:off x="5482551" y="2813954"/>
            <a:ext cx="6170744" cy="584775"/>
          </a:xfrm>
          <a:prstGeom prst="rect">
            <a:avLst/>
          </a:prstGeom>
          <a:noFill/>
        </p:spPr>
        <p:txBody>
          <a:bodyPr wrap="square" rtlCol="0">
            <a:spAutoFit/>
          </a:bodyPr>
          <a:lstStyle/>
          <a:p>
            <a:pPr algn="ctr"/>
            <a:r>
              <a:rPr lang="en-US" sz="3200" dirty="0" err="1">
                <a:solidFill>
                  <a:srgbClr val="FF0000"/>
                </a:solidFill>
                <a:latin typeface="Arial" panose="020B0604020202020204" pitchFamily="34" charset="0"/>
                <a:cs typeface="Arial" panose="020B0604020202020204" pitchFamily="34" charset="0"/>
              </a:rPr>
              <a:t>Bến</a:t>
            </a:r>
            <a:r>
              <a:rPr lang="en-US" sz="3200" dirty="0">
                <a:solidFill>
                  <a:srgbClr val="FF0000"/>
                </a:solidFill>
                <a:latin typeface="Arial" panose="020B0604020202020204" pitchFamily="34" charset="0"/>
                <a:cs typeface="Arial" panose="020B0604020202020204" pitchFamily="34" charset="0"/>
              </a:rPr>
              <a:t> </a:t>
            </a:r>
            <a:r>
              <a:rPr lang="en-US" sz="3200" dirty="0" err="1">
                <a:solidFill>
                  <a:srgbClr val="FF0000"/>
                </a:solidFill>
                <a:latin typeface="Arial" panose="020B0604020202020204" pitchFamily="34" charset="0"/>
                <a:cs typeface="Arial" panose="020B0604020202020204" pitchFamily="34" charset="0"/>
              </a:rPr>
              <a:t>thứ</a:t>
            </a:r>
            <a:r>
              <a:rPr lang="en-US" sz="3200" dirty="0">
                <a:solidFill>
                  <a:srgbClr val="FF0000"/>
                </a:solidFill>
                <a:latin typeface="Arial" panose="020B0604020202020204" pitchFamily="34" charset="0"/>
                <a:cs typeface="Arial" panose="020B0604020202020204" pitchFamily="34" charset="0"/>
              </a:rPr>
              <a:t> </a:t>
            </a:r>
            <a:r>
              <a:rPr lang="en-US" sz="3200" dirty="0" err="1">
                <a:solidFill>
                  <a:srgbClr val="FF0000"/>
                </a:solidFill>
                <a:latin typeface="Arial" panose="020B0604020202020204" pitchFamily="34" charset="0"/>
                <a:cs typeface="Arial" panose="020B0604020202020204" pitchFamily="34" charset="0"/>
              </a:rPr>
              <a:t>hai</a:t>
            </a:r>
            <a:r>
              <a:rPr lang="en-US" sz="3200" dirty="0">
                <a:solidFill>
                  <a:srgbClr val="FF0000"/>
                </a:solidFill>
                <a:latin typeface="Arial" panose="020B0604020202020204" pitchFamily="34" charset="0"/>
                <a:cs typeface="Arial" panose="020B0604020202020204" pitchFamily="34" charset="0"/>
              </a:rPr>
              <a:t> </a:t>
            </a:r>
            <a:r>
              <a:rPr lang="en-US" sz="3200" dirty="0" err="1">
                <a:solidFill>
                  <a:srgbClr val="FF0000"/>
                </a:solidFill>
                <a:latin typeface="Arial" panose="020B0604020202020204" pitchFamily="34" charset="0"/>
                <a:cs typeface="Arial" panose="020B0604020202020204" pitchFamily="34" charset="0"/>
              </a:rPr>
              <a:t>có</a:t>
            </a:r>
            <a:r>
              <a:rPr lang="en-US" sz="3200" dirty="0">
                <a:solidFill>
                  <a:srgbClr val="FF0000"/>
                </a:solidFill>
                <a:latin typeface="Arial" panose="020B0604020202020204" pitchFamily="34" charset="0"/>
                <a:cs typeface="Arial" panose="020B0604020202020204" pitchFamily="34" charset="0"/>
              </a:rPr>
              <a:t> </a:t>
            </a:r>
            <a:r>
              <a:rPr lang="en-US" sz="3200" dirty="0" err="1">
                <a:solidFill>
                  <a:srgbClr val="FF0000"/>
                </a:solidFill>
                <a:latin typeface="Arial" panose="020B0604020202020204" pitchFamily="34" charset="0"/>
                <a:cs typeface="Arial" panose="020B0604020202020204" pitchFamily="34" charset="0"/>
              </a:rPr>
              <a:t>số</a:t>
            </a:r>
            <a:r>
              <a:rPr lang="en-US" sz="3200" dirty="0">
                <a:solidFill>
                  <a:srgbClr val="FF0000"/>
                </a:solidFill>
                <a:latin typeface="Arial" panose="020B0604020202020204" pitchFamily="34" charset="0"/>
                <a:cs typeface="Arial" panose="020B0604020202020204" pitchFamily="34" charset="0"/>
              </a:rPr>
              <a:t> </a:t>
            </a:r>
            <a:r>
              <a:rPr lang="en-US" sz="3200" dirty="0" err="1">
                <a:solidFill>
                  <a:srgbClr val="FF0000"/>
                </a:solidFill>
                <a:latin typeface="Arial" panose="020B0604020202020204" pitchFamily="34" charset="0"/>
                <a:cs typeface="Arial" panose="020B0604020202020204" pitchFamily="34" charset="0"/>
              </a:rPr>
              <a:t>thuyền</a:t>
            </a:r>
            <a:r>
              <a:rPr lang="en-US" sz="3200" dirty="0">
                <a:solidFill>
                  <a:srgbClr val="FF0000"/>
                </a:solidFill>
                <a:latin typeface="Arial" panose="020B0604020202020204" pitchFamily="34" charset="0"/>
                <a:cs typeface="Arial" panose="020B0604020202020204" pitchFamily="34" charset="0"/>
              </a:rPr>
              <a:t> </a:t>
            </a:r>
            <a:r>
              <a:rPr lang="en-US" sz="3200" dirty="0" err="1">
                <a:solidFill>
                  <a:srgbClr val="FF0000"/>
                </a:solidFill>
                <a:latin typeface="Arial" panose="020B0604020202020204" pitchFamily="34" charset="0"/>
                <a:cs typeface="Arial" panose="020B0604020202020204" pitchFamily="34" charset="0"/>
              </a:rPr>
              <a:t>là</a:t>
            </a:r>
            <a:r>
              <a:rPr lang="en-US" sz="3200" dirty="0">
                <a:solidFill>
                  <a:srgbClr val="FF0000"/>
                </a:solidFill>
                <a:latin typeface="Arial" panose="020B0604020202020204" pitchFamily="34" charset="0"/>
                <a:cs typeface="Arial" panose="020B0604020202020204" pitchFamily="34" charset="0"/>
              </a:rPr>
              <a:t>:</a:t>
            </a:r>
          </a:p>
        </p:txBody>
      </p:sp>
      <p:sp>
        <p:nvSpPr>
          <p:cNvPr id="34" name="TextBox 33">
            <a:extLst>
              <a:ext uri="{FF2B5EF4-FFF2-40B4-BE49-F238E27FC236}">
                <a16:creationId xmlns:a16="http://schemas.microsoft.com/office/drawing/2014/main" id="{0EEC8287-BF5C-4C5B-B881-3203B8FAE466}"/>
              </a:ext>
            </a:extLst>
          </p:cNvPr>
          <p:cNvSpPr txBox="1"/>
          <p:nvPr/>
        </p:nvSpPr>
        <p:spPr>
          <a:xfrm>
            <a:off x="6064278" y="3537854"/>
            <a:ext cx="5231830" cy="584775"/>
          </a:xfrm>
          <a:prstGeom prst="rect">
            <a:avLst/>
          </a:prstGeom>
          <a:noFill/>
        </p:spPr>
        <p:txBody>
          <a:bodyPr wrap="square" rtlCol="0">
            <a:spAutoFit/>
          </a:bodyPr>
          <a:lstStyle/>
          <a:p>
            <a:pPr algn="ctr"/>
            <a:r>
              <a:rPr lang="en-US" sz="3200" dirty="0">
                <a:solidFill>
                  <a:srgbClr val="FF0000"/>
                </a:solidFill>
                <a:latin typeface="Arial" panose="020B0604020202020204" pitchFamily="34" charset="0"/>
                <a:cs typeface="Arial" panose="020B0604020202020204" pitchFamily="34" charset="0"/>
              </a:rPr>
              <a:t>65 – 40 = 25 (</a:t>
            </a:r>
            <a:r>
              <a:rPr lang="en-US" sz="3200" dirty="0" err="1">
                <a:solidFill>
                  <a:srgbClr val="FF0000"/>
                </a:solidFill>
                <a:latin typeface="Arial" panose="020B0604020202020204" pitchFamily="34" charset="0"/>
                <a:cs typeface="Arial" panose="020B0604020202020204" pitchFamily="34" charset="0"/>
              </a:rPr>
              <a:t>thuyền</a:t>
            </a:r>
            <a:r>
              <a:rPr lang="en-US" sz="3200" dirty="0">
                <a:solidFill>
                  <a:srgbClr val="FF0000"/>
                </a:solidFill>
                <a:latin typeface="Arial" panose="020B0604020202020204" pitchFamily="34" charset="0"/>
                <a:cs typeface="Arial" panose="020B0604020202020204" pitchFamily="34" charset="0"/>
              </a:rPr>
              <a:t>)</a:t>
            </a:r>
          </a:p>
        </p:txBody>
      </p:sp>
      <p:sp>
        <p:nvSpPr>
          <p:cNvPr id="35" name="TextBox 34">
            <a:extLst>
              <a:ext uri="{FF2B5EF4-FFF2-40B4-BE49-F238E27FC236}">
                <a16:creationId xmlns:a16="http://schemas.microsoft.com/office/drawing/2014/main" id="{2EEB23F6-0FDF-4DB4-A7AA-0270F960750B}"/>
              </a:ext>
            </a:extLst>
          </p:cNvPr>
          <p:cNvSpPr txBox="1"/>
          <p:nvPr/>
        </p:nvSpPr>
        <p:spPr>
          <a:xfrm>
            <a:off x="6179995" y="4351859"/>
            <a:ext cx="6121115" cy="584775"/>
          </a:xfrm>
          <a:prstGeom prst="rect">
            <a:avLst/>
          </a:prstGeom>
          <a:noFill/>
        </p:spPr>
        <p:txBody>
          <a:bodyPr wrap="square" rtlCol="0">
            <a:spAutoFit/>
          </a:bodyPr>
          <a:lstStyle/>
          <a:p>
            <a:pPr algn="ctr"/>
            <a:r>
              <a:rPr lang="en-US" sz="3200" dirty="0" err="1">
                <a:solidFill>
                  <a:srgbClr val="FF0000"/>
                </a:solidFill>
                <a:latin typeface="Arial" panose="020B0604020202020204" pitchFamily="34" charset="0"/>
                <a:cs typeface="Arial" panose="020B0604020202020204" pitchFamily="34" charset="0"/>
              </a:rPr>
              <a:t>Đáp</a:t>
            </a:r>
            <a:r>
              <a:rPr lang="en-US" sz="3200" dirty="0">
                <a:solidFill>
                  <a:srgbClr val="FF0000"/>
                </a:solidFill>
                <a:latin typeface="Arial" panose="020B0604020202020204" pitchFamily="34" charset="0"/>
                <a:cs typeface="Arial" panose="020B0604020202020204" pitchFamily="34" charset="0"/>
              </a:rPr>
              <a:t> </a:t>
            </a:r>
            <a:r>
              <a:rPr lang="en-US" sz="3200" dirty="0" err="1">
                <a:solidFill>
                  <a:srgbClr val="FF0000"/>
                </a:solidFill>
                <a:latin typeface="Arial" panose="020B0604020202020204" pitchFamily="34" charset="0"/>
                <a:cs typeface="Arial" panose="020B0604020202020204" pitchFamily="34" charset="0"/>
              </a:rPr>
              <a:t>số</a:t>
            </a:r>
            <a:r>
              <a:rPr lang="en-US" sz="3200" dirty="0">
                <a:solidFill>
                  <a:srgbClr val="FF0000"/>
                </a:solidFill>
                <a:latin typeface="Arial" panose="020B0604020202020204" pitchFamily="34" charset="0"/>
                <a:cs typeface="Arial" panose="020B0604020202020204" pitchFamily="34" charset="0"/>
              </a:rPr>
              <a:t>: 25 </a:t>
            </a:r>
            <a:r>
              <a:rPr lang="en-US" sz="3200" dirty="0" err="1">
                <a:solidFill>
                  <a:srgbClr val="FF0000"/>
                </a:solidFill>
                <a:latin typeface="Arial" panose="020B0604020202020204" pitchFamily="34" charset="0"/>
                <a:cs typeface="Arial" panose="020B0604020202020204" pitchFamily="34" charset="0"/>
              </a:rPr>
              <a:t>thuyền</a:t>
            </a:r>
            <a:endParaRPr lang="en-US" sz="3200" dirty="0">
              <a:solidFill>
                <a:srgbClr val="FF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1608225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7">
                                            <p:txEl>
                                              <p:pRg st="0" end="0"/>
                                            </p:txEl>
                                          </p:spTgt>
                                        </p:tgtEl>
                                        <p:attrNameLst>
                                          <p:attrName>style.visibility</p:attrName>
                                        </p:attrNameLst>
                                      </p:cBhvr>
                                      <p:to>
                                        <p:strVal val="visible"/>
                                      </p:to>
                                    </p:set>
                                    <p:animEffect transition="in" filter="fade">
                                      <p:cBhvr>
                                        <p:cTn id="7" dur="500"/>
                                        <p:tgtEl>
                                          <p:spTgt spid="2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8">
                                            <p:txEl>
                                              <p:pRg st="0" end="0"/>
                                            </p:txEl>
                                          </p:spTgt>
                                        </p:tgtEl>
                                        <p:attrNameLst>
                                          <p:attrName>style.visibility</p:attrName>
                                        </p:attrNameLst>
                                      </p:cBhvr>
                                      <p:to>
                                        <p:strVal val="visible"/>
                                      </p:to>
                                    </p:set>
                                    <p:animEffect transition="in" filter="fade">
                                      <p:cBhvr>
                                        <p:cTn id="12" dur="500"/>
                                        <p:tgtEl>
                                          <p:spTgt spid="28">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9">
                                            <p:txEl>
                                              <p:pRg st="0" end="0"/>
                                            </p:txEl>
                                          </p:spTgt>
                                        </p:tgtEl>
                                        <p:attrNameLst>
                                          <p:attrName>style.visibility</p:attrName>
                                        </p:attrNameLst>
                                      </p:cBhvr>
                                      <p:to>
                                        <p:strVal val="visible"/>
                                      </p:to>
                                    </p:set>
                                    <p:animEffect transition="in" filter="fade">
                                      <p:cBhvr>
                                        <p:cTn id="17" dur="500"/>
                                        <p:tgtEl>
                                          <p:spTgt spid="29">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1">
                                            <p:txEl>
                                              <p:pRg st="0" end="0"/>
                                            </p:txEl>
                                          </p:spTgt>
                                        </p:tgtEl>
                                        <p:attrNameLst>
                                          <p:attrName>style.visibility</p:attrName>
                                        </p:attrNameLst>
                                      </p:cBhvr>
                                      <p:to>
                                        <p:strVal val="visible"/>
                                      </p:to>
                                    </p:set>
                                    <p:animEffect transition="in" filter="fade">
                                      <p:cBhvr>
                                        <p:cTn id="22" dur="500"/>
                                        <p:tgtEl>
                                          <p:spTgt spid="31">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2">
                                            <p:txEl>
                                              <p:pRg st="0" end="0"/>
                                            </p:txEl>
                                          </p:spTgt>
                                        </p:tgtEl>
                                        <p:attrNameLst>
                                          <p:attrName>style.visibility</p:attrName>
                                        </p:attrNameLst>
                                      </p:cBhvr>
                                      <p:to>
                                        <p:strVal val="visible"/>
                                      </p:to>
                                    </p:set>
                                    <p:animEffect transition="in" filter="fade">
                                      <p:cBhvr>
                                        <p:cTn id="27" dur="500"/>
                                        <p:tgtEl>
                                          <p:spTgt spid="32">
                                            <p:txEl>
                                              <p:pRg st="0" end="0"/>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3">
                                            <p:txEl>
                                              <p:pRg st="0" end="0"/>
                                            </p:txEl>
                                          </p:spTgt>
                                        </p:tgtEl>
                                        <p:attrNameLst>
                                          <p:attrName>style.visibility</p:attrName>
                                        </p:attrNameLst>
                                      </p:cBhvr>
                                      <p:to>
                                        <p:strVal val="visible"/>
                                      </p:to>
                                    </p:set>
                                    <p:animEffect transition="in" filter="fade">
                                      <p:cBhvr>
                                        <p:cTn id="32" dur="500"/>
                                        <p:tgtEl>
                                          <p:spTgt spid="33">
                                            <p:txEl>
                                              <p:pRg st="0" end="0"/>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34">
                                            <p:txEl>
                                              <p:pRg st="0" end="0"/>
                                            </p:txEl>
                                          </p:spTgt>
                                        </p:tgtEl>
                                        <p:attrNameLst>
                                          <p:attrName>style.visibility</p:attrName>
                                        </p:attrNameLst>
                                      </p:cBhvr>
                                      <p:to>
                                        <p:strVal val="visible"/>
                                      </p:to>
                                    </p:set>
                                    <p:animEffect transition="in" filter="fade">
                                      <p:cBhvr>
                                        <p:cTn id="37" dur="500"/>
                                        <p:tgtEl>
                                          <p:spTgt spid="34">
                                            <p:txEl>
                                              <p:pRg st="0" end="0"/>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35">
                                            <p:txEl>
                                              <p:pRg st="0" end="0"/>
                                            </p:txEl>
                                          </p:spTgt>
                                        </p:tgtEl>
                                        <p:attrNameLst>
                                          <p:attrName>style.visibility</p:attrName>
                                        </p:attrNameLst>
                                      </p:cBhvr>
                                      <p:to>
                                        <p:strVal val="visible"/>
                                      </p:to>
                                    </p:set>
                                    <p:animEffect transition="in" filter="fade">
                                      <p:cBhvr>
                                        <p:cTn id="42" dur="500"/>
                                        <p:tgtEl>
                                          <p:spTgt spid="3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图片 2">
            <a:extLst>
              <a:ext uri="{FF2B5EF4-FFF2-40B4-BE49-F238E27FC236}">
                <a16:creationId xmlns:a16="http://schemas.microsoft.com/office/drawing/2014/main" id="{C243E732-B52F-4F15-B12F-77C844FFE4BD}"/>
              </a:ext>
            </a:extLst>
          </p:cNvPr>
          <p:cNvPicPr>
            <a:picLocks noChangeAspect="1"/>
          </p:cNvPicPr>
          <p:nvPr/>
        </p:nvPicPr>
        <p:blipFill rotWithShape="1">
          <a:blip r:embed="rId2">
            <a:extLst>
              <a:ext uri="{28A0092B-C50C-407E-A947-70E740481C1C}">
                <a14:useLocalDpi xmlns:a14="http://schemas.microsoft.com/office/drawing/2010/main" val="0"/>
              </a:ext>
            </a:extLst>
          </a:blip>
          <a:srcRect l="4305" t="5109" r="29408" b="32774"/>
          <a:stretch>
            <a:fillRect/>
          </a:stretch>
        </p:blipFill>
        <p:spPr>
          <a:xfrm>
            <a:off x="287383" y="1265020"/>
            <a:ext cx="11904617" cy="3933997"/>
          </a:xfrm>
          <a:prstGeom prst="rect">
            <a:avLst/>
          </a:prstGeom>
        </p:spPr>
      </p:pic>
      <p:sp>
        <p:nvSpPr>
          <p:cNvPr id="6" name="Rounded Rectangle 26">
            <a:extLst>
              <a:ext uri="{FF2B5EF4-FFF2-40B4-BE49-F238E27FC236}">
                <a16:creationId xmlns:a16="http://schemas.microsoft.com/office/drawing/2014/main" id="{8D117A4E-B45D-441C-B6B9-615B55FDB9C6}"/>
              </a:ext>
            </a:extLst>
          </p:cNvPr>
          <p:cNvSpPr/>
          <p:nvPr/>
        </p:nvSpPr>
        <p:spPr>
          <a:xfrm>
            <a:off x="3776938" y="313064"/>
            <a:ext cx="4256720" cy="1345919"/>
          </a:xfrm>
          <a:custGeom>
            <a:avLst/>
            <a:gdLst>
              <a:gd name="connsiteX0" fmla="*/ 384287 w 4256720"/>
              <a:gd name="connsiteY0" fmla="*/ 447705 h 1345919"/>
              <a:gd name="connsiteX1" fmla="*/ 554063 w 4256720"/>
              <a:gd name="connsiteY1" fmla="*/ 215191 h 1345919"/>
              <a:gd name="connsiteX2" fmla="*/ 1379985 w 4256720"/>
              <a:gd name="connsiteY2" fmla="*/ 162071 h 1345919"/>
              <a:gd name="connsiteX3" fmla="*/ 2212706 w 4256720"/>
              <a:gd name="connsiteY3" fmla="*/ 106925 h 1345919"/>
              <a:gd name="connsiteX4" fmla="*/ 2537182 w 4256720"/>
              <a:gd name="connsiteY4" fmla="*/ 6231 h 1345919"/>
              <a:gd name="connsiteX5" fmla="*/ 2939600 w 4256720"/>
              <a:gd name="connsiteY5" fmla="*/ 77296 h 1345919"/>
              <a:gd name="connsiteX6" fmla="*/ 3494353 w 4256720"/>
              <a:gd name="connsiteY6" fmla="*/ 21497 h 1345919"/>
              <a:gd name="connsiteX7" fmla="*/ 3775671 w 4256720"/>
              <a:gd name="connsiteY7" fmla="*/ 173723 h 1345919"/>
              <a:gd name="connsiteX8" fmla="*/ 4136704 w 4256720"/>
              <a:gd name="connsiteY8" fmla="*/ 321462 h 1345919"/>
              <a:gd name="connsiteX9" fmla="*/ 4120544 w 4256720"/>
              <a:gd name="connsiteY9" fmla="*/ 481664 h 1345919"/>
              <a:gd name="connsiteX10" fmla="*/ 4238589 w 4256720"/>
              <a:gd name="connsiteY10" fmla="*/ 726609 h 1345919"/>
              <a:gd name="connsiteX11" fmla="*/ 3685610 w 4256720"/>
              <a:gd name="connsiteY11" fmla="*/ 941021 h 1345919"/>
              <a:gd name="connsiteX12" fmla="*/ 3487652 w 4256720"/>
              <a:gd name="connsiteY12" fmla="*/ 1124745 h 1345919"/>
              <a:gd name="connsiteX13" fmla="*/ 2813672 w 4256720"/>
              <a:gd name="connsiteY13" fmla="*/ 1146990 h 1345919"/>
              <a:gd name="connsiteX14" fmla="*/ 2332032 w 4256720"/>
              <a:gd name="connsiteY14" fmla="*/ 1342990 h 1345919"/>
              <a:gd name="connsiteX15" fmla="*/ 1623859 w 4256720"/>
              <a:gd name="connsiteY15" fmla="*/ 1223353 h 1345919"/>
              <a:gd name="connsiteX16" fmla="*/ 571898 w 4256720"/>
              <a:gd name="connsiteY16" fmla="*/ 1105149 h 1345919"/>
              <a:gd name="connsiteX17" fmla="*/ 109374 w 4256720"/>
              <a:gd name="connsiteY17" fmla="*/ 973610 h 1345919"/>
              <a:gd name="connsiteX18" fmla="*/ 208204 w 4256720"/>
              <a:gd name="connsiteY18" fmla="*/ 796055 h 1345919"/>
              <a:gd name="connsiteX19" fmla="*/ -493 w 4256720"/>
              <a:gd name="connsiteY19" fmla="*/ 613888 h 1345919"/>
              <a:gd name="connsiteX20" fmla="*/ 380641 w 4256720"/>
              <a:gd name="connsiteY20" fmla="*/ 451973 h 1345919"/>
              <a:gd name="connsiteX21" fmla="*/ 384287 w 4256720"/>
              <a:gd name="connsiteY21" fmla="*/ 447705 h 1345919"/>
              <a:gd name="connsiteX0" fmla="*/ 462425 w 4256720"/>
              <a:gd name="connsiteY0" fmla="*/ 815558 h 1345919"/>
              <a:gd name="connsiteX1" fmla="*/ 212836 w 4256720"/>
              <a:gd name="connsiteY1" fmla="*/ 790727 h 1345919"/>
              <a:gd name="connsiteX2" fmla="*/ 682651 w 4256720"/>
              <a:gd name="connsiteY2" fmla="*/ 1087296 h 1345919"/>
              <a:gd name="connsiteX3" fmla="*/ 573474 w 4256720"/>
              <a:gd name="connsiteY3" fmla="*/ 1099167 h 1345919"/>
              <a:gd name="connsiteX4" fmla="*/ 1623662 w 4256720"/>
              <a:gd name="connsiteY4" fmla="*/ 1217869 h 1345919"/>
              <a:gd name="connsiteX5" fmla="*/ 1557841 w 4256720"/>
              <a:gd name="connsiteY5" fmla="*/ 1163659 h 1345919"/>
              <a:gd name="connsiteX6" fmla="*/ 2840473 w 4256720"/>
              <a:gd name="connsiteY6" fmla="*/ 1082685 h 1345919"/>
              <a:gd name="connsiteX7" fmla="*/ 2814164 w 4256720"/>
              <a:gd name="connsiteY7" fmla="*/ 1142161 h 1345919"/>
              <a:gd name="connsiteX8" fmla="*/ 3362907 w 4256720"/>
              <a:gd name="connsiteY8" fmla="*/ 715144 h 1345919"/>
              <a:gd name="connsiteX9" fmla="*/ 3683245 w 4256720"/>
              <a:gd name="connsiteY9" fmla="*/ 937469 h 1345919"/>
              <a:gd name="connsiteX10" fmla="*/ 4118573 w 4256720"/>
              <a:gd name="connsiteY10" fmla="*/ 478362 h 1345919"/>
              <a:gd name="connsiteX11" fmla="*/ 3975894 w 4256720"/>
              <a:gd name="connsiteY11" fmla="*/ 561734 h 1345919"/>
              <a:gd name="connsiteX12" fmla="*/ 3776262 w 4256720"/>
              <a:gd name="connsiteY12" fmla="*/ 169049 h 1345919"/>
              <a:gd name="connsiteX13" fmla="*/ 3783751 w 4256720"/>
              <a:gd name="connsiteY13" fmla="*/ 208430 h 1345919"/>
              <a:gd name="connsiteX14" fmla="*/ 2865206 w 4256720"/>
              <a:gd name="connsiteY14" fmla="*/ 123126 h 1345919"/>
              <a:gd name="connsiteX15" fmla="*/ 2938319 w 4256720"/>
              <a:gd name="connsiteY15" fmla="*/ 72903 h 1345919"/>
              <a:gd name="connsiteX16" fmla="*/ 2181667 w 4256720"/>
              <a:gd name="connsiteY16" fmla="*/ 147054 h 1345919"/>
              <a:gd name="connsiteX17" fmla="*/ 2217041 w 4256720"/>
              <a:gd name="connsiteY17" fmla="*/ 103747 h 1345919"/>
              <a:gd name="connsiteX18" fmla="*/ 1379492 w 4256720"/>
              <a:gd name="connsiteY18" fmla="*/ 161759 h 1345919"/>
              <a:gd name="connsiteX19" fmla="*/ 1507588 w 4256720"/>
              <a:gd name="connsiteY19" fmla="*/ 203757 h 1345919"/>
              <a:gd name="connsiteX20" fmla="*/ 406654 w 4256720"/>
              <a:gd name="connsiteY20" fmla="*/ 491914 h 1345919"/>
              <a:gd name="connsiteX21" fmla="*/ 384287 w 4256720"/>
              <a:gd name="connsiteY21" fmla="*/ 447705 h 1345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4256720" h="1345919" fill="none" extrusionOk="0">
                <a:moveTo>
                  <a:pt x="384287" y="447705"/>
                </a:moveTo>
                <a:cubicBezTo>
                  <a:pt x="350900" y="372262"/>
                  <a:pt x="429145" y="288269"/>
                  <a:pt x="554063" y="215191"/>
                </a:cubicBezTo>
                <a:cubicBezTo>
                  <a:pt x="746675" y="99843"/>
                  <a:pt x="1109927" y="100449"/>
                  <a:pt x="1379985" y="162071"/>
                </a:cubicBezTo>
                <a:cubicBezTo>
                  <a:pt x="1536496" y="59847"/>
                  <a:pt x="1945285" y="56077"/>
                  <a:pt x="2212706" y="106925"/>
                </a:cubicBezTo>
                <a:cubicBezTo>
                  <a:pt x="2275579" y="75291"/>
                  <a:pt x="2411492" y="2249"/>
                  <a:pt x="2537182" y="6231"/>
                </a:cubicBezTo>
                <a:cubicBezTo>
                  <a:pt x="2702665" y="-10569"/>
                  <a:pt x="2833646" y="30754"/>
                  <a:pt x="2939600" y="77296"/>
                </a:cubicBezTo>
                <a:cubicBezTo>
                  <a:pt x="3053219" y="36618"/>
                  <a:pt x="3335620" y="-1927"/>
                  <a:pt x="3494353" y="21497"/>
                </a:cubicBezTo>
                <a:cubicBezTo>
                  <a:pt x="3639484" y="63186"/>
                  <a:pt x="3741702" y="104932"/>
                  <a:pt x="3775671" y="173723"/>
                </a:cubicBezTo>
                <a:cubicBezTo>
                  <a:pt x="3966805" y="194427"/>
                  <a:pt x="4077381" y="238606"/>
                  <a:pt x="4136704" y="321462"/>
                </a:cubicBezTo>
                <a:cubicBezTo>
                  <a:pt x="4174063" y="368685"/>
                  <a:pt x="4182716" y="423376"/>
                  <a:pt x="4120544" y="481664"/>
                </a:cubicBezTo>
                <a:cubicBezTo>
                  <a:pt x="4231678" y="548467"/>
                  <a:pt x="4278051" y="630487"/>
                  <a:pt x="4238589" y="726609"/>
                </a:cubicBezTo>
                <a:cubicBezTo>
                  <a:pt x="4187846" y="884884"/>
                  <a:pt x="3945830" y="926019"/>
                  <a:pt x="3685610" y="941021"/>
                </a:cubicBezTo>
                <a:cubicBezTo>
                  <a:pt x="3679019" y="1010010"/>
                  <a:pt x="3589421" y="1070664"/>
                  <a:pt x="3487652" y="1124745"/>
                </a:cubicBezTo>
                <a:cubicBezTo>
                  <a:pt x="3309630" y="1191823"/>
                  <a:pt x="3017358" y="1181981"/>
                  <a:pt x="2813672" y="1146990"/>
                </a:cubicBezTo>
                <a:cubicBezTo>
                  <a:pt x="2749217" y="1204212"/>
                  <a:pt x="2566444" y="1341891"/>
                  <a:pt x="2332032" y="1342990"/>
                </a:cubicBezTo>
                <a:cubicBezTo>
                  <a:pt x="2087428" y="1382157"/>
                  <a:pt x="1796122" y="1318262"/>
                  <a:pt x="1623859" y="1223353"/>
                </a:cubicBezTo>
                <a:cubicBezTo>
                  <a:pt x="1291146" y="1272739"/>
                  <a:pt x="787631" y="1259394"/>
                  <a:pt x="571898" y="1105149"/>
                </a:cubicBezTo>
                <a:cubicBezTo>
                  <a:pt x="362423" y="1093251"/>
                  <a:pt x="182433" y="1069325"/>
                  <a:pt x="109374" y="973610"/>
                </a:cubicBezTo>
                <a:cubicBezTo>
                  <a:pt x="71873" y="909288"/>
                  <a:pt x="115040" y="836414"/>
                  <a:pt x="208204" y="796055"/>
                </a:cubicBezTo>
                <a:cubicBezTo>
                  <a:pt x="68178" y="775849"/>
                  <a:pt x="-9822" y="694370"/>
                  <a:pt x="-493" y="613888"/>
                </a:cubicBezTo>
                <a:cubicBezTo>
                  <a:pt x="16593" y="536006"/>
                  <a:pt x="180189" y="456950"/>
                  <a:pt x="380641" y="451973"/>
                </a:cubicBezTo>
                <a:cubicBezTo>
                  <a:pt x="381504" y="450830"/>
                  <a:pt x="383145" y="449394"/>
                  <a:pt x="384287" y="447705"/>
                </a:cubicBezTo>
                <a:close/>
              </a:path>
              <a:path w="4256720" h="1345919" fill="none" extrusionOk="0">
                <a:moveTo>
                  <a:pt x="462425" y="815558"/>
                </a:moveTo>
                <a:cubicBezTo>
                  <a:pt x="374056" y="832980"/>
                  <a:pt x="284838" y="812291"/>
                  <a:pt x="212836" y="790727"/>
                </a:cubicBezTo>
                <a:moveTo>
                  <a:pt x="682651" y="1087296"/>
                </a:moveTo>
                <a:cubicBezTo>
                  <a:pt x="642071" y="1095848"/>
                  <a:pt x="611459" y="1099640"/>
                  <a:pt x="573474" y="1099167"/>
                </a:cubicBezTo>
                <a:moveTo>
                  <a:pt x="1623662" y="1217869"/>
                </a:moveTo>
                <a:cubicBezTo>
                  <a:pt x="1597113" y="1199099"/>
                  <a:pt x="1580121" y="1178549"/>
                  <a:pt x="1557841" y="1163659"/>
                </a:cubicBezTo>
                <a:moveTo>
                  <a:pt x="2840473" y="1082685"/>
                </a:moveTo>
                <a:cubicBezTo>
                  <a:pt x="2838749" y="1101391"/>
                  <a:pt x="2827199" y="1120094"/>
                  <a:pt x="2814164" y="1142161"/>
                </a:cubicBezTo>
                <a:moveTo>
                  <a:pt x="3362907" y="715144"/>
                </a:moveTo>
                <a:cubicBezTo>
                  <a:pt x="3560259" y="746670"/>
                  <a:pt x="3686304" y="850349"/>
                  <a:pt x="3683245" y="937469"/>
                </a:cubicBezTo>
                <a:moveTo>
                  <a:pt x="4118573" y="478362"/>
                </a:moveTo>
                <a:cubicBezTo>
                  <a:pt x="4085855" y="509177"/>
                  <a:pt x="4036457" y="532949"/>
                  <a:pt x="3975894" y="561734"/>
                </a:cubicBezTo>
                <a:moveTo>
                  <a:pt x="3776262" y="169049"/>
                </a:moveTo>
                <a:cubicBezTo>
                  <a:pt x="3780623" y="179523"/>
                  <a:pt x="3783245" y="194093"/>
                  <a:pt x="3783751" y="208430"/>
                </a:cubicBezTo>
                <a:moveTo>
                  <a:pt x="2865206" y="123126"/>
                </a:moveTo>
                <a:cubicBezTo>
                  <a:pt x="2884312" y="104437"/>
                  <a:pt x="2904080" y="86578"/>
                  <a:pt x="2938319" y="72903"/>
                </a:cubicBezTo>
                <a:moveTo>
                  <a:pt x="2181667" y="147054"/>
                </a:moveTo>
                <a:cubicBezTo>
                  <a:pt x="2193304" y="131359"/>
                  <a:pt x="2198239" y="118258"/>
                  <a:pt x="2217041" y="103747"/>
                </a:cubicBezTo>
                <a:moveTo>
                  <a:pt x="1379492" y="161759"/>
                </a:moveTo>
                <a:cubicBezTo>
                  <a:pt x="1429554" y="168899"/>
                  <a:pt x="1470934" y="185648"/>
                  <a:pt x="1507588" y="203757"/>
                </a:cubicBezTo>
                <a:moveTo>
                  <a:pt x="406654" y="491914"/>
                </a:moveTo>
                <a:cubicBezTo>
                  <a:pt x="398289" y="480767"/>
                  <a:pt x="387026" y="464837"/>
                  <a:pt x="384287" y="447705"/>
                </a:cubicBezTo>
              </a:path>
              <a:path w="4256720" h="1345919" stroke="0" extrusionOk="0">
                <a:moveTo>
                  <a:pt x="384287" y="447705"/>
                </a:moveTo>
                <a:cubicBezTo>
                  <a:pt x="355340" y="385585"/>
                  <a:pt x="430774" y="263872"/>
                  <a:pt x="554063" y="215191"/>
                </a:cubicBezTo>
                <a:cubicBezTo>
                  <a:pt x="795650" y="137250"/>
                  <a:pt x="1148338" y="63211"/>
                  <a:pt x="1379985" y="162071"/>
                </a:cubicBezTo>
                <a:cubicBezTo>
                  <a:pt x="1568233" y="50816"/>
                  <a:pt x="1894515" y="2851"/>
                  <a:pt x="2212706" y="106925"/>
                </a:cubicBezTo>
                <a:cubicBezTo>
                  <a:pt x="2278460" y="54480"/>
                  <a:pt x="2405007" y="-7005"/>
                  <a:pt x="2537182" y="6231"/>
                </a:cubicBezTo>
                <a:cubicBezTo>
                  <a:pt x="2697128" y="-18120"/>
                  <a:pt x="2855295" y="48290"/>
                  <a:pt x="2939600" y="77296"/>
                </a:cubicBezTo>
                <a:cubicBezTo>
                  <a:pt x="3088854" y="47075"/>
                  <a:pt x="3288301" y="-30280"/>
                  <a:pt x="3494353" y="21497"/>
                </a:cubicBezTo>
                <a:cubicBezTo>
                  <a:pt x="3631368" y="62517"/>
                  <a:pt x="3737077" y="106599"/>
                  <a:pt x="3775671" y="173723"/>
                </a:cubicBezTo>
                <a:cubicBezTo>
                  <a:pt x="3941563" y="215570"/>
                  <a:pt x="4097257" y="252888"/>
                  <a:pt x="4136704" y="321462"/>
                </a:cubicBezTo>
                <a:cubicBezTo>
                  <a:pt x="4173652" y="373270"/>
                  <a:pt x="4173132" y="439037"/>
                  <a:pt x="4120544" y="481664"/>
                </a:cubicBezTo>
                <a:cubicBezTo>
                  <a:pt x="4247678" y="539453"/>
                  <a:pt x="4282038" y="631521"/>
                  <a:pt x="4238589" y="726609"/>
                </a:cubicBezTo>
                <a:cubicBezTo>
                  <a:pt x="4216434" y="860648"/>
                  <a:pt x="3935747" y="874285"/>
                  <a:pt x="3685610" y="941021"/>
                </a:cubicBezTo>
                <a:cubicBezTo>
                  <a:pt x="3678864" y="1015039"/>
                  <a:pt x="3617996" y="1087266"/>
                  <a:pt x="3487652" y="1124745"/>
                </a:cubicBezTo>
                <a:cubicBezTo>
                  <a:pt x="3287227" y="1204926"/>
                  <a:pt x="3001421" y="1192363"/>
                  <a:pt x="2813672" y="1146990"/>
                </a:cubicBezTo>
                <a:cubicBezTo>
                  <a:pt x="2721499" y="1202668"/>
                  <a:pt x="2543566" y="1340287"/>
                  <a:pt x="2332032" y="1342990"/>
                </a:cubicBezTo>
                <a:cubicBezTo>
                  <a:pt x="2055036" y="1372192"/>
                  <a:pt x="1777484" y="1310823"/>
                  <a:pt x="1623859" y="1223353"/>
                </a:cubicBezTo>
                <a:cubicBezTo>
                  <a:pt x="1321220" y="1315025"/>
                  <a:pt x="799119" y="1311469"/>
                  <a:pt x="571898" y="1105149"/>
                </a:cubicBezTo>
                <a:cubicBezTo>
                  <a:pt x="348766" y="1135550"/>
                  <a:pt x="165259" y="1040713"/>
                  <a:pt x="109374" y="973610"/>
                </a:cubicBezTo>
                <a:cubicBezTo>
                  <a:pt x="64707" y="920432"/>
                  <a:pt x="121770" y="851861"/>
                  <a:pt x="208204" y="796055"/>
                </a:cubicBezTo>
                <a:cubicBezTo>
                  <a:pt x="66765" y="765036"/>
                  <a:pt x="-10669" y="672668"/>
                  <a:pt x="-493" y="613888"/>
                </a:cubicBezTo>
                <a:cubicBezTo>
                  <a:pt x="5263" y="511258"/>
                  <a:pt x="142693" y="454395"/>
                  <a:pt x="380641" y="451973"/>
                </a:cubicBezTo>
                <a:cubicBezTo>
                  <a:pt x="381830" y="450628"/>
                  <a:pt x="383279" y="448943"/>
                  <a:pt x="384287" y="447705"/>
                </a:cubicBezTo>
                <a:close/>
              </a:path>
              <a:path w="4256720" h="1345919" fill="none" stroke="0" extrusionOk="0">
                <a:moveTo>
                  <a:pt x="462425" y="815558"/>
                </a:moveTo>
                <a:cubicBezTo>
                  <a:pt x="363164" y="811196"/>
                  <a:pt x="286860" y="815574"/>
                  <a:pt x="212836" y="790727"/>
                </a:cubicBezTo>
                <a:moveTo>
                  <a:pt x="682651" y="1087296"/>
                </a:moveTo>
                <a:cubicBezTo>
                  <a:pt x="645559" y="1090222"/>
                  <a:pt x="612184" y="1091377"/>
                  <a:pt x="573474" y="1099167"/>
                </a:cubicBezTo>
                <a:moveTo>
                  <a:pt x="1623662" y="1217869"/>
                </a:moveTo>
                <a:cubicBezTo>
                  <a:pt x="1602968" y="1200968"/>
                  <a:pt x="1573802" y="1188872"/>
                  <a:pt x="1557841" y="1163659"/>
                </a:cubicBezTo>
                <a:moveTo>
                  <a:pt x="2840473" y="1082685"/>
                </a:moveTo>
                <a:cubicBezTo>
                  <a:pt x="2837977" y="1104600"/>
                  <a:pt x="2828598" y="1128006"/>
                  <a:pt x="2814164" y="1142161"/>
                </a:cubicBezTo>
                <a:moveTo>
                  <a:pt x="3362907" y="715144"/>
                </a:moveTo>
                <a:cubicBezTo>
                  <a:pt x="3564349" y="738296"/>
                  <a:pt x="3689904" y="853806"/>
                  <a:pt x="3683245" y="937469"/>
                </a:cubicBezTo>
                <a:moveTo>
                  <a:pt x="4118573" y="478362"/>
                </a:moveTo>
                <a:cubicBezTo>
                  <a:pt x="4072783" y="512304"/>
                  <a:pt x="4029310" y="546596"/>
                  <a:pt x="3975894" y="561734"/>
                </a:cubicBezTo>
                <a:moveTo>
                  <a:pt x="3776262" y="169049"/>
                </a:moveTo>
                <a:cubicBezTo>
                  <a:pt x="3780801" y="181304"/>
                  <a:pt x="3785089" y="195879"/>
                  <a:pt x="3783751" y="208430"/>
                </a:cubicBezTo>
                <a:moveTo>
                  <a:pt x="2865206" y="123126"/>
                </a:moveTo>
                <a:cubicBezTo>
                  <a:pt x="2879167" y="107469"/>
                  <a:pt x="2908578" y="86595"/>
                  <a:pt x="2938319" y="72903"/>
                </a:cubicBezTo>
                <a:moveTo>
                  <a:pt x="2181667" y="147054"/>
                </a:moveTo>
                <a:cubicBezTo>
                  <a:pt x="2184888" y="131007"/>
                  <a:pt x="2204430" y="117699"/>
                  <a:pt x="2217041" y="103747"/>
                </a:cubicBezTo>
                <a:moveTo>
                  <a:pt x="1379492" y="161759"/>
                </a:moveTo>
                <a:cubicBezTo>
                  <a:pt x="1428958" y="172808"/>
                  <a:pt x="1470030" y="188348"/>
                  <a:pt x="1507588" y="203757"/>
                </a:cubicBezTo>
                <a:moveTo>
                  <a:pt x="406654" y="491914"/>
                </a:moveTo>
                <a:cubicBezTo>
                  <a:pt x="396751" y="476266"/>
                  <a:pt x="390896" y="460059"/>
                  <a:pt x="384287" y="447705"/>
                </a:cubicBezTo>
              </a:path>
            </a:pathLst>
          </a:custGeom>
          <a:ln w="19050">
            <a:extLst>
              <a:ext uri="{C807C97D-BFC1-408E-A445-0C87EB9F89A2}">
                <ask:lineSketchStyleProps xmlns:ask="http://schemas.microsoft.com/office/drawing/2018/sketchyshapes" sd="1050119024">
                  <a:prstGeom prst="cloud">
                    <a:avLst/>
                  </a:prstGeom>
                  <ask:type>
                    <ask:lineSketchFreehand/>
                  </ask:type>
                </ask:lineSketchStyleProps>
              </a:ext>
            </a:extLst>
          </a:ln>
        </p:spPr>
        <p:style>
          <a:lnRef idx="2">
            <a:schemeClr val="dk1"/>
          </a:lnRef>
          <a:fillRef idx="1">
            <a:schemeClr val="lt1"/>
          </a:fillRef>
          <a:effectRef idx="0">
            <a:schemeClr val="dk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dirty="0" err="1">
                <a:ln w="22225">
                  <a:solidFill>
                    <a:srgbClr val="349294"/>
                  </a:solidFill>
                  <a:prstDash val="solid"/>
                </a:ln>
                <a:solidFill>
                  <a:srgbClr val="349294">
                    <a:lumMod val="40000"/>
                    <a:lumOff val="60000"/>
                  </a:srgbClr>
                </a:solidFill>
                <a:effectLst/>
                <a:uLnTx/>
                <a:uFillTx/>
                <a:latin typeface="Times New Roman"/>
                <a:ea typeface="+mn-ea"/>
                <a:cs typeface="+mn-cs"/>
              </a:rPr>
              <a:t>Toán</a:t>
            </a:r>
            <a:endParaRPr kumimoji="0" lang="en-US" sz="4800" b="1" i="0" u="none" strike="noStrike" kern="1200" cap="none" spc="0" normalizeH="0" baseline="0" noProof="0" dirty="0">
              <a:ln w="22225">
                <a:solidFill>
                  <a:srgbClr val="349294"/>
                </a:solidFill>
                <a:prstDash val="solid"/>
              </a:ln>
              <a:solidFill>
                <a:srgbClr val="349294">
                  <a:lumMod val="40000"/>
                  <a:lumOff val="60000"/>
                </a:srgbClr>
              </a:solidFill>
              <a:effectLst/>
              <a:uLnTx/>
              <a:uFillTx/>
              <a:latin typeface="Times New Roman"/>
              <a:ea typeface="+mn-ea"/>
              <a:cs typeface="+mn-cs"/>
            </a:endParaRPr>
          </a:p>
        </p:txBody>
      </p:sp>
      <p:pic>
        <p:nvPicPr>
          <p:cNvPr id="10" name="Picture 9" descr="A picture containing vector graphics, businesscard&#10;&#10;Description automatically generated">
            <a:extLst>
              <a:ext uri="{FF2B5EF4-FFF2-40B4-BE49-F238E27FC236}">
                <a16:creationId xmlns:a16="http://schemas.microsoft.com/office/drawing/2014/main" id="{5FE75F33-4916-4412-96A2-F2CC365DABAB}"/>
              </a:ext>
            </a:extLst>
          </p:cNvPr>
          <p:cNvPicPr>
            <a:picLocks noChangeAspect="1"/>
          </p:cNvPicPr>
          <p:nvPr/>
        </p:nvPicPr>
        <p:blipFill>
          <a:blip r:embed="rId3" cstate="print">
            <a:extLst>
              <a:ext uri="{BEBA8EAE-BF5A-486C-A8C5-ECC9F3942E4B}">
                <a14:imgProps xmlns:a14="http://schemas.microsoft.com/office/drawing/2010/main">
                  <a14:imgLayer r:embed="rId4">
                    <a14:imgEffect>
                      <a14:backgroundRemoval t="10000" b="90000" l="10000" r="90000">
                        <a14:foregroundMark x1="18008" y1="49894" x2="13453" y2="51271"/>
                        <a14:foregroundMark x1="21610" y1="29025" x2="24788" y2="34110"/>
                        <a14:foregroundMark x1="35487" y1="16843" x2="34852" y2="21610"/>
                        <a14:foregroundMark x1="57945" y1="16208" x2="57733" y2="22034"/>
                        <a14:foregroundMark x1="73411" y1="23093" x2="70657" y2="29237"/>
                        <a14:foregroundMark x1="84852" y1="35699" x2="85593" y2="38771"/>
                        <a14:foregroundMark x1="85593" y1="56992" x2="84958" y2="60593"/>
                        <a14:foregroundMark x1="67373" y1="81992" x2="30508" y2="84746"/>
                        <a14:foregroundMark x1="30508" y1="84746" x2="26059" y2="77225"/>
                        <a14:foregroundMark x1="26059" y1="77225" x2="30297" y2="71398"/>
                        <a14:foregroundMark x1="30297" y1="71398" x2="37394" y2="68220"/>
                        <a14:foregroundMark x1="37394" y1="68220" x2="37712" y2="68220"/>
                        <a14:foregroundMark x1="61758" y1="67479" x2="72987" y2="72458"/>
                        <a14:foregroundMark x1="72987" y1="72458" x2="74576" y2="79661"/>
                        <a14:foregroundMark x1="74576" y1="79661" x2="69174" y2="84428"/>
                        <a14:foregroundMark x1="69174" y1="84428" x2="58581" y2="85593"/>
                        <a14:foregroundMark x1="73517" y1="86017" x2="81038" y2="82097"/>
                        <a14:foregroundMark x1="81038" y1="82097" x2="76059" y2="72775"/>
                        <a14:foregroundMark x1="76059" y1="72775" x2="69174" y2="68008"/>
                        <a14:foregroundMark x1="69174" y1="68008" x2="59428" y2="66737"/>
                        <a14:foregroundMark x1="50000" y1="60911" x2="50000" y2="60911"/>
                        <a14:foregroundMark x1="32627" y1="67161" x2="23305" y2="75530"/>
                        <a14:foregroundMark x1="23305" y1="75530" x2="18326" y2="84746"/>
                        <a14:foregroundMark x1="18326" y1="84746" x2="25636" y2="88453"/>
                        <a14:foregroundMark x1="25636" y1="88453" x2="31992" y2="87288"/>
                        <a14:foregroundMark x1="16737" y1="84958" x2="16737" y2="84958"/>
                        <a14:foregroundMark x1="19068" y1="82309" x2="19068" y2="82309"/>
                        <a14:foregroundMark x1="16314" y1="82945" x2="16314" y2="82945"/>
                        <a14:foregroundMark x1="15890" y1="86017" x2="15042" y2="86441"/>
                        <a14:foregroundMark x1="15572" y1="82839" x2="15572" y2="82839"/>
                        <a14:foregroundMark x1="15784" y1="82945" x2="15784" y2="82945"/>
                        <a14:foregroundMark x1="15466" y1="83792" x2="15466" y2="83792"/>
                        <a14:foregroundMark x1="15360" y1="84110" x2="15360" y2="84110"/>
                        <a14:foregroundMark x1="29555" y1="81674" x2="29555" y2="81674"/>
                        <a14:foregroundMark x1="31356" y1="80403" x2="31356" y2="80403"/>
                        <a14:foregroundMark x1="31674" y1="80403" x2="32839" y2="80403"/>
                        <a14:foregroundMark x1="33581" y1="80403" x2="33581" y2="80403"/>
                        <a14:foregroundMark x1="35699" y1="81992" x2="32097" y2="72987"/>
                        <a14:foregroundMark x1="24682" y1="78708" x2="29979" y2="77860"/>
                        <a14:foregroundMark x1="34534" y1="71081" x2="36123" y2="83581"/>
                        <a14:foregroundMark x1="36123" y1="83581" x2="44597" y2="82521"/>
                        <a14:foregroundMark x1="44597" y1="82521" x2="38877" y2="77436"/>
                        <a14:foregroundMark x1="38877" y1="77436" x2="38347" y2="70021"/>
                        <a14:foregroundMark x1="38347" y1="70021" x2="30191" y2="72246"/>
                        <a14:foregroundMark x1="30191" y1="72246" x2="32945" y2="73411"/>
                        <a14:foregroundMark x1="32097" y1="66314" x2="43008" y2="67055"/>
                        <a14:foregroundMark x1="43008" y1="67055" x2="36229" y2="69597"/>
                        <a14:foregroundMark x1="36229" y1="69597" x2="32627" y2="68326"/>
                        <a14:foregroundMark x1="64513" y1="71928" x2="57733" y2="77860"/>
                        <a14:foregroundMark x1="57733" y1="77860" x2="63136" y2="83475"/>
                        <a14:foregroundMark x1="63136" y1="83475" x2="71504" y2="80403"/>
                        <a14:foregroundMark x1="71504" y1="80403" x2="65678" y2="70975"/>
                        <a14:foregroundMark x1="65678" y1="70975" x2="63453" y2="71610"/>
                        <a14:foregroundMark x1="80085" y1="82839" x2="84746" y2="89936"/>
                        <a14:foregroundMark x1="84746" y1="89936" x2="83898" y2="81356"/>
                        <a14:foregroundMark x1="83898" y1="81356" x2="79979" y2="78072"/>
                        <a14:foregroundMark x1="68114" y1="75530" x2="59110" y2="76801"/>
                        <a14:foregroundMark x1="59110" y1="76801" x2="65466" y2="79873"/>
                        <a14:foregroundMark x1="65466" y1="79873" x2="70975" y2="75953"/>
                        <a14:foregroundMark x1="49894" y1="78708" x2="56674" y2="75318"/>
                        <a14:foregroundMark x1="56674" y1="75318" x2="47775" y2="76483"/>
                        <a14:foregroundMark x1="47775" y1="76483" x2="46822" y2="77436"/>
                        <a14:foregroundMark x1="44809" y1="77225" x2="48199" y2="75636"/>
                        <a14:foregroundMark x1="52013" y1="78284" x2="56144" y2="79449"/>
                        <a14:foregroundMark x1="41102" y1="76801" x2="40572" y2="75212"/>
                        <a14:foregroundMark x1="41525" y1="78284" x2="41949" y2="78284"/>
                        <a14:foregroundMark x1="41949" y1="78284" x2="41949" y2="78284"/>
                        <a14:foregroundMark x1="71716" y1="64513" x2="71716" y2="64513"/>
                        <a14:foregroundMark x1="57521" y1="14725" x2="57521" y2="14725"/>
                        <a14:foregroundMark x1="56568" y1="14725" x2="56568" y2="14725"/>
                        <a14:foregroundMark x1="36123" y1="15996" x2="36123" y2="15996"/>
                        <a14:foregroundMark x1="36123" y1="15996" x2="36123" y2="15996"/>
                        <a14:foregroundMark x1="38877" y1="14831" x2="35699" y2="21292"/>
                        <a14:foregroundMark x1="35699" y1="21292" x2="38136" y2="21504"/>
                        <a14:foregroundMark x1="43326" y1="11017" x2="43326" y2="11017"/>
                        <a14:foregroundMark x1="43008" y1="10487" x2="42373" y2="11017"/>
                        <a14:foregroundMark x1="43432" y1="42797" x2="43432" y2="42797"/>
                        <a14:foregroundMark x1="43432" y1="42797" x2="43432" y2="42797"/>
                        <a14:foregroundMark x1="43962" y1="40678" x2="43962" y2="40678"/>
                        <a14:foregroundMark x1="43962" y1="40678" x2="43962" y2="40678"/>
                        <a14:foregroundMark x1="54449" y1="41102" x2="54449" y2="41102"/>
                        <a14:foregroundMark x1="54449" y1="41102" x2="54449" y2="41102"/>
                        <a14:foregroundMark x1="57521" y1="41843" x2="57521" y2="41843"/>
                        <a14:foregroundMark x1="57521" y1="41843" x2="57521" y2="41843"/>
                      </a14:backgroundRemoval>
                    </a14:imgEffect>
                  </a14:imgLayer>
                </a14:imgProps>
              </a:ext>
              <a:ext uri="{28A0092B-C50C-407E-A947-70E740481C1C}">
                <a14:useLocalDpi xmlns:a14="http://schemas.microsoft.com/office/drawing/2010/main" val="0"/>
              </a:ext>
            </a:extLst>
          </a:blip>
          <a:stretch>
            <a:fillRect/>
          </a:stretch>
        </p:blipFill>
        <p:spPr>
          <a:xfrm>
            <a:off x="3542649" y="3363320"/>
            <a:ext cx="3671394" cy="3671394"/>
          </a:xfrm>
          <a:prstGeom prst="rect">
            <a:avLst/>
          </a:prstGeom>
        </p:spPr>
      </p:pic>
      <p:pic>
        <p:nvPicPr>
          <p:cNvPr id="7" name="Picture 6">
            <a:extLst>
              <a:ext uri="{FF2B5EF4-FFF2-40B4-BE49-F238E27FC236}">
                <a16:creationId xmlns:a16="http://schemas.microsoft.com/office/drawing/2014/main" id="{C870A727-3B09-4416-901F-FD3E0E6AD5BE}"/>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77272" y="1658983"/>
            <a:ext cx="10267487" cy="2760744"/>
          </a:xfrm>
          <a:prstGeom prst="rect">
            <a:avLst/>
          </a:prstGeom>
        </p:spPr>
      </p:pic>
    </p:spTree>
    <p:extLst>
      <p:ext uri="{BB962C8B-B14F-4D97-AF65-F5344CB8AC3E}">
        <p14:creationId xmlns:p14="http://schemas.microsoft.com/office/powerpoint/2010/main" val="22486098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EBBCBFA6-0E74-46AD-9C04-11816C98C0F7}"/>
              </a:ext>
            </a:extLst>
          </p:cNvPr>
          <p:cNvSpPr/>
          <p:nvPr/>
        </p:nvSpPr>
        <p:spPr>
          <a:xfrm>
            <a:off x="527340" y="1450235"/>
            <a:ext cx="11137319" cy="4131416"/>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835255"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sym typeface="Arial"/>
              </a:rPr>
              <a:t>BÀI SOẠN CỦA EM HƯƠNG THẢO – GMAIL: tranthao121004@gmail.com</a:t>
            </a:r>
          </a:p>
          <a:p>
            <a:pPr marL="0" marR="0" lvl="0" indent="0" algn="ctr" defTabSz="835255"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sym typeface="Arial"/>
              </a:rPr>
              <a:t>CÁC THẦY/ CÔ CÓ THỂ CHIA SẺ CHO ĐỒNG NGHIỆP CÙNG KHỐI, CÙNG TRƯỜNG NH</a:t>
            </a:r>
            <a:r>
              <a:rPr kumimoji="0" lang="vi-VN" sz="24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sym typeface="Arial"/>
              </a:rPr>
              <a:t>Ư</a:t>
            </a:r>
            <a:r>
              <a:rPr kumimoji="0" lang="en-US" sz="24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sym typeface="Arial"/>
              </a:rPr>
              <a:t>NG KÍNH MONG QUÝ THẦY/ CÔ KHÔNG GỬI VÀO CÁC HỘI NHÓM ZALO HAY FB, CÁC WEB..... </a:t>
            </a:r>
            <a:r>
              <a:rPr kumimoji="0" lang="en-US" sz="2400" b="1" i="0" u="none" strike="noStrike" kern="1200" cap="none" spc="0" normalizeH="0" baseline="0" noProof="0" dirty="0">
                <a:ln>
                  <a:noFill/>
                </a:ln>
                <a:solidFill>
                  <a:srgbClr val="FF0000"/>
                </a:solidFill>
                <a:effectLst/>
                <a:uLnTx/>
                <a:uFillTx/>
                <a:latin typeface="Times New Roman" panose="02020603050405020304" pitchFamily="18" charset="0"/>
                <a:cs typeface="Times New Roman" panose="02020603050405020304" pitchFamily="18" charset="0"/>
                <a:sym typeface="Arial"/>
              </a:rPr>
              <a:t>Ạ.</a:t>
            </a:r>
            <a:endParaRPr kumimoji="0" lang="en-US" sz="24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sym typeface="Arial"/>
            </a:endParaRPr>
          </a:p>
          <a:p>
            <a:pPr marL="0" marR="0" lvl="0" indent="0" algn="ctr" defTabSz="835255"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00B050"/>
                </a:solidFill>
                <a:effectLst/>
                <a:uLnTx/>
                <a:uFillTx/>
                <a:latin typeface="Times New Roman" panose="02020603050405020304" pitchFamily="18" charset="0"/>
                <a:cs typeface="Times New Roman" panose="02020603050405020304" pitchFamily="18" charset="0"/>
                <a:sym typeface="Arial"/>
              </a:rPr>
              <a:t>XIN ĐỪNG</a:t>
            </a:r>
            <a:r>
              <a:rPr kumimoji="0" lang="en-US" sz="2400" b="1" i="0" u="none" strike="noStrike" kern="1200" cap="none" spc="0" normalizeH="0" baseline="0" noProof="0" dirty="0">
                <a:ln>
                  <a:noFill/>
                </a:ln>
                <a:solidFill>
                  <a:srgbClr val="00B050"/>
                </a:solidFill>
                <a:effectLst/>
                <a:uLnTx/>
                <a:uFillTx/>
                <a:latin typeface="Times New Roman" panose="02020603050405020304" pitchFamily="18" charset="0"/>
                <a:ea typeface="+mn-ea"/>
                <a:cs typeface="Times New Roman" panose="02020603050405020304" pitchFamily="18" charset="0"/>
                <a:sym typeface="Arial"/>
              </a:rPr>
              <a:t> BUÔN BÁN LẠI BÀI CỦA EM VÌ EM BỎ RẤT NHIỀU CÔNG SỨC, CHẤT XÁM ĐỂ SOẠN RA NHỮNG BÀI GIẢNG NÀY.</a:t>
            </a:r>
          </a:p>
          <a:p>
            <a:pPr marL="0" marR="0" lvl="0" indent="0" algn="ctr" defTabSz="835255"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4472C4"/>
                </a:solidFill>
                <a:effectLst/>
                <a:uLnTx/>
                <a:uFillTx/>
                <a:latin typeface="Times New Roman" panose="02020603050405020304" pitchFamily="18" charset="0"/>
                <a:ea typeface="+mn-ea"/>
                <a:cs typeface="Times New Roman" panose="02020603050405020304" pitchFamily="18" charset="0"/>
                <a:sym typeface="Arial"/>
              </a:rPr>
              <a:t>EM CHỈ GIAO DỊCH BẰNG DUY NHẤT 1 NICK FB : HƯƠNG THẢO.</a:t>
            </a:r>
          </a:p>
          <a:p>
            <a:pPr marL="0" marR="0" lvl="0" indent="0" algn="ctr" defTabSz="835255"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4472C4"/>
                </a:solidFill>
                <a:effectLst/>
                <a:uLnTx/>
                <a:uFillTx/>
                <a:latin typeface="Times New Roman" panose="02020603050405020304" pitchFamily="18" charset="0"/>
                <a:ea typeface="+mn-ea"/>
                <a:cs typeface="Times New Roman" panose="02020603050405020304" pitchFamily="18" charset="0"/>
                <a:sym typeface="Arial"/>
              </a:rPr>
              <a:t>LINK FACEBOOK:  </a:t>
            </a:r>
            <a:r>
              <a:rPr kumimoji="0" lang="en-US" sz="2400" b="1" i="0" u="none" strike="noStrike" kern="1200" cap="none" spc="0" normalizeH="0" baseline="0" noProof="0" dirty="0">
                <a:ln>
                  <a:noFill/>
                </a:ln>
                <a:solidFill>
                  <a:srgbClr val="4472C4"/>
                </a:solidFill>
                <a:effectLst/>
                <a:uLnTx/>
                <a:uFillTx/>
                <a:latin typeface="Times New Roman" panose="02020603050405020304" pitchFamily="18" charset="0"/>
                <a:ea typeface="+mn-ea"/>
                <a:cs typeface="Times New Roman" panose="02020603050405020304" pitchFamily="18" charset="0"/>
                <a:sym typeface="Arial"/>
                <a:hlinkClick r:id="rId3">
                  <a:extLst>
                    <a:ext uri="{A12FA001-AC4F-418D-AE19-62706E023703}">
                      <ahyp:hlinkClr xmlns:ahyp="http://schemas.microsoft.com/office/drawing/2018/hyperlinkcolor" val="tx"/>
                    </a:ext>
                  </a:extLst>
                </a:hlinkClick>
              </a:rPr>
              <a:t>https://www.facebook.com/huongthaoGADT</a:t>
            </a:r>
            <a:endParaRPr kumimoji="0" lang="en-US" sz="2400" b="1" i="0" u="none" strike="noStrike" kern="1200" cap="none" spc="0" normalizeH="0" baseline="0" noProof="0" dirty="0">
              <a:ln>
                <a:noFill/>
              </a:ln>
              <a:solidFill>
                <a:srgbClr val="4472C4"/>
              </a:solidFill>
              <a:effectLst/>
              <a:uLnTx/>
              <a:uFillTx/>
              <a:latin typeface="Times New Roman" panose="02020603050405020304" pitchFamily="18" charset="0"/>
              <a:cs typeface="Times New Roman" panose="02020603050405020304" pitchFamily="18" charset="0"/>
              <a:sym typeface="Arial"/>
            </a:endParaRPr>
          </a:p>
          <a:p>
            <a:pPr marL="0" marR="0" lvl="0" indent="0" algn="ctr" defTabSz="835255"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4472C4"/>
                </a:solidFill>
                <a:effectLst/>
                <a:uLnTx/>
                <a:uFillTx/>
                <a:latin typeface="Times New Roman" panose="02020603050405020304" pitchFamily="18" charset="0"/>
                <a:ea typeface="+mn-ea"/>
                <a:cs typeface="Times New Roman" panose="02020603050405020304" pitchFamily="18" charset="0"/>
                <a:sym typeface="Arial"/>
              </a:rPr>
              <a:t>MỌI GIAO DỊCH BẰNG NICK KHÁC ĐỀU LÀ MẠO DANH VÀ LỪA ĐẢO Ạ!</a:t>
            </a:r>
          </a:p>
          <a:p>
            <a:pPr marL="0" marR="0" lvl="0" indent="0" algn="ctr" defTabSz="835255"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002060"/>
                </a:solidFill>
                <a:effectLst/>
                <a:uLnTx/>
                <a:uFillTx/>
                <a:latin typeface="Times New Roman" panose="02020603050405020304" pitchFamily="18" charset="0"/>
                <a:ea typeface="+mn-ea"/>
                <a:cs typeface="Times New Roman" panose="02020603050405020304" pitchFamily="18" charset="0"/>
                <a:sym typeface="Arial"/>
              </a:rPr>
              <a:t>EM XIN CHÂN THÀNH CẢM </a:t>
            </a:r>
            <a:r>
              <a:rPr kumimoji="0" lang="vi-VN" sz="2400" b="1" i="0" u="none" strike="noStrike" kern="1200" cap="none" spc="0" normalizeH="0" baseline="0" noProof="0" dirty="0">
                <a:ln>
                  <a:noFill/>
                </a:ln>
                <a:solidFill>
                  <a:srgbClr val="002060"/>
                </a:solidFill>
                <a:effectLst/>
                <a:uLnTx/>
                <a:uFillTx/>
                <a:latin typeface="Times New Roman" panose="02020603050405020304" pitchFamily="18" charset="0"/>
                <a:ea typeface="+mn-ea"/>
                <a:cs typeface="Times New Roman" panose="02020603050405020304" pitchFamily="18" charset="0"/>
                <a:sym typeface="Arial"/>
              </a:rPr>
              <a:t>Ơ</a:t>
            </a:r>
            <a:r>
              <a:rPr kumimoji="0" lang="en-US" sz="2400" b="1" i="0" u="none" strike="noStrike" kern="1200" cap="none" spc="0" normalizeH="0" baseline="0" noProof="0" dirty="0">
                <a:ln>
                  <a:noFill/>
                </a:ln>
                <a:solidFill>
                  <a:srgbClr val="002060"/>
                </a:solidFill>
                <a:effectLst/>
                <a:uLnTx/>
                <a:uFillTx/>
                <a:latin typeface="Times New Roman" panose="02020603050405020304" pitchFamily="18" charset="0"/>
                <a:ea typeface="+mn-ea"/>
                <a:cs typeface="Times New Roman" panose="02020603050405020304" pitchFamily="18" charset="0"/>
                <a:sym typeface="Arial"/>
              </a:rPr>
              <a:t>N! KÍNH CHÚC THẦY/CÔ DẠY TỐT NHÉ!</a:t>
            </a:r>
          </a:p>
        </p:txBody>
      </p:sp>
      <p:pic>
        <p:nvPicPr>
          <p:cNvPr id="10" name="Picture 9">
            <a:extLst>
              <a:ext uri="{FF2B5EF4-FFF2-40B4-BE49-F238E27FC236}">
                <a16:creationId xmlns:a16="http://schemas.microsoft.com/office/drawing/2014/main" id="{04CC5CA0-BEB9-47F4-8888-1EE12CFB6548}"/>
              </a:ext>
            </a:extLst>
          </p:cNvPr>
          <p:cNvPicPr>
            <a:picLocks noChangeAspect="1"/>
          </p:cNvPicPr>
          <p:nvPr/>
        </p:nvPicPr>
        <p:blipFill>
          <a:blip r:embed="rId4" cstate="print">
            <a:extLst>
              <a:ext uri="{BEBA8EAE-BF5A-486C-A8C5-ECC9F3942E4B}">
                <a14:imgProps xmlns:a14="http://schemas.microsoft.com/office/drawing/2010/main">
                  <a14:imgLayer r:embed="rId5">
                    <a14:imgEffect>
                      <a14:backgroundRemoval t="5758" b="98384" l="6600" r="93800">
                        <a14:foregroundMark x1="9800" y1="59495" x2="9800" y2="59495"/>
                        <a14:foregroundMark x1="8900" y1="46768" x2="8900" y2="46768"/>
                        <a14:foregroundMark x1="6600" y1="52929" x2="6600" y2="52929"/>
                        <a14:foregroundMark x1="48700" y1="8687" x2="48700" y2="8687"/>
                        <a14:foregroundMark x1="74900" y1="11414" x2="74900" y2="11414"/>
                        <a14:foregroundMark x1="56900" y1="7172" x2="56900" y2="7172"/>
                        <a14:foregroundMark x1="45200" y1="6768" x2="45200" y2="6768"/>
                        <a14:foregroundMark x1="75600" y1="5758" x2="75600" y2="5758"/>
                        <a14:foregroundMark x1="93800" y1="20707" x2="93800" y2="20707"/>
                        <a14:foregroundMark x1="86500" y1="19495" x2="86500" y2="19495"/>
                        <a14:foregroundMark x1="74900" y1="16263" x2="74900" y2="16263"/>
                        <a14:foregroundMark x1="52500" y1="93535" x2="52500" y2="93535"/>
                        <a14:foregroundMark x1="46200" y1="98384" x2="46200" y2="98384"/>
                        <a14:foregroundMark x1="39300" y1="7778" x2="39300" y2="7778"/>
                        <a14:foregroundMark x1="36800" y1="8081" x2="36800" y2="8081"/>
                        <a14:foregroundMark x1="36000" y1="8889" x2="36000" y2="8889"/>
                        <a14:foregroundMark x1="76000" y1="7172" x2="76000" y2="7172"/>
                      </a14:backgroundRemoval>
                    </a14:imgEffect>
                  </a14:imgLayer>
                </a14:imgProps>
              </a:ext>
              <a:ext uri="{28A0092B-C50C-407E-A947-70E740481C1C}">
                <a14:useLocalDpi xmlns:a14="http://schemas.microsoft.com/office/drawing/2010/main" val="0"/>
              </a:ext>
            </a:extLst>
          </a:blip>
          <a:stretch>
            <a:fillRect/>
          </a:stretch>
        </p:blipFill>
        <p:spPr>
          <a:xfrm>
            <a:off x="-215915" y="1158879"/>
            <a:ext cx="1108142" cy="1097060"/>
          </a:xfrm>
          <a:prstGeom prst="rect">
            <a:avLst/>
          </a:prstGeom>
        </p:spPr>
      </p:pic>
    </p:spTree>
    <p:extLst>
      <p:ext uri="{BB962C8B-B14F-4D97-AF65-F5344CB8AC3E}">
        <p14:creationId xmlns:p14="http://schemas.microsoft.com/office/powerpoint/2010/main" val="4156026740"/>
      </p:ext>
    </p:extLst>
  </p:cSld>
  <p:clrMapOvr>
    <a:masterClrMapping/>
  </p:clrMapOvr>
  <mc:AlternateContent xmlns:mc="http://schemas.openxmlformats.org/markup-compatibility/2006" xmlns:p14="http://schemas.microsoft.com/office/powerpoint/2010/main">
    <mc:Choice Requires="p14">
      <p:transition spd="med" p14:dur="700" advClick="0">
        <p:fade/>
      </p:transition>
    </mc:Choice>
    <mc:Fallback xmlns="">
      <p:transition spd="med" advClick="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fill="hold" nodeType="withEffect">
                                  <p:stCondLst>
                                    <p:cond delay="0"/>
                                  </p:stCondLst>
                                  <p:childTnLst>
                                    <p:animRot by="120000">
                                      <p:cBhvr>
                                        <p:cTn id="6" dur="475" fill="hold">
                                          <p:stCondLst>
                                            <p:cond delay="0"/>
                                          </p:stCondLst>
                                        </p:cTn>
                                        <p:tgtEl>
                                          <p:spTgt spid="10"/>
                                        </p:tgtEl>
                                        <p:attrNameLst>
                                          <p:attrName>r</p:attrName>
                                        </p:attrNameLst>
                                      </p:cBhvr>
                                    </p:animRot>
                                    <p:animRot by="-240000">
                                      <p:cBhvr>
                                        <p:cTn id="7" dur="950" fill="hold">
                                          <p:stCondLst>
                                            <p:cond delay="950"/>
                                          </p:stCondLst>
                                        </p:cTn>
                                        <p:tgtEl>
                                          <p:spTgt spid="10"/>
                                        </p:tgtEl>
                                        <p:attrNameLst>
                                          <p:attrName>r</p:attrName>
                                        </p:attrNameLst>
                                      </p:cBhvr>
                                    </p:animRot>
                                    <p:animRot by="240000">
                                      <p:cBhvr>
                                        <p:cTn id="8" dur="950" fill="hold">
                                          <p:stCondLst>
                                            <p:cond delay="1900"/>
                                          </p:stCondLst>
                                        </p:cTn>
                                        <p:tgtEl>
                                          <p:spTgt spid="10"/>
                                        </p:tgtEl>
                                        <p:attrNameLst>
                                          <p:attrName>r</p:attrName>
                                        </p:attrNameLst>
                                      </p:cBhvr>
                                    </p:animRot>
                                    <p:animRot by="-240000">
                                      <p:cBhvr>
                                        <p:cTn id="9" dur="950" fill="hold">
                                          <p:stCondLst>
                                            <p:cond delay="2850"/>
                                          </p:stCondLst>
                                        </p:cTn>
                                        <p:tgtEl>
                                          <p:spTgt spid="10"/>
                                        </p:tgtEl>
                                        <p:attrNameLst>
                                          <p:attrName>r</p:attrName>
                                        </p:attrNameLst>
                                      </p:cBhvr>
                                    </p:animRot>
                                    <p:animRot by="120000">
                                      <p:cBhvr>
                                        <p:cTn id="10" dur="950" fill="hold">
                                          <p:stCondLst>
                                            <p:cond delay="3800"/>
                                          </p:stCondLst>
                                        </p:cTn>
                                        <p:tgtEl>
                                          <p:spTgt spid="10"/>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 name="Picture 21"/>
          <p:cNvPicPr>
            <a:picLocks noChangeAspect="1"/>
          </p:cNvPicPr>
          <p:nvPr/>
        </p:nvPicPr>
        <p:blipFill rotWithShape="1">
          <a:blip r:embed="rId3">
            <a:extLst>
              <a:ext uri="{28A0092B-C50C-407E-A947-70E740481C1C}">
                <a14:useLocalDpi xmlns:a14="http://schemas.microsoft.com/office/drawing/2010/main" val="0"/>
              </a:ext>
            </a:extLst>
          </a:blip>
          <a:srcRect t="9609" b="19010"/>
          <a:stretch/>
        </p:blipFill>
        <p:spPr>
          <a:xfrm>
            <a:off x="-100014" y="-42862"/>
            <a:ext cx="12292013" cy="6929438"/>
          </a:xfrm>
          <a:prstGeom prst="rect">
            <a:avLst/>
          </a:prstGeom>
        </p:spPr>
      </p:pic>
      <p:pic>
        <p:nvPicPr>
          <p:cNvPr id="23" name="Picture 22"/>
          <p:cNvPicPr>
            <a:picLocks noChangeAspect="1"/>
          </p:cNvPicPr>
          <p:nvPr/>
        </p:nvPicPr>
        <p:blipFill>
          <a:blip r:embed="rId4"/>
          <a:stretch>
            <a:fillRect/>
          </a:stretch>
        </p:blipFill>
        <p:spPr>
          <a:xfrm>
            <a:off x="-98601" y="-594"/>
            <a:ext cx="12290601" cy="6858594"/>
          </a:xfrm>
          <a:prstGeom prst="rect">
            <a:avLst/>
          </a:prstGeom>
        </p:spPr>
      </p:pic>
      <p:pic>
        <p:nvPicPr>
          <p:cNvPr id="24" name="Picture 2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46620" y="-431188"/>
            <a:ext cx="2256440" cy="2256440"/>
          </a:xfrm>
          <a:prstGeom prst="rect">
            <a:avLst/>
          </a:prstGeom>
        </p:spPr>
      </p:pic>
      <p:pic>
        <p:nvPicPr>
          <p:cNvPr id="25" name="Picture 24"/>
          <p:cNvPicPr>
            <a:picLocks noChangeAspect="1"/>
          </p:cNvPicPr>
          <p:nvPr/>
        </p:nvPicPr>
        <p:blipFill rotWithShape="1">
          <a:blip r:embed="rId6"/>
          <a:srcRect l="7089" t="10627" r="6819" b="4260"/>
          <a:stretch/>
        </p:blipFill>
        <p:spPr>
          <a:xfrm>
            <a:off x="974788" y="1092040"/>
            <a:ext cx="750333" cy="512042"/>
          </a:xfrm>
          <a:prstGeom prst="rect">
            <a:avLst/>
          </a:prstGeom>
        </p:spPr>
      </p:pic>
      <p:pic>
        <p:nvPicPr>
          <p:cNvPr id="26" name="Picture 25"/>
          <p:cNvPicPr>
            <a:picLocks noChangeAspect="1"/>
          </p:cNvPicPr>
          <p:nvPr/>
        </p:nvPicPr>
        <p:blipFill rotWithShape="1">
          <a:blip r:embed="rId6"/>
          <a:srcRect l="7089" t="10627" r="6819" b="4260"/>
          <a:stretch/>
        </p:blipFill>
        <p:spPr>
          <a:xfrm>
            <a:off x="8412367" y="494360"/>
            <a:ext cx="875825" cy="597680"/>
          </a:xfrm>
          <a:prstGeom prst="rect">
            <a:avLst/>
          </a:prstGeom>
        </p:spPr>
      </p:pic>
      <p:pic>
        <p:nvPicPr>
          <p:cNvPr id="27" name="Picture 26"/>
          <p:cNvPicPr>
            <a:picLocks noChangeAspect="1"/>
          </p:cNvPicPr>
          <p:nvPr/>
        </p:nvPicPr>
        <p:blipFill rotWithShape="1">
          <a:blip r:embed="rId6"/>
          <a:srcRect l="7089" t="10627" r="6819" b="4260"/>
          <a:stretch/>
        </p:blipFill>
        <p:spPr>
          <a:xfrm>
            <a:off x="974788" y="3686894"/>
            <a:ext cx="981186" cy="669580"/>
          </a:xfrm>
          <a:prstGeom prst="rect">
            <a:avLst/>
          </a:prstGeom>
        </p:spPr>
      </p:pic>
      <p:pic>
        <p:nvPicPr>
          <p:cNvPr id="29" name="Picture 28"/>
          <p:cNvPicPr>
            <a:picLocks noChangeAspect="1"/>
          </p:cNvPicPr>
          <p:nvPr/>
        </p:nvPicPr>
        <p:blipFill rotWithShape="1">
          <a:blip r:embed="rId6"/>
          <a:srcRect l="7089" t="10627" r="6819" b="4260"/>
          <a:stretch/>
        </p:blipFill>
        <p:spPr>
          <a:xfrm>
            <a:off x="3338308" y="760241"/>
            <a:ext cx="1194287" cy="815004"/>
          </a:xfrm>
          <a:prstGeom prst="rect">
            <a:avLst/>
          </a:prstGeom>
        </p:spPr>
      </p:pic>
      <p:pic>
        <p:nvPicPr>
          <p:cNvPr id="30" name="Picture 29"/>
          <p:cNvPicPr>
            <a:picLocks noChangeAspect="1"/>
          </p:cNvPicPr>
          <p:nvPr/>
        </p:nvPicPr>
        <p:blipFill rotWithShape="1">
          <a:blip r:embed="rId6"/>
          <a:srcRect l="7089" t="10627" r="6819" b="4260"/>
          <a:stretch/>
        </p:blipFill>
        <p:spPr>
          <a:xfrm>
            <a:off x="4603556" y="4683839"/>
            <a:ext cx="1188246" cy="810882"/>
          </a:xfrm>
          <a:prstGeom prst="rect">
            <a:avLst/>
          </a:prstGeom>
        </p:spPr>
      </p:pic>
      <p:pic>
        <p:nvPicPr>
          <p:cNvPr id="33" name="Picture 32"/>
          <p:cNvPicPr>
            <a:picLocks noChangeAspect="1"/>
          </p:cNvPicPr>
          <p:nvPr/>
        </p:nvPicPr>
        <p:blipFill rotWithShape="1">
          <a:blip r:embed="rId6"/>
          <a:srcRect l="7089" t="10627" r="6819" b="4260"/>
          <a:stretch/>
        </p:blipFill>
        <p:spPr>
          <a:xfrm>
            <a:off x="10417807" y="1473803"/>
            <a:ext cx="1109127" cy="756890"/>
          </a:xfrm>
          <a:prstGeom prst="rect">
            <a:avLst/>
          </a:prstGeom>
        </p:spPr>
      </p:pic>
      <p:pic>
        <p:nvPicPr>
          <p:cNvPr id="35" name="Picture 34"/>
          <p:cNvPicPr>
            <a:picLocks noChangeAspect="1"/>
          </p:cNvPicPr>
          <p:nvPr/>
        </p:nvPicPr>
        <p:blipFill rotWithShape="1">
          <a:blip r:embed="rId6"/>
          <a:srcRect l="7089" t="10627" r="6819" b="4260"/>
          <a:stretch/>
        </p:blipFill>
        <p:spPr>
          <a:xfrm>
            <a:off x="7662034" y="3971368"/>
            <a:ext cx="750333" cy="512042"/>
          </a:xfrm>
          <a:prstGeom prst="rect">
            <a:avLst/>
          </a:prstGeom>
        </p:spPr>
      </p:pic>
      <p:pic>
        <p:nvPicPr>
          <p:cNvPr id="38" name="Picture 37"/>
          <p:cNvPicPr>
            <a:picLocks noChangeAspect="1"/>
          </p:cNvPicPr>
          <p:nvPr/>
        </p:nvPicPr>
        <p:blipFill rotWithShape="1">
          <a:blip r:embed="rId6"/>
          <a:srcRect l="7089" t="10627" r="6819" b="4260"/>
          <a:stretch/>
        </p:blipFill>
        <p:spPr>
          <a:xfrm>
            <a:off x="8047915" y="1134308"/>
            <a:ext cx="1188246" cy="810882"/>
          </a:xfrm>
          <a:prstGeom prst="rect">
            <a:avLst/>
          </a:prstGeom>
        </p:spPr>
      </p:pic>
      <p:grpSp>
        <p:nvGrpSpPr>
          <p:cNvPr id="16" name="Group 15">
            <a:extLst>
              <a:ext uri="{FF2B5EF4-FFF2-40B4-BE49-F238E27FC236}">
                <a16:creationId xmlns:a16="http://schemas.microsoft.com/office/drawing/2014/main" id="{1361D279-031C-47B1-AB33-3A02EB9F2249}"/>
              </a:ext>
            </a:extLst>
          </p:cNvPr>
          <p:cNvGrpSpPr/>
          <p:nvPr/>
        </p:nvGrpSpPr>
        <p:grpSpPr>
          <a:xfrm>
            <a:off x="1403540" y="1286658"/>
            <a:ext cx="8637358" cy="4146275"/>
            <a:chOff x="1403540" y="1286658"/>
            <a:chExt cx="8637358" cy="4146275"/>
          </a:xfrm>
        </p:grpSpPr>
        <p:sp>
          <p:nvSpPr>
            <p:cNvPr id="17" name="Rounded Rectangle 23">
              <a:extLst>
                <a:ext uri="{FF2B5EF4-FFF2-40B4-BE49-F238E27FC236}">
                  <a16:creationId xmlns:a16="http://schemas.microsoft.com/office/drawing/2014/main" id="{A43B085B-C0CD-420A-AF0C-022156BFD515}"/>
                </a:ext>
              </a:extLst>
            </p:cNvPr>
            <p:cNvSpPr/>
            <p:nvPr/>
          </p:nvSpPr>
          <p:spPr>
            <a:xfrm>
              <a:off x="1403540" y="1286658"/>
              <a:ext cx="8637358" cy="4146275"/>
            </a:xfrm>
            <a:prstGeom prst="roundRect">
              <a:avLst>
                <a:gd name="adj" fmla="val 6702"/>
              </a:avLst>
            </a:prstGeom>
            <a:solidFill>
              <a:schemeClr val="accent1">
                <a:lumMod val="40000"/>
                <a:lumOff val="60000"/>
              </a:schemeClr>
            </a:solidFill>
            <a:ln w="38100">
              <a:solidFill>
                <a:srgbClr val="4057A6"/>
              </a:solidFill>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endParaRPr>
            </a:p>
          </p:txBody>
        </p:sp>
        <p:sp>
          <p:nvSpPr>
            <p:cNvPr id="19" name="TextBox 18">
              <a:extLst>
                <a:ext uri="{FF2B5EF4-FFF2-40B4-BE49-F238E27FC236}">
                  <a16:creationId xmlns:a16="http://schemas.microsoft.com/office/drawing/2014/main" id="{27AA2AF9-8FDF-4592-8AD4-DC004648DACA}"/>
                </a:ext>
              </a:extLst>
            </p:cNvPr>
            <p:cNvSpPr txBox="1"/>
            <p:nvPr/>
          </p:nvSpPr>
          <p:spPr>
            <a:xfrm>
              <a:off x="1889219" y="1641029"/>
              <a:ext cx="7665999" cy="3359061"/>
            </a:xfrm>
            <a:prstGeom prst="rect">
              <a:avLst/>
            </a:prstGeom>
            <a:noFill/>
          </p:spPr>
          <p:txBody>
            <a:bodyPr wrap="square" rtlCol="0">
              <a:spAutoFit/>
            </a:bodyPr>
            <a:lstStyle/>
            <a:p>
              <a:pPr marL="0" marR="0" lvl="0" indent="0" algn="just" defTabSz="914400" rtl="0" eaLnBrk="1" fontAlgn="auto" latinLnBrk="0" hangingPunct="1">
                <a:lnSpc>
                  <a:spcPct val="15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rPr>
                <a:t>	Các bạn ơi! Những chiếc tàu ngoài hành tinh (UFO) đang bị mắc kẹt, do không giải mã các tín hiệu vệ tinh. HÃY GIÚP CÁC BẠN ẤY NHÉ! Mỗi tín hiệu đúng, 1 chiếc UFO sẽ được khởi động và về được hành tình của mình.</a:t>
              </a:r>
            </a:p>
            <a:p>
              <a:pPr marL="0" marR="0" lvl="0" indent="0" algn="just" defTabSz="914400" rtl="0" eaLnBrk="1" fontAlgn="auto" latinLnBrk="0" hangingPunct="1">
                <a:lnSpc>
                  <a:spcPct val="15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0" name="Rounded Rectangle 27">
              <a:extLst>
                <a:ext uri="{FF2B5EF4-FFF2-40B4-BE49-F238E27FC236}">
                  <a16:creationId xmlns:a16="http://schemas.microsoft.com/office/drawing/2014/main" id="{74C2B5E5-7BA3-4B19-9CA5-A6E4B0D54987}"/>
                </a:ext>
              </a:extLst>
            </p:cNvPr>
            <p:cNvSpPr/>
            <p:nvPr/>
          </p:nvSpPr>
          <p:spPr>
            <a:xfrm>
              <a:off x="5039825" y="4632121"/>
              <a:ext cx="1316465" cy="510869"/>
            </a:xfrm>
            <a:prstGeom prst="roundRect">
              <a:avLst>
                <a:gd name="adj" fmla="val 50000"/>
              </a:avLst>
            </a:prstGeom>
            <a:solidFill>
              <a:srgbClr val="F7CC00"/>
            </a:solidFill>
            <a:ln>
              <a:solidFill>
                <a:schemeClr val="bg1"/>
              </a:solidFill>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FF0000"/>
                  </a:solidFill>
                  <a:effectLst/>
                  <a:uLnTx/>
                  <a:uFillTx/>
                  <a:latin typeface="Calibri" panose="020F0502020204030204"/>
                  <a:ea typeface="+mn-ea"/>
                  <a:cs typeface="+mn-cs"/>
                </a:rPr>
                <a:t>ĐI NÀO</a:t>
              </a:r>
            </a:p>
          </p:txBody>
        </p:sp>
      </p:grpSp>
    </p:spTree>
    <p:extLst>
      <p:ext uri="{BB962C8B-B14F-4D97-AF65-F5344CB8AC3E}">
        <p14:creationId xmlns:p14="http://schemas.microsoft.com/office/powerpoint/2010/main" val="39554020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withEffect">
                                  <p:stCondLst>
                                    <p:cond delay="0"/>
                                  </p:stCondLst>
                                  <p:childTnLst>
                                    <p:set>
                                      <p:cBhvr>
                                        <p:cTn id="6" dur="1" fill="hold">
                                          <p:stCondLst>
                                            <p:cond delay="0"/>
                                          </p:stCondLst>
                                        </p:cTn>
                                        <p:tgtEl>
                                          <p:spTgt spid="25"/>
                                        </p:tgtEl>
                                        <p:attrNameLst>
                                          <p:attrName>style.visibility</p:attrName>
                                        </p:attrNameLst>
                                      </p:cBhvr>
                                      <p:to>
                                        <p:strVal val="visible"/>
                                      </p:to>
                                    </p:set>
                                    <p:anim calcmode="lin" valueType="num">
                                      <p:cBhvr>
                                        <p:cTn id="7" dur="1000" fill="hold"/>
                                        <p:tgtEl>
                                          <p:spTgt spid="25"/>
                                        </p:tgtEl>
                                        <p:attrNameLst>
                                          <p:attrName>ppt_w</p:attrName>
                                        </p:attrNameLst>
                                      </p:cBhvr>
                                      <p:tavLst>
                                        <p:tav tm="0">
                                          <p:val>
                                            <p:fltVal val="0"/>
                                          </p:val>
                                        </p:tav>
                                        <p:tav tm="100000">
                                          <p:val>
                                            <p:strVal val="#ppt_w"/>
                                          </p:val>
                                        </p:tav>
                                      </p:tavLst>
                                    </p:anim>
                                    <p:anim calcmode="lin" valueType="num">
                                      <p:cBhvr>
                                        <p:cTn id="8" dur="1000" fill="hold"/>
                                        <p:tgtEl>
                                          <p:spTgt spid="25"/>
                                        </p:tgtEl>
                                        <p:attrNameLst>
                                          <p:attrName>ppt_h</p:attrName>
                                        </p:attrNameLst>
                                      </p:cBhvr>
                                      <p:tavLst>
                                        <p:tav tm="0">
                                          <p:val>
                                            <p:fltVal val="0"/>
                                          </p:val>
                                        </p:tav>
                                        <p:tav tm="100000">
                                          <p:val>
                                            <p:strVal val="#ppt_h"/>
                                          </p:val>
                                        </p:tav>
                                      </p:tavLst>
                                    </p:anim>
                                    <p:anim calcmode="lin" valueType="num">
                                      <p:cBhvr>
                                        <p:cTn id="9" dur="1000" fill="hold"/>
                                        <p:tgtEl>
                                          <p:spTgt spid="25"/>
                                        </p:tgtEl>
                                        <p:attrNameLst>
                                          <p:attrName>style.rotation</p:attrName>
                                        </p:attrNameLst>
                                      </p:cBhvr>
                                      <p:tavLst>
                                        <p:tav tm="0">
                                          <p:val>
                                            <p:fltVal val="90"/>
                                          </p:val>
                                        </p:tav>
                                        <p:tav tm="100000">
                                          <p:val>
                                            <p:fltVal val="0"/>
                                          </p:val>
                                        </p:tav>
                                      </p:tavLst>
                                    </p:anim>
                                    <p:animEffect transition="in" filter="fade">
                                      <p:cBhvr>
                                        <p:cTn id="10" dur="1000"/>
                                        <p:tgtEl>
                                          <p:spTgt spid="25"/>
                                        </p:tgtEl>
                                      </p:cBhvr>
                                    </p:animEffect>
                                  </p:childTnLst>
                                </p:cTn>
                              </p:par>
                              <p:par>
                                <p:cTn id="11" presetID="31" presetClass="entr" presetSubtype="0" fill="hold" nodeType="withEffect">
                                  <p:stCondLst>
                                    <p:cond delay="0"/>
                                  </p:stCondLst>
                                  <p:childTnLst>
                                    <p:set>
                                      <p:cBhvr>
                                        <p:cTn id="12" dur="1" fill="hold">
                                          <p:stCondLst>
                                            <p:cond delay="0"/>
                                          </p:stCondLst>
                                        </p:cTn>
                                        <p:tgtEl>
                                          <p:spTgt spid="26"/>
                                        </p:tgtEl>
                                        <p:attrNameLst>
                                          <p:attrName>style.visibility</p:attrName>
                                        </p:attrNameLst>
                                      </p:cBhvr>
                                      <p:to>
                                        <p:strVal val="visible"/>
                                      </p:to>
                                    </p:set>
                                    <p:anim calcmode="lin" valueType="num">
                                      <p:cBhvr>
                                        <p:cTn id="13" dur="1000" fill="hold"/>
                                        <p:tgtEl>
                                          <p:spTgt spid="26"/>
                                        </p:tgtEl>
                                        <p:attrNameLst>
                                          <p:attrName>ppt_w</p:attrName>
                                        </p:attrNameLst>
                                      </p:cBhvr>
                                      <p:tavLst>
                                        <p:tav tm="0">
                                          <p:val>
                                            <p:fltVal val="0"/>
                                          </p:val>
                                        </p:tav>
                                        <p:tav tm="100000">
                                          <p:val>
                                            <p:strVal val="#ppt_w"/>
                                          </p:val>
                                        </p:tav>
                                      </p:tavLst>
                                    </p:anim>
                                    <p:anim calcmode="lin" valueType="num">
                                      <p:cBhvr>
                                        <p:cTn id="14" dur="1000" fill="hold"/>
                                        <p:tgtEl>
                                          <p:spTgt spid="26"/>
                                        </p:tgtEl>
                                        <p:attrNameLst>
                                          <p:attrName>ppt_h</p:attrName>
                                        </p:attrNameLst>
                                      </p:cBhvr>
                                      <p:tavLst>
                                        <p:tav tm="0">
                                          <p:val>
                                            <p:fltVal val="0"/>
                                          </p:val>
                                        </p:tav>
                                        <p:tav tm="100000">
                                          <p:val>
                                            <p:strVal val="#ppt_h"/>
                                          </p:val>
                                        </p:tav>
                                      </p:tavLst>
                                    </p:anim>
                                    <p:anim calcmode="lin" valueType="num">
                                      <p:cBhvr>
                                        <p:cTn id="15" dur="1000" fill="hold"/>
                                        <p:tgtEl>
                                          <p:spTgt spid="26"/>
                                        </p:tgtEl>
                                        <p:attrNameLst>
                                          <p:attrName>style.rotation</p:attrName>
                                        </p:attrNameLst>
                                      </p:cBhvr>
                                      <p:tavLst>
                                        <p:tav tm="0">
                                          <p:val>
                                            <p:fltVal val="90"/>
                                          </p:val>
                                        </p:tav>
                                        <p:tav tm="100000">
                                          <p:val>
                                            <p:fltVal val="0"/>
                                          </p:val>
                                        </p:tav>
                                      </p:tavLst>
                                    </p:anim>
                                    <p:animEffect transition="in" filter="fade">
                                      <p:cBhvr>
                                        <p:cTn id="16" dur="1000"/>
                                        <p:tgtEl>
                                          <p:spTgt spid="26"/>
                                        </p:tgtEl>
                                      </p:cBhvr>
                                    </p:animEffect>
                                  </p:childTnLst>
                                </p:cTn>
                              </p:par>
                              <p:par>
                                <p:cTn id="17" presetID="31" presetClass="entr" presetSubtype="0" fill="hold" nodeType="withEffect">
                                  <p:stCondLst>
                                    <p:cond delay="0"/>
                                  </p:stCondLst>
                                  <p:childTnLst>
                                    <p:set>
                                      <p:cBhvr>
                                        <p:cTn id="18" dur="1" fill="hold">
                                          <p:stCondLst>
                                            <p:cond delay="0"/>
                                          </p:stCondLst>
                                        </p:cTn>
                                        <p:tgtEl>
                                          <p:spTgt spid="27"/>
                                        </p:tgtEl>
                                        <p:attrNameLst>
                                          <p:attrName>style.visibility</p:attrName>
                                        </p:attrNameLst>
                                      </p:cBhvr>
                                      <p:to>
                                        <p:strVal val="visible"/>
                                      </p:to>
                                    </p:set>
                                    <p:anim calcmode="lin" valueType="num">
                                      <p:cBhvr>
                                        <p:cTn id="19" dur="1000" fill="hold"/>
                                        <p:tgtEl>
                                          <p:spTgt spid="27"/>
                                        </p:tgtEl>
                                        <p:attrNameLst>
                                          <p:attrName>ppt_w</p:attrName>
                                        </p:attrNameLst>
                                      </p:cBhvr>
                                      <p:tavLst>
                                        <p:tav tm="0">
                                          <p:val>
                                            <p:fltVal val="0"/>
                                          </p:val>
                                        </p:tav>
                                        <p:tav tm="100000">
                                          <p:val>
                                            <p:strVal val="#ppt_w"/>
                                          </p:val>
                                        </p:tav>
                                      </p:tavLst>
                                    </p:anim>
                                    <p:anim calcmode="lin" valueType="num">
                                      <p:cBhvr>
                                        <p:cTn id="20" dur="1000" fill="hold"/>
                                        <p:tgtEl>
                                          <p:spTgt spid="27"/>
                                        </p:tgtEl>
                                        <p:attrNameLst>
                                          <p:attrName>ppt_h</p:attrName>
                                        </p:attrNameLst>
                                      </p:cBhvr>
                                      <p:tavLst>
                                        <p:tav tm="0">
                                          <p:val>
                                            <p:fltVal val="0"/>
                                          </p:val>
                                        </p:tav>
                                        <p:tav tm="100000">
                                          <p:val>
                                            <p:strVal val="#ppt_h"/>
                                          </p:val>
                                        </p:tav>
                                      </p:tavLst>
                                    </p:anim>
                                    <p:anim calcmode="lin" valueType="num">
                                      <p:cBhvr>
                                        <p:cTn id="21" dur="1000" fill="hold"/>
                                        <p:tgtEl>
                                          <p:spTgt spid="27"/>
                                        </p:tgtEl>
                                        <p:attrNameLst>
                                          <p:attrName>style.rotation</p:attrName>
                                        </p:attrNameLst>
                                      </p:cBhvr>
                                      <p:tavLst>
                                        <p:tav tm="0">
                                          <p:val>
                                            <p:fltVal val="90"/>
                                          </p:val>
                                        </p:tav>
                                        <p:tav tm="100000">
                                          <p:val>
                                            <p:fltVal val="0"/>
                                          </p:val>
                                        </p:tav>
                                      </p:tavLst>
                                    </p:anim>
                                    <p:animEffect transition="in" filter="fade">
                                      <p:cBhvr>
                                        <p:cTn id="22" dur="1000"/>
                                        <p:tgtEl>
                                          <p:spTgt spid="27"/>
                                        </p:tgtEl>
                                      </p:cBhvr>
                                    </p:animEffect>
                                  </p:childTnLst>
                                </p:cTn>
                              </p:par>
                              <p:par>
                                <p:cTn id="23" presetID="31" presetClass="entr" presetSubtype="0" fill="hold" nodeType="withEffect">
                                  <p:stCondLst>
                                    <p:cond delay="0"/>
                                  </p:stCondLst>
                                  <p:childTnLst>
                                    <p:set>
                                      <p:cBhvr>
                                        <p:cTn id="24" dur="1" fill="hold">
                                          <p:stCondLst>
                                            <p:cond delay="0"/>
                                          </p:stCondLst>
                                        </p:cTn>
                                        <p:tgtEl>
                                          <p:spTgt spid="29"/>
                                        </p:tgtEl>
                                        <p:attrNameLst>
                                          <p:attrName>style.visibility</p:attrName>
                                        </p:attrNameLst>
                                      </p:cBhvr>
                                      <p:to>
                                        <p:strVal val="visible"/>
                                      </p:to>
                                    </p:set>
                                    <p:anim calcmode="lin" valueType="num">
                                      <p:cBhvr>
                                        <p:cTn id="25" dur="1000" fill="hold"/>
                                        <p:tgtEl>
                                          <p:spTgt spid="29"/>
                                        </p:tgtEl>
                                        <p:attrNameLst>
                                          <p:attrName>ppt_w</p:attrName>
                                        </p:attrNameLst>
                                      </p:cBhvr>
                                      <p:tavLst>
                                        <p:tav tm="0">
                                          <p:val>
                                            <p:fltVal val="0"/>
                                          </p:val>
                                        </p:tav>
                                        <p:tav tm="100000">
                                          <p:val>
                                            <p:strVal val="#ppt_w"/>
                                          </p:val>
                                        </p:tav>
                                      </p:tavLst>
                                    </p:anim>
                                    <p:anim calcmode="lin" valueType="num">
                                      <p:cBhvr>
                                        <p:cTn id="26" dur="1000" fill="hold"/>
                                        <p:tgtEl>
                                          <p:spTgt spid="29"/>
                                        </p:tgtEl>
                                        <p:attrNameLst>
                                          <p:attrName>ppt_h</p:attrName>
                                        </p:attrNameLst>
                                      </p:cBhvr>
                                      <p:tavLst>
                                        <p:tav tm="0">
                                          <p:val>
                                            <p:fltVal val="0"/>
                                          </p:val>
                                        </p:tav>
                                        <p:tav tm="100000">
                                          <p:val>
                                            <p:strVal val="#ppt_h"/>
                                          </p:val>
                                        </p:tav>
                                      </p:tavLst>
                                    </p:anim>
                                    <p:anim calcmode="lin" valueType="num">
                                      <p:cBhvr>
                                        <p:cTn id="27" dur="1000" fill="hold"/>
                                        <p:tgtEl>
                                          <p:spTgt spid="29"/>
                                        </p:tgtEl>
                                        <p:attrNameLst>
                                          <p:attrName>style.rotation</p:attrName>
                                        </p:attrNameLst>
                                      </p:cBhvr>
                                      <p:tavLst>
                                        <p:tav tm="0">
                                          <p:val>
                                            <p:fltVal val="90"/>
                                          </p:val>
                                        </p:tav>
                                        <p:tav tm="100000">
                                          <p:val>
                                            <p:fltVal val="0"/>
                                          </p:val>
                                        </p:tav>
                                      </p:tavLst>
                                    </p:anim>
                                    <p:animEffect transition="in" filter="fade">
                                      <p:cBhvr>
                                        <p:cTn id="28" dur="1000"/>
                                        <p:tgtEl>
                                          <p:spTgt spid="29"/>
                                        </p:tgtEl>
                                      </p:cBhvr>
                                    </p:animEffect>
                                  </p:childTnLst>
                                </p:cTn>
                              </p:par>
                              <p:par>
                                <p:cTn id="29" presetID="31" presetClass="entr" presetSubtype="0" fill="hold" nodeType="withEffect">
                                  <p:stCondLst>
                                    <p:cond delay="0"/>
                                  </p:stCondLst>
                                  <p:childTnLst>
                                    <p:set>
                                      <p:cBhvr>
                                        <p:cTn id="30" dur="1" fill="hold">
                                          <p:stCondLst>
                                            <p:cond delay="0"/>
                                          </p:stCondLst>
                                        </p:cTn>
                                        <p:tgtEl>
                                          <p:spTgt spid="30"/>
                                        </p:tgtEl>
                                        <p:attrNameLst>
                                          <p:attrName>style.visibility</p:attrName>
                                        </p:attrNameLst>
                                      </p:cBhvr>
                                      <p:to>
                                        <p:strVal val="visible"/>
                                      </p:to>
                                    </p:set>
                                    <p:anim calcmode="lin" valueType="num">
                                      <p:cBhvr>
                                        <p:cTn id="31" dur="1000" fill="hold"/>
                                        <p:tgtEl>
                                          <p:spTgt spid="30"/>
                                        </p:tgtEl>
                                        <p:attrNameLst>
                                          <p:attrName>ppt_w</p:attrName>
                                        </p:attrNameLst>
                                      </p:cBhvr>
                                      <p:tavLst>
                                        <p:tav tm="0">
                                          <p:val>
                                            <p:fltVal val="0"/>
                                          </p:val>
                                        </p:tav>
                                        <p:tav tm="100000">
                                          <p:val>
                                            <p:strVal val="#ppt_w"/>
                                          </p:val>
                                        </p:tav>
                                      </p:tavLst>
                                    </p:anim>
                                    <p:anim calcmode="lin" valueType="num">
                                      <p:cBhvr>
                                        <p:cTn id="32" dur="1000" fill="hold"/>
                                        <p:tgtEl>
                                          <p:spTgt spid="30"/>
                                        </p:tgtEl>
                                        <p:attrNameLst>
                                          <p:attrName>ppt_h</p:attrName>
                                        </p:attrNameLst>
                                      </p:cBhvr>
                                      <p:tavLst>
                                        <p:tav tm="0">
                                          <p:val>
                                            <p:fltVal val="0"/>
                                          </p:val>
                                        </p:tav>
                                        <p:tav tm="100000">
                                          <p:val>
                                            <p:strVal val="#ppt_h"/>
                                          </p:val>
                                        </p:tav>
                                      </p:tavLst>
                                    </p:anim>
                                    <p:anim calcmode="lin" valueType="num">
                                      <p:cBhvr>
                                        <p:cTn id="33" dur="1000" fill="hold"/>
                                        <p:tgtEl>
                                          <p:spTgt spid="30"/>
                                        </p:tgtEl>
                                        <p:attrNameLst>
                                          <p:attrName>style.rotation</p:attrName>
                                        </p:attrNameLst>
                                      </p:cBhvr>
                                      <p:tavLst>
                                        <p:tav tm="0">
                                          <p:val>
                                            <p:fltVal val="90"/>
                                          </p:val>
                                        </p:tav>
                                        <p:tav tm="100000">
                                          <p:val>
                                            <p:fltVal val="0"/>
                                          </p:val>
                                        </p:tav>
                                      </p:tavLst>
                                    </p:anim>
                                    <p:animEffect transition="in" filter="fade">
                                      <p:cBhvr>
                                        <p:cTn id="34" dur="1000"/>
                                        <p:tgtEl>
                                          <p:spTgt spid="30"/>
                                        </p:tgtEl>
                                      </p:cBhvr>
                                    </p:animEffect>
                                  </p:childTnLst>
                                </p:cTn>
                              </p:par>
                              <p:par>
                                <p:cTn id="35" presetID="31" presetClass="entr" presetSubtype="0" fill="hold" nodeType="withEffect">
                                  <p:stCondLst>
                                    <p:cond delay="0"/>
                                  </p:stCondLst>
                                  <p:childTnLst>
                                    <p:set>
                                      <p:cBhvr>
                                        <p:cTn id="36" dur="1" fill="hold">
                                          <p:stCondLst>
                                            <p:cond delay="0"/>
                                          </p:stCondLst>
                                        </p:cTn>
                                        <p:tgtEl>
                                          <p:spTgt spid="35"/>
                                        </p:tgtEl>
                                        <p:attrNameLst>
                                          <p:attrName>style.visibility</p:attrName>
                                        </p:attrNameLst>
                                      </p:cBhvr>
                                      <p:to>
                                        <p:strVal val="visible"/>
                                      </p:to>
                                    </p:set>
                                    <p:anim calcmode="lin" valueType="num">
                                      <p:cBhvr>
                                        <p:cTn id="37" dur="1000" fill="hold"/>
                                        <p:tgtEl>
                                          <p:spTgt spid="35"/>
                                        </p:tgtEl>
                                        <p:attrNameLst>
                                          <p:attrName>ppt_w</p:attrName>
                                        </p:attrNameLst>
                                      </p:cBhvr>
                                      <p:tavLst>
                                        <p:tav tm="0">
                                          <p:val>
                                            <p:fltVal val="0"/>
                                          </p:val>
                                        </p:tav>
                                        <p:tav tm="100000">
                                          <p:val>
                                            <p:strVal val="#ppt_w"/>
                                          </p:val>
                                        </p:tav>
                                      </p:tavLst>
                                    </p:anim>
                                    <p:anim calcmode="lin" valueType="num">
                                      <p:cBhvr>
                                        <p:cTn id="38" dur="1000" fill="hold"/>
                                        <p:tgtEl>
                                          <p:spTgt spid="35"/>
                                        </p:tgtEl>
                                        <p:attrNameLst>
                                          <p:attrName>ppt_h</p:attrName>
                                        </p:attrNameLst>
                                      </p:cBhvr>
                                      <p:tavLst>
                                        <p:tav tm="0">
                                          <p:val>
                                            <p:fltVal val="0"/>
                                          </p:val>
                                        </p:tav>
                                        <p:tav tm="100000">
                                          <p:val>
                                            <p:strVal val="#ppt_h"/>
                                          </p:val>
                                        </p:tav>
                                      </p:tavLst>
                                    </p:anim>
                                    <p:anim calcmode="lin" valueType="num">
                                      <p:cBhvr>
                                        <p:cTn id="39" dur="1000" fill="hold"/>
                                        <p:tgtEl>
                                          <p:spTgt spid="35"/>
                                        </p:tgtEl>
                                        <p:attrNameLst>
                                          <p:attrName>style.rotation</p:attrName>
                                        </p:attrNameLst>
                                      </p:cBhvr>
                                      <p:tavLst>
                                        <p:tav tm="0">
                                          <p:val>
                                            <p:fltVal val="90"/>
                                          </p:val>
                                        </p:tav>
                                        <p:tav tm="100000">
                                          <p:val>
                                            <p:fltVal val="0"/>
                                          </p:val>
                                        </p:tav>
                                      </p:tavLst>
                                    </p:anim>
                                    <p:animEffect transition="in" filter="fade">
                                      <p:cBhvr>
                                        <p:cTn id="40" dur="1000"/>
                                        <p:tgtEl>
                                          <p:spTgt spid="35"/>
                                        </p:tgtEl>
                                      </p:cBhvr>
                                    </p:animEffect>
                                  </p:childTnLst>
                                </p:cTn>
                              </p:par>
                              <p:par>
                                <p:cTn id="41" presetID="31" presetClass="entr" presetSubtype="0" fill="hold" nodeType="withEffect">
                                  <p:stCondLst>
                                    <p:cond delay="0"/>
                                  </p:stCondLst>
                                  <p:childTnLst>
                                    <p:set>
                                      <p:cBhvr>
                                        <p:cTn id="42" dur="1" fill="hold">
                                          <p:stCondLst>
                                            <p:cond delay="0"/>
                                          </p:stCondLst>
                                        </p:cTn>
                                        <p:tgtEl>
                                          <p:spTgt spid="38"/>
                                        </p:tgtEl>
                                        <p:attrNameLst>
                                          <p:attrName>style.visibility</p:attrName>
                                        </p:attrNameLst>
                                      </p:cBhvr>
                                      <p:to>
                                        <p:strVal val="visible"/>
                                      </p:to>
                                    </p:set>
                                    <p:anim calcmode="lin" valueType="num">
                                      <p:cBhvr>
                                        <p:cTn id="43" dur="1000" fill="hold"/>
                                        <p:tgtEl>
                                          <p:spTgt spid="38"/>
                                        </p:tgtEl>
                                        <p:attrNameLst>
                                          <p:attrName>ppt_w</p:attrName>
                                        </p:attrNameLst>
                                      </p:cBhvr>
                                      <p:tavLst>
                                        <p:tav tm="0">
                                          <p:val>
                                            <p:fltVal val="0"/>
                                          </p:val>
                                        </p:tav>
                                        <p:tav tm="100000">
                                          <p:val>
                                            <p:strVal val="#ppt_w"/>
                                          </p:val>
                                        </p:tav>
                                      </p:tavLst>
                                    </p:anim>
                                    <p:anim calcmode="lin" valueType="num">
                                      <p:cBhvr>
                                        <p:cTn id="44" dur="1000" fill="hold"/>
                                        <p:tgtEl>
                                          <p:spTgt spid="38"/>
                                        </p:tgtEl>
                                        <p:attrNameLst>
                                          <p:attrName>ppt_h</p:attrName>
                                        </p:attrNameLst>
                                      </p:cBhvr>
                                      <p:tavLst>
                                        <p:tav tm="0">
                                          <p:val>
                                            <p:fltVal val="0"/>
                                          </p:val>
                                        </p:tav>
                                        <p:tav tm="100000">
                                          <p:val>
                                            <p:strVal val="#ppt_h"/>
                                          </p:val>
                                        </p:tav>
                                      </p:tavLst>
                                    </p:anim>
                                    <p:anim calcmode="lin" valueType="num">
                                      <p:cBhvr>
                                        <p:cTn id="45" dur="1000" fill="hold"/>
                                        <p:tgtEl>
                                          <p:spTgt spid="38"/>
                                        </p:tgtEl>
                                        <p:attrNameLst>
                                          <p:attrName>style.rotation</p:attrName>
                                        </p:attrNameLst>
                                      </p:cBhvr>
                                      <p:tavLst>
                                        <p:tav tm="0">
                                          <p:val>
                                            <p:fltVal val="90"/>
                                          </p:val>
                                        </p:tav>
                                        <p:tav tm="100000">
                                          <p:val>
                                            <p:fltVal val="0"/>
                                          </p:val>
                                        </p:tav>
                                      </p:tavLst>
                                    </p:anim>
                                    <p:animEffect transition="in" filter="fade">
                                      <p:cBhvr>
                                        <p:cTn id="46" dur="1000"/>
                                        <p:tgtEl>
                                          <p:spTgt spid="38"/>
                                        </p:tgtEl>
                                      </p:cBhvr>
                                    </p:animEffect>
                                  </p:childTnLst>
                                </p:cTn>
                              </p:par>
                              <p:par>
                                <p:cTn id="47" presetID="32" presetClass="emph" presetSubtype="0" repeatCount="indefinite" fill="hold" nodeType="withEffect">
                                  <p:stCondLst>
                                    <p:cond delay="0"/>
                                  </p:stCondLst>
                                  <p:endCondLst>
                                    <p:cond evt="onNext" delay="0">
                                      <p:tgtEl>
                                        <p:sldTgt/>
                                      </p:tgtEl>
                                    </p:cond>
                                  </p:endCondLst>
                                  <p:childTnLst>
                                    <p:animRot by="120000">
                                      <p:cBhvr>
                                        <p:cTn id="48" dur="100" fill="hold">
                                          <p:stCondLst>
                                            <p:cond delay="0"/>
                                          </p:stCondLst>
                                        </p:cTn>
                                        <p:tgtEl>
                                          <p:spTgt spid="25"/>
                                        </p:tgtEl>
                                        <p:attrNameLst>
                                          <p:attrName>r</p:attrName>
                                        </p:attrNameLst>
                                      </p:cBhvr>
                                    </p:animRot>
                                    <p:animRot by="-240000">
                                      <p:cBhvr>
                                        <p:cTn id="49" dur="200" fill="hold">
                                          <p:stCondLst>
                                            <p:cond delay="200"/>
                                          </p:stCondLst>
                                        </p:cTn>
                                        <p:tgtEl>
                                          <p:spTgt spid="25"/>
                                        </p:tgtEl>
                                        <p:attrNameLst>
                                          <p:attrName>r</p:attrName>
                                        </p:attrNameLst>
                                      </p:cBhvr>
                                    </p:animRot>
                                    <p:animRot by="240000">
                                      <p:cBhvr>
                                        <p:cTn id="50" dur="200" fill="hold">
                                          <p:stCondLst>
                                            <p:cond delay="400"/>
                                          </p:stCondLst>
                                        </p:cTn>
                                        <p:tgtEl>
                                          <p:spTgt spid="25"/>
                                        </p:tgtEl>
                                        <p:attrNameLst>
                                          <p:attrName>r</p:attrName>
                                        </p:attrNameLst>
                                      </p:cBhvr>
                                    </p:animRot>
                                    <p:animRot by="-240000">
                                      <p:cBhvr>
                                        <p:cTn id="51" dur="200" fill="hold">
                                          <p:stCondLst>
                                            <p:cond delay="600"/>
                                          </p:stCondLst>
                                        </p:cTn>
                                        <p:tgtEl>
                                          <p:spTgt spid="25"/>
                                        </p:tgtEl>
                                        <p:attrNameLst>
                                          <p:attrName>r</p:attrName>
                                        </p:attrNameLst>
                                      </p:cBhvr>
                                    </p:animRot>
                                    <p:animRot by="120000">
                                      <p:cBhvr>
                                        <p:cTn id="52" dur="200" fill="hold">
                                          <p:stCondLst>
                                            <p:cond delay="800"/>
                                          </p:stCondLst>
                                        </p:cTn>
                                        <p:tgtEl>
                                          <p:spTgt spid="25"/>
                                        </p:tgtEl>
                                        <p:attrNameLst>
                                          <p:attrName>r</p:attrName>
                                        </p:attrNameLst>
                                      </p:cBhvr>
                                    </p:animRot>
                                  </p:childTnLst>
                                </p:cTn>
                              </p:par>
                              <p:par>
                                <p:cTn id="53" presetID="32" presetClass="emph" presetSubtype="0" repeatCount="indefinite" fill="hold" nodeType="withEffect">
                                  <p:stCondLst>
                                    <p:cond delay="0"/>
                                  </p:stCondLst>
                                  <p:endCondLst>
                                    <p:cond evt="onNext" delay="0">
                                      <p:tgtEl>
                                        <p:sldTgt/>
                                      </p:tgtEl>
                                    </p:cond>
                                  </p:endCondLst>
                                  <p:childTnLst>
                                    <p:animRot by="120000">
                                      <p:cBhvr>
                                        <p:cTn id="54" dur="100" fill="hold">
                                          <p:stCondLst>
                                            <p:cond delay="0"/>
                                          </p:stCondLst>
                                        </p:cTn>
                                        <p:tgtEl>
                                          <p:spTgt spid="26"/>
                                        </p:tgtEl>
                                        <p:attrNameLst>
                                          <p:attrName>r</p:attrName>
                                        </p:attrNameLst>
                                      </p:cBhvr>
                                    </p:animRot>
                                    <p:animRot by="-240000">
                                      <p:cBhvr>
                                        <p:cTn id="55" dur="200" fill="hold">
                                          <p:stCondLst>
                                            <p:cond delay="200"/>
                                          </p:stCondLst>
                                        </p:cTn>
                                        <p:tgtEl>
                                          <p:spTgt spid="26"/>
                                        </p:tgtEl>
                                        <p:attrNameLst>
                                          <p:attrName>r</p:attrName>
                                        </p:attrNameLst>
                                      </p:cBhvr>
                                    </p:animRot>
                                    <p:animRot by="240000">
                                      <p:cBhvr>
                                        <p:cTn id="56" dur="200" fill="hold">
                                          <p:stCondLst>
                                            <p:cond delay="400"/>
                                          </p:stCondLst>
                                        </p:cTn>
                                        <p:tgtEl>
                                          <p:spTgt spid="26"/>
                                        </p:tgtEl>
                                        <p:attrNameLst>
                                          <p:attrName>r</p:attrName>
                                        </p:attrNameLst>
                                      </p:cBhvr>
                                    </p:animRot>
                                    <p:animRot by="-240000">
                                      <p:cBhvr>
                                        <p:cTn id="57" dur="200" fill="hold">
                                          <p:stCondLst>
                                            <p:cond delay="600"/>
                                          </p:stCondLst>
                                        </p:cTn>
                                        <p:tgtEl>
                                          <p:spTgt spid="26"/>
                                        </p:tgtEl>
                                        <p:attrNameLst>
                                          <p:attrName>r</p:attrName>
                                        </p:attrNameLst>
                                      </p:cBhvr>
                                    </p:animRot>
                                    <p:animRot by="120000">
                                      <p:cBhvr>
                                        <p:cTn id="58" dur="200" fill="hold">
                                          <p:stCondLst>
                                            <p:cond delay="800"/>
                                          </p:stCondLst>
                                        </p:cTn>
                                        <p:tgtEl>
                                          <p:spTgt spid="26"/>
                                        </p:tgtEl>
                                        <p:attrNameLst>
                                          <p:attrName>r</p:attrName>
                                        </p:attrNameLst>
                                      </p:cBhvr>
                                    </p:animRot>
                                  </p:childTnLst>
                                </p:cTn>
                              </p:par>
                              <p:par>
                                <p:cTn id="59" presetID="32" presetClass="emph" presetSubtype="0" repeatCount="indefinite" fill="hold" nodeType="withEffect">
                                  <p:stCondLst>
                                    <p:cond delay="0"/>
                                  </p:stCondLst>
                                  <p:endCondLst>
                                    <p:cond evt="onNext" delay="0">
                                      <p:tgtEl>
                                        <p:sldTgt/>
                                      </p:tgtEl>
                                    </p:cond>
                                  </p:endCondLst>
                                  <p:childTnLst>
                                    <p:animRot by="120000">
                                      <p:cBhvr>
                                        <p:cTn id="60" dur="100" fill="hold">
                                          <p:stCondLst>
                                            <p:cond delay="0"/>
                                          </p:stCondLst>
                                        </p:cTn>
                                        <p:tgtEl>
                                          <p:spTgt spid="27"/>
                                        </p:tgtEl>
                                        <p:attrNameLst>
                                          <p:attrName>r</p:attrName>
                                        </p:attrNameLst>
                                      </p:cBhvr>
                                    </p:animRot>
                                    <p:animRot by="-240000">
                                      <p:cBhvr>
                                        <p:cTn id="61" dur="200" fill="hold">
                                          <p:stCondLst>
                                            <p:cond delay="200"/>
                                          </p:stCondLst>
                                        </p:cTn>
                                        <p:tgtEl>
                                          <p:spTgt spid="27"/>
                                        </p:tgtEl>
                                        <p:attrNameLst>
                                          <p:attrName>r</p:attrName>
                                        </p:attrNameLst>
                                      </p:cBhvr>
                                    </p:animRot>
                                    <p:animRot by="240000">
                                      <p:cBhvr>
                                        <p:cTn id="62" dur="200" fill="hold">
                                          <p:stCondLst>
                                            <p:cond delay="400"/>
                                          </p:stCondLst>
                                        </p:cTn>
                                        <p:tgtEl>
                                          <p:spTgt spid="27"/>
                                        </p:tgtEl>
                                        <p:attrNameLst>
                                          <p:attrName>r</p:attrName>
                                        </p:attrNameLst>
                                      </p:cBhvr>
                                    </p:animRot>
                                    <p:animRot by="-240000">
                                      <p:cBhvr>
                                        <p:cTn id="63" dur="200" fill="hold">
                                          <p:stCondLst>
                                            <p:cond delay="600"/>
                                          </p:stCondLst>
                                        </p:cTn>
                                        <p:tgtEl>
                                          <p:spTgt spid="27"/>
                                        </p:tgtEl>
                                        <p:attrNameLst>
                                          <p:attrName>r</p:attrName>
                                        </p:attrNameLst>
                                      </p:cBhvr>
                                    </p:animRot>
                                    <p:animRot by="120000">
                                      <p:cBhvr>
                                        <p:cTn id="64" dur="200" fill="hold">
                                          <p:stCondLst>
                                            <p:cond delay="800"/>
                                          </p:stCondLst>
                                        </p:cTn>
                                        <p:tgtEl>
                                          <p:spTgt spid="27"/>
                                        </p:tgtEl>
                                        <p:attrNameLst>
                                          <p:attrName>r</p:attrName>
                                        </p:attrNameLst>
                                      </p:cBhvr>
                                    </p:animRot>
                                  </p:childTnLst>
                                </p:cTn>
                              </p:par>
                              <p:par>
                                <p:cTn id="65" presetID="32" presetClass="emph" presetSubtype="0" repeatCount="indefinite" fill="hold" nodeType="withEffect">
                                  <p:stCondLst>
                                    <p:cond delay="0"/>
                                  </p:stCondLst>
                                  <p:endCondLst>
                                    <p:cond evt="onNext" delay="0">
                                      <p:tgtEl>
                                        <p:sldTgt/>
                                      </p:tgtEl>
                                    </p:cond>
                                  </p:endCondLst>
                                  <p:childTnLst>
                                    <p:animRot by="120000">
                                      <p:cBhvr>
                                        <p:cTn id="66" dur="100" fill="hold">
                                          <p:stCondLst>
                                            <p:cond delay="0"/>
                                          </p:stCondLst>
                                        </p:cTn>
                                        <p:tgtEl>
                                          <p:spTgt spid="29"/>
                                        </p:tgtEl>
                                        <p:attrNameLst>
                                          <p:attrName>r</p:attrName>
                                        </p:attrNameLst>
                                      </p:cBhvr>
                                    </p:animRot>
                                    <p:animRot by="-240000">
                                      <p:cBhvr>
                                        <p:cTn id="67" dur="200" fill="hold">
                                          <p:stCondLst>
                                            <p:cond delay="200"/>
                                          </p:stCondLst>
                                        </p:cTn>
                                        <p:tgtEl>
                                          <p:spTgt spid="29"/>
                                        </p:tgtEl>
                                        <p:attrNameLst>
                                          <p:attrName>r</p:attrName>
                                        </p:attrNameLst>
                                      </p:cBhvr>
                                    </p:animRot>
                                    <p:animRot by="240000">
                                      <p:cBhvr>
                                        <p:cTn id="68" dur="200" fill="hold">
                                          <p:stCondLst>
                                            <p:cond delay="400"/>
                                          </p:stCondLst>
                                        </p:cTn>
                                        <p:tgtEl>
                                          <p:spTgt spid="29"/>
                                        </p:tgtEl>
                                        <p:attrNameLst>
                                          <p:attrName>r</p:attrName>
                                        </p:attrNameLst>
                                      </p:cBhvr>
                                    </p:animRot>
                                    <p:animRot by="-240000">
                                      <p:cBhvr>
                                        <p:cTn id="69" dur="200" fill="hold">
                                          <p:stCondLst>
                                            <p:cond delay="600"/>
                                          </p:stCondLst>
                                        </p:cTn>
                                        <p:tgtEl>
                                          <p:spTgt spid="29"/>
                                        </p:tgtEl>
                                        <p:attrNameLst>
                                          <p:attrName>r</p:attrName>
                                        </p:attrNameLst>
                                      </p:cBhvr>
                                    </p:animRot>
                                    <p:animRot by="120000">
                                      <p:cBhvr>
                                        <p:cTn id="70" dur="200" fill="hold">
                                          <p:stCondLst>
                                            <p:cond delay="800"/>
                                          </p:stCondLst>
                                        </p:cTn>
                                        <p:tgtEl>
                                          <p:spTgt spid="29"/>
                                        </p:tgtEl>
                                        <p:attrNameLst>
                                          <p:attrName>r</p:attrName>
                                        </p:attrNameLst>
                                      </p:cBhvr>
                                    </p:animRot>
                                  </p:childTnLst>
                                </p:cTn>
                              </p:par>
                              <p:par>
                                <p:cTn id="71" presetID="32" presetClass="emph" presetSubtype="0" repeatCount="indefinite" fill="hold" nodeType="withEffect">
                                  <p:stCondLst>
                                    <p:cond delay="0"/>
                                  </p:stCondLst>
                                  <p:endCondLst>
                                    <p:cond evt="onNext" delay="0">
                                      <p:tgtEl>
                                        <p:sldTgt/>
                                      </p:tgtEl>
                                    </p:cond>
                                  </p:endCondLst>
                                  <p:childTnLst>
                                    <p:animRot by="120000">
                                      <p:cBhvr>
                                        <p:cTn id="72" dur="100" fill="hold">
                                          <p:stCondLst>
                                            <p:cond delay="0"/>
                                          </p:stCondLst>
                                        </p:cTn>
                                        <p:tgtEl>
                                          <p:spTgt spid="30"/>
                                        </p:tgtEl>
                                        <p:attrNameLst>
                                          <p:attrName>r</p:attrName>
                                        </p:attrNameLst>
                                      </p:cBhvr>
                                    </p:animRot>
                                    <p:animRot by="-240000">
                                      <p:cBhvr>
                                        <p:cTn id="73" dur="200" fill="hold">
                                          <p:stCondLst>
                                            <p:cond delay="200"/>
                                          </p:stCondLst>
                                        </p:cTn>
                                        <p:tgtEl>
                                          <p:spTgt spid="30"/>
                                        </p:tgtEl>
                                        <p:attrNameLst>
                                          <p:attrName>r</p:attrName>
                                        </p:attrNameLst>
                                      </p:cBhvr>
                                    </p:animRot>
                                    <p:animRot by="240000">
                                      <p:cBhvr>
                                        <p:cTn id="74" dur="200" fill="hold">
                                          <p:stCondLst>
                                            <p:cond delay="400"/>
                                          </p:stCondLst>
                                        </p:cTn>
                                        <p:tgtEl>
                                          <p:spTgt spid="30"/>
                                        </p:tgtEl>
                                        <p:attrNameLst>
                                          <p:attrName>r</p:attrName>
                                        </p:attrNameLst>
                                      </p:cBhvr>
                                    </p:animRot>
                                    <p:animRot by="-240000">
                                      <p:cBhvr>
                                        <p:cTn id="75" dur="200" fill="hold">
                                          <p:stCondLst>
                                            <p:cond delay="600"/>
                                          </p:stCondLst>
                                        </p:cTn>
                                        <p:tgtEl>
                                          <p:spTgt spid="30"/>
                                        </p:tgtEl>
                                        <p:attrNameLst>
                                          <p:attrName>r</p:attrName>
                                        </p:attrNameLst>
                                      </p:cBhvr>
                                    </p:animRot>
                                    <p:animRot by="120000">
                                      <p:cBhvr>
                                        <p:cTn id="76" dur="200" fill="hold">
                                          <p:stCondLst>
                                            <p:cond delay="800"/>
                                          </p:stCondLst>
                                        </p:cTn>
                                        <p:tgtEl>
                                          <p:spTgt spid="30"/>
                                        </p:tgtEl>
                                        <p:attrNameLst>
                                          <p:attrName>r</p:attrName>
                                        </p:attrNameLst>
                                      </p:cBhvr>
                                    </p:animRot>
                                  </p:childTnLst>
                                </p:cTn>
                              </p:par>
                              <p:par>
                                <p:cTn id="77" presetID="32" presetClass="emph" presetSubtype="0" repeatCount="indefinite" fill="hold" nodeType="withEffect">
                                  <p:stCondLst>
                                    <p:cond delay="0"/>
                                  </p:stCondLst>
                                  <p:endCondLst>
                                    <p:cond evt="onNext" delay="0">
                                      <p:tgtEl>
                                        <p:sldTgt/>
                                      </p:tgtEl>
                                    </p:cond>
                                  </p:endCondLst>
                                  <p:childTnLst>
                                    <p:animRot by="120000">
                                      <p:cBhvr>
                                        <p:cTn id="78" dur="100" fill="hold">
                                          <p:stCondLst>
                                            <p:cond delay="0"/>
                                          </p:stCondLst>
                                        </p:cTn>
                                        <p:tgtEl>
                                          <p:spTgt spid="33"/>
                                        </p:tgtEl>
                                        <p:attrNameLst>
                                          <p:attrName>r</p:attrName>
                                        </p:attrNameLst>
                                      </p:cBhvr>
                                    </p:animRot>
                                    <p:animRot by="-240000">
                                      <p:cBhvr>
                                        <p:cTn id="79" dur="200" fill="hold">
                                          <p:stCondLst>
                                            <p:cond delay="200"/>
                                          </p:stCondLst>
                                        </p:cTn>
                                        <p:tgtEl>
                                          <p:spTgt spid="33"/>
                                        </p:tgtEl>
                                        <p:attrNameLst>
                                          <p:attrName>r</p:attrName>
                                        </p:attrNameLst>
                                      </p:cBhvr>
                                    </p:animRot>
                                    <p:animRot by="240000">
                                      <p:cBhvr>
                                        <p:cTn id="80" dur="200" fill="hold">
                                          <p:stCondLst>
                                            <p:cond delay="400"/>
                                          </p:stCondLst>
                                        </p:cTn>
                                        <p:tgtEl>
                                          <p:spTgt spid="33"/>
                                        </p:tgtEl>
                                        <p:attrNameLst>
                                          <p:attrName>r</p:attrName>
                                        </p:attrNameLst>
                                      </p:cBhvr>
                                    </p:animRot>
                                    <p:animRot by="-240000">
                                      <p:cBhvr>
                                        <p:cTn id="81" dur="200" fill="hold">
                                          <p:stCondLst>
                                            <p:cond delay="600"/>
                                          </p:stCondLst>
                                        </p:cTn>
                                        <p:tgtEl>
                                          <p:spTgt spid="33"/>
                                        </p:tgtEl>
                                        <p:attrNameLst>
                                          <p:attrName>r</p:attrName>
                                        </p:attrNameLst>
                                      </p:cBhvr>
                                    </p:animRot>
                                    <p:animRot by="120000">
                                      <p:cBhvr>
                                        <p:cTn id="82" dur="200" fill="hold">
                                          <p:stCondLst>
                                            <p:cond delay="800"/>
                                          </p:stCondLst>
                                        </p:cTn>
                                        <p:tgtEl>
                                          <p:spTgt spid="33"/>
                                        </p:tgtEl>
                                        <p:attrNameLst>
                                          <p:attrName>r</p:attrName>
                                        </p:attrNameLst>
                                      </p:cBhvr>
                                    </p:animRot>
                                  </p:childTnLst>
                                </p:cTn>
                              </p:par>
                              <p:par>
                                <p:cTn id="83" presetID="32" presetClass="emph" presetSubtype="0" repeatCount="indefinite" fill="hold" nodeType="withEffect">
                                  <p:stCondLst>
                                    <p:cond delay="0"/>
                                  </p:stCondLst>
                                  <p:endCondLst>
                                    <p:cond evt="onNext" delay="0">
                                      <p:tgtEl>
                                        <p:sldTgt/>
                                      </p:tgtEl>
                                    </p:cond>
                                  </p:endCondLst>
                                  <p:childTnLst>
                                    <p:animRot by="120000">
                                      <p:cBhvr>
                                        <p:cTn id="84" dur="100" fill="hold">
                                          <p:stCondLst>
                                            <p:cond delay="0"/>
                                          </p:stCondLst>
                                        </p:cTn>
                                        <p:tgtEl>
                                          <p:spTgt spid="35"/>
                                        </p:tgtEl>
                                        <p:attrNameLst>
                                          <p:attrName>r</p:attrName>
                                        </p:attrNameLst>
                                      </p:cBhvr>
                                    </p:animRot>
                                    <p:animRot by="-240000">
                                      <p:cBhvr>
                                        <p:cTn id="85" dur="200" fill="hold">
                                          <p:stCondLst>
                                            <p:cond delay="200"/>
                                          </p:stCondLst>
                                        </p:cTn>
                                        <p:tgtEl>
                                          <p:spTgt spid="35"/>
                                        </p:tgtEl>
                                        <p:attrNameLst>
                                          <p:attrName>r</p:attrName>
                                        </p:attrNameLst>
                                      </p:cBhvr>
                                    </p:animRot>
                                    <p:animRot by="240000">
                                      <p:cBhvr>
                                        <p:cTn id="86" dur="200" fill="hold">
                                          <p:stCondLst>
                                            <p:cond delay="400"/>
                                          </p:stCondLst>
                                        </p:cTn>
                                        <p:tgtEl>
                                          <p:spTgt spid="35"/>
                                        </p:tgtEl>
                                        <p:attrNameLst>
                                          <p:attrName>r</p:attrName>
                                        </p:attrNameLst>
                                      </p:cBhvr>
                                    </p:animRot>
                                    <p:animRot by="-240000">
                                      <p:cBhvr>
                                        <p:cTn id="87" dur="200" fill="hold">
                                          <p:stCondLst>
                                            <p:cond delay="600"/>
                                          </p:stCondLst>
                                        </p:cTn>
                                        <p:tgtEl>
                                          <p:spTgt spid="35"/>
                                        </p:tgtEl>
                                        <p:attrNameLst>
                                          <p:attrName>r</p:attrName>
                                        </p:attrNameLst>
                                      </p:cBhvr>
                                    </p:animRot>
                                    <p:animRot by="120000">
                                      <p:cBhvr>
                                        <p:cTn id="88" dur="200" fill="hold">
                                          <p:stCondLst>
                                            <p:cond delay="800"/>
                                          </p:stCondLst>
                                        </p:cTn>
                                        <p:tgtEl>
                                          <p:spTgt spid="35"/>
                                        </p:tgtEl>
                                        <p:attrNameLst>
                                          <p:attrName>r</p:attrName>
                                        </p:attrNameLst>
                                      </p:cBhvr>
                                    </p:animRot>
                                  </p:childTnLst>
                                </p:cTn>
                              </p:par>
                              <p:par>
                                <p:cTn id="89" presetID="32" presetClass="emph" presetSubtype="0" repeatCount="indefinite" fill="hold" nodeType="withEffect">
                                  <p:stCondLst>
                                    <p:cond delay="0"/>
                                  </p:stCondLst>
                                  <p:endCondLst>
                                    <p:cond evt="onNext" delay="0">
                                      <p:tgtEl>
                                        <p:sldTgt/>
                                      </p:tgtEl>
                                    </p:cond>
                                  </p:endCondLst>
                                  <p:childTnLst>
                                    <p:animRot by="120000">
                                      <p:cBhvr>
                                        <p:cTn id="90" dur="100" fill="hold">
                                          <p:stCondLst>
                                            <p:cond delay="0"/>
                                          </p:stCondLst>
                                        </p:cTn>
                                        <p:tgtEl>
                                          <p:spTgt spid="38"/>
                                        </p:tgtEl>
                                        <p:attrNameLst>
                                          <p:attrName>r</p:attrName>
                                        </p:attrNameLst>
                                      </p:cBhvr>
                                    </p:animRot>
                                    <p:animRot by="-240000">
                                      <p:cBhvr>
                                        <p:cTn id="91" dur="200" fill="hold">
                                          <p:stCondLst>
                                            <p:cond delay="200"/>
                                          </p:stCondLst>
                                        </p:cTn>
                                        <p:tgtEl>
                                          <p:spTgt spid="38"/>
                                        </p:tgtEl>
                                        <p:attrNameLst>
                                          <p:attrName>r</p:attrName>
                                        </p:attrNameLst>
                                      </p:cBhvr>
                                    </p:animRot>
                                    <p:animRot by="240000">
                                      <p:cBhvr>
                                        <p:cTn id="92" dur="200" fill="hold">
                                          <p:stCondLst>
                                            <p:cond delay="400"/>
                                          </p:stCondLst>
                                        </p:cTn>
                                        <p:tgtEl>
                                          <p:spTgt spid="38"/>
                                        </p:tgtEl>
                                        <p:attrNameLst>
                                          <p:attrName>r</p:attrName>
                                        </p:attrNameLst>
                                      </p:cBhvr>
                                    </p:animRot>
                                    <p:animRot by="-240000">
                                      <p:cBhvr>
                                        <p:cTn id="93" dur="200" fill="hold">
                                          <p:stCondLst>
                                            <p:cond delay="600"/>
                                          </p:stCondLst>
                                        </p:cTn>
                                        <p:tgtEl>
                                          <p:spTgt spid="38"/>
                                        </p:tgtEl>
                                        <p:attrNameLst>
                                          <p:attrName>r</p:attrName>
                                        </p:attrNameLst>
                                      </p:cBhvr>
                                    </p:animRot>
                                    <p:animRot by="120000">
                                      <p:cBhvr>
                                        <p:cTn id="94" dur="200" fill="hold">
                                          <p:stCondLst>
                                            <p:cond delay="800"/>
                                          </p:stCondLst>
                                        </p:cTn>
                                        <p:tgtEl>
                                          <p:spTgt spid="38"/>
                                        </p:tgtEl>
                                        <p:attrNameLst>
                                          <p:attrName>r</p:attrName>
                                        </p:attrNameLst>
                                      </p:cBhvr>
                                    </p:animRot>
                                  </p:childTnLst>
                                </p:cTn>
                              </p:par>
                              <p:par>
                                <p:cTn id="95" presetID="42" presetClass="entr" presetSubtype="0" fill="hold" nodeType="withEffect">
                                  <p:stCondLst>
                                    <p:cond delay="0"/>
                                  </p:stCondLst>
                                  <p:childTnLst>
                                    <p:set>
                                      <p:cBhvr>
                                        <p:cTn id="96" dur="1" fill="hold">
                                          <p:stCondLst>
                                            <p:cond delay="0"/>
                                          </p:stCondLst>
                                        </p:cTn>
                                        <p:tgtEl>
                                          <p:spTgt spid="16"/>
                                        </p:tgtEl>
                                        <p:attrNameLst>
                                          <p:attrName>style.visibility</p:attrName>
                                        </p:attrNameLst>
                                      </p:cBhvr>
                                      <p:to>
                                        <p:strVal val="visible"/>
                                      </p:to>
                                    </p:set>
                                    <p:animEffect transition="in" filter="fade">
                                      <p:cBhvr>
                                        <p:cTn id="97" dur="1000"/>
                                        <p:tgtEl>
                                          <p:spTgt spid="16"/>
                                        </p:tgtEl>
                                      </p:cBhvr>
                                    </p:animEffect>
                                    <p:anim calcmode="lin" valueType="num">
                                      <p:cBhvr>
                                        <p:cTn id="98" dur="1000" fill="hold"/>
                                        <p:tgtEl>
                                          <p:spTgt spid="16"/>
                                        </p:tgtEl>
                                        <p:attrNameLst>
                                          <p:attrName>ppt_x</p:attrName>
                                        </p:attrNameLst>
                                      </p:cBhvr>
                                      <p:tavLst>
                                        <p:tav tm="0">
                                          <p:val>
                                            <p:strVal val="#ppt_x"/>
                                          </p:val>
                                        </p:tav>
                                        <p:tav tm="100000">
                                          <p:val>
                                            <p:strVal val="#ppt_x"/>
                                          </p:val>
                                        </p:tav>
                                      </p:tavLst>
                                    </p:anim>
                                    <p:anim calcmode="lin" valueType="num">
                                      <p:cBhvr>
                                        <p:cTn id="99"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0" name="Picture 59"/>
          <p:cNvPicPr>
            <a:picLocks noChangeAspect="1"/>
          </p:cNvPicPr>
          <p:nvPr/>
        </p:nvPicPr>
        <p:blipFill rotWithShape="1">
          <a:blip r:embed="rId5">
            <a:extLst>
              <a:ext uri="{28A0092B-C50C-407E-A947-70E740481C1C}">
                <a14:useLocalDpi xmlns:a14="http://schemas.microsoft.com/office/drawing/2010/main" val="0"/>
              </a:ext>
            </a:extLst>
          </a:blip>
          <a:srcRect t="9609" b="19010"/>
          <a:stretch/>
        </p:blipFill>
        <p:spPr>
          <a:xfrm>
            <a:off x="0" y="-71438"/>
            <a:ext cx="12292013" cy="6929438"/>
          </a:xfrm>
          <a:prstGeom prst="rect">
            <a:avLst/>
          </a:prstGeom>
        </p:spPr>
      </p:pic>
      <p:pic>
        <p:nvPicPr>
          <p:cNvPr id="48" name="Picture 47">
            <a:extLst>
              <a:ext uri="{FF2B5EF4-FFF2-40B4-BE49-F238E27FC236}">
                <a16:creationId xmlns:a16="http://schemas.microsoft.com/office/drawing/2014/main" id="{0DEA9DE9-7908-445F-9FD3-B58D1F89EE9B}"/>
              </a:ext>
            </a:extLst>
          </p:cNvPr>
          <p:cNvPicPr>
            <a:picLocks noChangeAspect="1"/>
          </p:cNvPicPr>
          <p:nvPr/>
        </p:nvPicPr>
        <p:blipFill>
          <a:blip r:embed="rId6"/>
          <a:stretch>
            <a:fillRect/>
          </a:stretch>
        </p:blipFill>
        <p:spPr>
          <a:xfrm>
            <a:off x="1412" y="0"/>
            <a:ext cx="12290601" cy="6858594"/>
          </a:xfrm>
          <a:prstGeom prst="rect">
            <a:avLst/>
          </a:prstGeom>
        </p:spPr>
      </p:pic>
      <p:pic>
        <p:nvPicPr>
          <p:cNvPr id="27" name="Picture 26"/>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46620" y="-431188"/>
            <a:ext cx="2256440" cy="2256440"/>
          </a:xfrm>
          <a:prstGeom prst="rect">
            <a:avLst/>
          </a:prstGeom>
        </p:spPr>
      </p:pic>
      <p:pic>
        <p:nvPicPr>
          <p:cNvPr id="8" name="Picture 7">
            <a:hlinkClick r:id="rId8" action="ppaction://hlinksldjump"/>
          </p:cNvPr>
          <p:cNvPicPr>
            <a:picLocks noChangeAspect="1"/>
          </p:cNvPicPr>
          <p:nvPr/>
        </p:nvPicPr>
        <p:blipFill rotWithShape="1">
          <a:blip r:embed="rId9"/>
          <a:srcRect l="7089" t="10627" r="6819" b="4260"/>
          <a:stretch/>
        </p:blipFill>
        <p:spPr>
          <a:xfrm>
            <a:off x="3231987" y="642481"/>
            <a:ext cx="1188246" cy="810882"/>
          </a:xfrm>
          <a:prstGeom prst="rect">
            <a:avLst/>
          </a:prstGeom>
        </p:spPr>
      </p:pic>
      <p:pic>
        <p:nvPicPr>
          <p:cNvPr id="10" name="Picture 9">
            <a:hlinkClick r:id="rId10" action="ppaction://hlinksldjump"/>
          </p:cNvPr>
          <p:cNvPicPr>
            <a:picLocks noChangeAspect="1"/>
          </p:cNvPicPr>
          <p:nvPr/>
        </p:nvPicPr>
        <p:blipFill rotWithShape="1">
          <a:blip r:embed="rId9"/>
          <a:srcRect l="7089" t="10627" r="6819" b="4260"/>
          <a:stretch/>
        </p:blipFill>
        <p:spPr>
          <a:xfrm>
            <a:off x="2728288" y="3980035"/>
            <a:ext cx="1188246" cy="810882"/>
          </a:xfrm>
          <a:prstGeom prst="rect">
            <a:avLst/>
          </a:prstGeom>
        </p:spPr>
      </p:pic>
      <p:pic>
        <p:nvPicPr>
          <p:cNvPr id="11" name="Picture 10">
            <a:hlinkClick r:id="rId11" action="ppaction://hlinksldjump"/>
          </p:cNvPr>
          <p:cNvPicPr>
            <a:picLocks noChangeAspect="1"/>
          </p:cNvPicPr>
          <p:nvPr/>
        </p:nvPicPr>
        <p:blipFill rotWithShape="1">
          <a:blip r:embed="rId9"/>
          <a:srcRect l="7089" t="10627" r="6819" b="4260"/>
          <a:stretch/>
        </p:blipFill>
        <p:spPr>
          <a:xfrm>
            <a:off x="6821112" y="3988014"/>
            <a:ext cx="1188246" cy="810882"/>
          </a:xfrm>
          <a:prstGeom prst="rect">
            <a:avLst/>
          </a:prstGeom>
        </p:spPr>
      </p:pic>
      <p:pic>
        <p:nvPicPr>
          <p:cNvPr id="22" name="Picture 21">
            <a:hlinkClick r:id="rId12" action="ppaction://hlinksldjump"/>
          </p:cNvPr>
          <p:cNvPicPr>
            <a:picLocks noChangeAspect="1"/>
          </p:cNvPicPr>
          <p:nvPr/>
        </p:nvPicPr>
        <p:blipFill rotWithShape="1">
          <a:blip r:embed="rId9"/>
          <a:srcRect l="7089" t="10627" r="6819" b="4260"/>
          <a:stretch/>
        </p:blipFill>
        <p:spPr>
          <a:xfrm>
            <a:off x="7644842" y="1218124"/>
            <a:ext cx="1188246" cy="810882"/>
          </a:xfrm>
          <a:prstGeom prst="rect">
            <a:avLst/>
          </a:prstGeom>
        </p:spPr>
      </p:pic>
      <p:pic>
        <p:nvPicPr>
          <p:cNvPr id="2" name="Tieng-yeah-tre-con-www_nhacchuongvui_com">
            <a:hlinkClick r:id="" action="ppaction://media"/>
            <a:extLst>
              <a:ext uri="{FF2B5EF4-FFF2-40B4-BE49-F238E27FC236}">
                <a16:creationId xmlns:a16="http://schemas.microsoft.com/office/drawing/2014/main" id="{4024DC31-C616-4A5A-BFBA-2A1F51ED3FF8}"/>
              </a:ext>
            </a:extLst>
          </p:cNvPr>
          <p:cNvPicPr>
            <a:picLocks noChangeAspect="1"/>
          </p:cNvPicPr>
          <p:nvPr>
            <a:audioFile r:link="rId2"/>
            <p:extLst>
              <p:ext uri="{DAA4B4D4-6D71-4841-9C94-3DE7FCFB9230}">
                <p14:media xmlns:p14="http://schemas.microsoft.com/office/powerpoint/2010/main" r:embed="rId1"/>
              </p:ext>
            </p:extLst>
          </p:nvPr>
        </p:nvPicPr>
        <p:blipFill>
          <a:blip r:embed="rId13"/>
          <a:stretch>
            <a:fillRect/>
          </a:stretch>
        </p:blipFill>
        <p:spPr>
          <a:xfrm>
            <a:off x="5486400" y="7843684"/>
            <a:ext cx="609600" cy="609600"/>
          </a:xfrm>
          <a:prstGeom prst="rect">
            <a:avLst/>
          </a:prstGeom>
        </p:spPr>
      </p:pic>
      <p:pic>
        <p:nvPicPr>
          <p:cNvPr id="63" name="13 Imagen">
            <a:hlinkClick r:id="rId14" action="ppaction://hlinksldjump"/>
            <a:extLst>
              <a:ext uri="{FF2B5EF4-FFF2-40B4-BE49-F238E27FC236}">
                <a16:creationId xmlns:a16="http://schemas.microsoft.com/office/drawing/2014/main" id="{F078D8A4-4F2F-4D14-BA8D-B6443B5386FD}"/>
              </a:ext>
            </a:extLst>
          </p:cNvPr>
          <p:cNvPicPr>
            <a:picLocks noChangeAspect="1"/>
          </p:cNvPicPr>
          <p:nvPr/>
        </p:nvPicPr>
        <p:blipFill>
          <a:blip r:embed="rId15"/>
          <a:stretch>
            <a:fillRect/>
          </a:stretch>
        </p:blipFill>
        <p:spPr>
          <a:xfrm>
            <a:off x="10690512" y="0"/>
            <a:ext cx="750665" cy="711995"/>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32939488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4414" fill="hold"/>
                                        <p:tgtEl>
                                          <p:spTgt spid="2"/>
                                        </p:tgtEl>
                                      </p:cBhvr>
                                    </p:cmd>
                                  </p:childTnLst>
                                </p:cTn>
                              </p:par>
                              <p:par>
                                <p:cTn id="7" presetID="53" presetClass="entr" presetSubtype="16" fill="hold" nodeType="withEffect">
                                  <p:stCondLst>
                                    <p:cond delay="0"/>
                                  </p:stCondLst>
                                  <p:childTnLst>
                                    <p:set>
                                      <p:cBhvr>
                                        <p:cTn id="8" dur="1" fill="hold">
                                          <p:stCondLst>
                                            <p:cond delay="0"/>
                                          </p:stCondLst>
                                        </p:cTn>
                                        <p:tgtEl>
                                          <p:spTgt spid="63"/>
                                        </p:tgtEl>
                                        <p:attrNameLst>
                                          <p:attrName>style.visibility</p:attrName>
                                        </p:attrNameLst>
                                      </p:cBhvr>
                                      <p:to>
                                        <p:strVal val="visible"/>
                                      </p:to>
                                    </p:set>
                                    <p:anim calcmode="lin" valueType="num">
                                      <p:cBhvr>
                                        <p:cTn id="9" dur="500" fill="hold"/>
                                        <p:tgtEl>
                                          <p:spTgt spid="63"/>
                                        </p:tgtEl>
                                        <p:attrNameLst>
                                          <p:attrName>ppt_w</p:attrName>
                                        </p:attrNameLst>
                                      </p:cBhvr>
                                      <p:tavLst>
                                        <p:tav tm="0">
                                          <p:val>
                                            <p:fltVal val="0"/>
                                          </p:val>
                                        </p:tav>
                                        <p:tav tm="100000">
                                          <p:val>
                                            <p:strVal val="#ppt_w"/>
                                          </p:val>
                                        </p:tav>
                                      </p:tavLst>
                                    </p:anim>
                                    <p:anim calcmode="lin" valueType="num">
                                      <p:cBhvr>
                                        <p:cTn id="10" dur="500" fill="hold"/>
                                        <p:tgtEl>
                                          <p:spTgt spid="63"/>
                                        </p:tgtEl>
                                        <p:attrNameLst>
                                          <p:attrName>ppt_h</p:attrName>
                                        </p:attrNameLst>
                                      </p:cBhvr>
                                      <p:tavLst>
                                        <p:tav tm="0">
                                          <p:val>
                                            <p:fltVal val="0"/>
                                          </p:val>
                                        </p:tav>
                                        <p:tav tm="100000">
                                          <p:val>
                                            <p:strVal val="#ppt_h"/>
                                          </p:val>
                                        </p:tav>
                                      </p:tavLst>
                                    </p:anim>
                                    <p:animEffect transition="in" filter="fade">
                                      <p:cBhvr>
                                        <p:cTn id="11" dur="500"/>
                                        <p:tgtEl>
                                          <p:spTgt spid="63"/>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12" restart="whenNotActive" fill="hold" evtFilter="cancelBubble" nodeType="interactiveSeq">
                <p:stCondLst>
                  <p:cond evt="onClick" delay="0">
                    <p:tgtEl>
                      <p:spTgt spid="10"/>
                    </p:tgtEl>
                  </p:cond>
                </p:stCondLst>
                <p:endSync evt="end" delay="0">
                  <p:rtn val="all"/>
                </p:endSync>
                <p:childTnLst>
                  <p:par>
                    <p:cTn id="13" fill="hold">
                      <p:stCondLst>
                        <p:cond delay="0"/>
                      </p:stCondLst>
                      <p:childTnLst>
                        <p:par>
                          <p:cTn id="14" fill="hold">
                            <p:stCondLst>
                              <p:cond delay="0"/>
                            </p:stCondLst>
                            <p:childTnLst>
                              <p:par>
                                <p:cTn id="15" presetID="32" presetClass="emph" presetSubtype="0" fill="hold" nodeType="clickEffect">
                                  <p:stCondLst>
                                    <p:cond delay="0"/>
                                  </p:stCondLst>
                                  <p:childTnLst>
                                    <p:animRot by="120000">
                                      <p:cBhvr>
                                        <p:cTn id="16" dur="100" fill="hold">
                                          <p:stCondLst>
                                            <p:cond delay="0"/>
                                          </p:stCondLst>
                                        </p:cTn>
                                        <p:tgtEl>
                                          <p:spTgt spid="10"/>
                                        </p:tgtEl>
                                        <p:attrNameLst>
                                          <p:attrName>r</p:attrName>
                                        </p:attrNameLst>
                                      </p:cBhvr>
                                    </p:animRot>
                                    <p:animRot by="-240000">
                                      <p:cBhvr>
                                        <p:cTn id="17" dur="200" fill="hold">
                                          <p:stCondLst>
                                            <p:cond delay="200"/>
                                          </p:stCondLst>
                                        </p:cTn>
                                        <p:tgtEl>
                                          <p:spTgt spid="10"/>
                                        </p:tgtEl>
                                        <p:attrNameLst>
                                          <p:attrName>r</p:attrName>
                                        </p:attrNameLst>
                                      </p:cBhvr>
                                    </p:animRot>
                                    <p:animRot by="240000">
                                      <p:cBhvr>
                                        <p:cTn id="18" dur="200" fill="hold">
                                          <p:stCondLst>
                                            <p:cond delay="400"/>
                                          </p:stCondLst>
                                        </p:cTn>
                                        <p:tgtEl>
                                          <p:spTgt spid="10"/>
                                        </p:tgtEl>
                                        <p:attrNameLst>
                                          <p:attrName>r</p:attrName>
                                        </p:attrNameLst>
                                      </p:cBhvr>
                                    </p:animRot>
                                    <p:animRot by="-240000">
                                      <p:cBhvr>
                                        <p:cTn id="19" dur="200" fill="hold">
                                          <p:stCondLst>
                                            <p:cond delay="600"/>
                                          </p:stCondLst>
                                        </p:cTn>
                                        <p:tgtEl>
                                          <p:spTgt spid="10"/>
                                        </p:tgtEl>
                                        <p:attrNameLst>
                                          <p:attrName>r</p:attrName>
                                        </p:attrNameLst>
                                      </p:cBhvr>
                                    </p:animRot>
                                    <p:animRot by="120000">
                                      <p:cBhvr>
                                        <p:cTn id="20" dur="200" fill="hold">
                                          <p:stCondLst>
                                            <p:cond delay="800"/>
                                          </p:stCondLst>
                                        </p:cTn>
                                        <p:tgtEl>
                                          <p:spTgt spid="10"/>
                                        </p:tgtEl>
                                        <p:attrNameLst>
                                          <p:attrName>r</p:attrName>
                                        </p:attrNameLst>
                                      </p:cBhvr>
                                    </p:animRot>
                                  </p:childTnLst>
                                </p:cTn>
                              </p:par>
                            </p:childTnLst>
                          </p:cTn>
                        </p:par>
                        <p:par>
                          <p:cTn id="21" fill="hold">
                            <p:stCondLst>
                              <p:cond delay="1000"/>
                            </p:stCondLst>
                            <p:childTnLst>
                              <p:par>
                                <p:cTn id="22" presetID="31" presetClass="exit" presetSubtype="0" fill="hold" nodeType="afterEffect">
                                  <p:stCondLst>
                                    <p:cond delay="0"/>
                                  </p:stCondLst>
                                  <p:childTnLst>
                                    <p:anim calcmode="lin" valueType="num">
                                      <p:cBhvr>
                                        <p:cTn id="23" dur="1000"/>
                                        <p:tgtEl>
                                          <p:spTgt spid="10"/>
                                        </p:tgtEl>
                                        <p:attrNameLst>
                                          <p:attrName>ppt_w</p:attrName>
                                        </p:attrNameLst>
                                      </p:cBhvr>
                                      <p:tavLst>
                                        <p:tav tm="0">
                                          <p:val>
                                            <p:strVal val="ppt_w"/>
                                          </p:val>
                                        </p:tav>
                                        <p:tav tm="100000">
                                          <p:val>
                                            <p:fltVal val="0"/>
                                          </p:val>
                                        </p:tav>
                                      </p:tavLst>
                                    </p:anim>
                                    <p:anim calcmode="lin" valueType="num">
                                      <p:cBhvr>
                                        <p:cTn id="24" dur="1000"/>
                                        <p:tgtEl>
                                          <p:spTgt spid="10"/>
                                        </p:tgtEl>
                                        <p:attrNameLst>
                                          <p:attrName>ppt_h</p:attrName>
                                        </p:attrNameLst>
                                      </p:cBhvr>
                                      <p:tavLst>
                                        <p:tav tm="0">
                                          <p:val>
                                            <p:strVal val="ppt_h"/>
                                          </p:val>
                                        </p:tav>
                                        <p:tav tm="100000">
                                          <p:val>
                                            <p:fltVal val="0"/>
                                          </p:val>
                                        </p:tav>
                                      </p:tavLst>
                                    </p:anim>
                                    <p:anim calcmode="lin" valueType="num">
                                      <p:cBhvr>
                                        <p:cTn id="25" dur="1000"/>
                                        <p:tgtEl>
                                          <p:spTgt spid="10"/>
                                        </p:tgtEl>
                                        <p:attrNameLst>
                                          <p:attrName>style.rotation</p:attrName>
                                        </p:attrNameLst>
                                      </p:cBhvr>
                                      <p:tavLst>
                                        <p:tav tm="0">
                                          <p:val>
                                            <p:fltVal val="0"/>
                                          </p:val>
                                        </p:tav>
                                        <p:tav tm="100000">
                                          <p:val>
                                            <p:fltVal val="90"/>
                                          </p:val>
                                        </p:tav>
                                      </p:tavLst>
                                    </p:anim>
                                    <p:animEffect transition="out" filter="fade">
                                      <p:cBhvr>
                                        <p:cTn id="26" dur="1000"/>
                                        <p:tgtEl>
                                          <p:spTgt spid="10"/>
                                        </p:tgtEl>
                                      </p:cBhvr>
                                    </p:animEffect>
                                    <p:set>
                                      <p:cBhvr>
                                        <p:cTn id="27" dur="1" fill="hold">
                                          <p:stCondLst>
                                            <p:cond delay="999"/>
                                          </p:stCondLst>
                                        </p:cTn>
                                        <p:tgtEl>
                                          <p:spTgt spid="10"/>
                                        </p:tgtEl>
                                        <p:attrNameLst>
                                          <p:attrName>style.visibility</p:attrName>
                                        </p:attrNameLst>
                                      </p:cBhvr>
                                      <p:to>
                                        <p:strVal val="hidden"/>
                                      </p:to>
                                    </p:set>
                                  </p:childTnLst>
                                </p:cTn>
                              </p:par>
                            </p:childTnLst>
                          </p:cTn>
                        </p:par>
                      </p:childTnLst>
                    </p:cTn>
                  </p:par>
                </p:childTnLst>
              </p:cTn>
              <p:nextCondLst>
                <p:cond evt="onClick" delay="0">
                  <p:tgtEl>
                    <p:spTgt spid="10"/>
                  </p:tgtEl>
                </p:cond>
              </p:nextCondLst>
            </p:seq>
            <p:seq concurrent="1" nextAc="seek">
              <p:cTn id="28" restart="whenNotActive" fill="hold" evtFilter="cancelBubble" nodeType="interactiveSeq">
                <p:stCondLst>
                  <p:cond evt="onClick" delay="0">
                    <p:tgtEl>
                      <p:spTgt spid="22"/>
                    </p:tgtEl>
                  </p:cond>
                </p:stCondLst>
                <p:endSync evt="end" delay="0">
                  <p:rtn val="all"/>
                </p:endSync>
                <p:childTnLst>
                  <p:par>
                    <p:cTn id="29" fill="hold">
                      <p:stCondLst>
                        <p:cond delay="0"/>
                      </p:stCondLst>
                      <p:childTnLst>
                        <p:par>
                          <p:cTn id="30" fill="hold">
                            <p:stCondLst>
                              <p:cond delay="0"/>
                            </p:stCondLst>
                            <p:childTnLst>
                              <p:par>
                                <p:cTn id="31" presetID="32" presetClass="emph" presetSubtype="0" fill="hold" nodeType="clickEffect">
                                  <p:stCondLst>
                                    <p:cond delay="0"/>
                                  </p:stCondLst>
                                  <p:childTnLst>
                                    <p:animRot by="120000">
                                      <p:cBhvr>
                                        <p:cTn id="32" dur="100" fill="hold">
                                          <p:stCondLst>
                                            <p:cond delay="0"/>
                                          </p:stCondLst>
                                        </p:cTn>
                                        <p:tgtEl>
                                          <p:spTgt spid="22"/>
                                        </p:tgtEl>
                                        <p:attrNameLst>
                                          <p:attrName>r</p:attrName>
                                        </p:attrNameLst>
                                      </p:cBhvr>
                                    </p:animRot>
                                    <p:animRot by="-240000">
                                      <p:cBhvr>
                                        <p:cTn id="33" dur="200" fill="hold">
                                          <p:stCondLst>
                                            <p:cond delay="200"/>
                                          </p:stCondLst>
                                        </p:cTn>
                                        <p:tgtEl>
                                          <p:spTgt spid="22"/>
                                        </p:tgtEl>
                                        <p:attrNameLst>
                                          <p:attrName>r</p:attrName>
                                        </p:attrNameLst>
                                      </p:cBhvr>
                                    </p:animRot>
                                    <p:animRot by="240000">
                                      <p:cBhvr>
                                        <p:cTn id="34" dur="200" fill="hold">
                                          <p:stCondLst>
                                            <p:cond delay="400"/>
                                          </p:stCondLst>
                                        </p:cTn>
                                        <p:tgtEl>
                                          <p:spTgt spid="22"/>
                                        </p:tgtEl>
                                        <p:attrNameLst>
                                          <p:attrName>r</p:attrName>
                                        </p:attrNameLst>
                                      </p:cBhvr>
                                    </p:animRot>
                                    <p:animRot by="-240000">
                                      <p:cBhvr>
                                        <p:cTn id="35" dur="200" fill="hold">
                                          <p:stCondLst>
                                            <p:cond delay="600"/>
                                          </p:stCondLst>
                                        </p:cTn>
                                        <p:tgtEl>
                                          <p:spTgt spid="22"/>
                                        </p:tgtEl>
                                        <p:attrNameLst>
                                          <p:attrName>r</p:attrName>
                                        </p:attrNameLst>
                                      </p:cBhvr>
                                    </p:animRot>
                                    <p:animRot by="120000">
                                      <p:cBhvr>
                                        <p:cTn id="36" dur="200" fill="hold">
                                          <p:stCondLst>
                                            <p:cond delay="800"/>
                                          </p:stCondLst>
                                        </p:cTn>
                                        <p:tgtEl>
                                          <p:spTgt spid="22"/>
                                        </p:tgtEl>
                                        <p:attrNameLst>
                                          <p:attrName>r</p:attrName>
                                        </p:attrNameLst>
                                      </p:cBhvr>
                                    </p:animRot>
                                  </p:childTnLst>
                                </p:cTn>
                              </p:par>
                            </p:childTnLst>
                          </p:cTn>
                        </p:par>
                        <p:par>
                          <p:cTn id="37" fill="hold">
                            <p:stCondLst>
                              <p:cond delay="1000"/>
                            </p:stCondLst>
                            <p:childTnLst>
                              <p:par>
                                <p:cTn id="38" presetID="31" presetClass="exit" presetSubtype="0" fill="hold" nodeType="afterEffect">
                                  <p:stCondLst>
                                    <p:cond delay="0"/>
                                  </p:stCondLst>
                                  <p:childTnLst>
                                    <p:anim calcmode="lin" valueType="num">
                                      <p:cBhvr>
                                        <p:cTn id="39" dur="1000"/>
                                        <p:tgtEl>
                                          <p:spTgt spid="22"/>
                                        </p:tgtEl>
                                        <p:attrNameLst>
                                          <p:attrName>ppt_w</p:attrName>
                                        </p:attrNameLst>
                                      </p:cBhvr>
                                      <p:tavLst>
                                        <p:tav tm="0">
                                          <p:val>
                                            <p:strVal val="ppt_w"/>
                                          </p:val>
                                        </p:tav>
                                        <p:tav tm="100000">
                                          <p:val>
                                            <p:fltVal val="0"/>
                                          </p:val>
                                        </p:tav>
                                      </p:tavLst>
                                    </p:anim>
                                    <p:anim calcmode="lin" valueType="num">
                                      <p:cBhvr>
                                        <p:cTn id="40" dur="1000"/>
                                        <p:tgtEl>
                                          <p:spTgt spid="22"/>
                                        </p:tgtEl>
                                        <p:attrNameLst>
                                          <p:attrName>ppt_h</p:attrName>
                                        </p:attrNameLst>
                                      </p:cBhvr>
                                      <p:tavLst>
                                        <p:tav tm="0">
                                          <p:val>
                                            <p:strVal val="ppt_h"/>
                                          </p:val>
                                        </p:tav>
                                        <p:tav tm="100000">
                                          <p:val>
                                            <p:fltVal val="0"/>
                                          </p:val>
                                        </p:tav>
                                      </p:tavLst>
                                    </p:anim>
                                    <p:anim calcmode="lin" valueType="num">
                                      <p:cBhvr>
                                        <p:cTn id="41" dur="1000"/>
                                        <p:tgtEl>
                                          <p:spTgt spid="22"/>
                                        </p:tgtEl>
                                        <p:attrNameLst>
                                          <p:attrName>style.rotation</p:attrName>
                                        </p:attrNameLst>
                                      </p:cBhvr>
                                      <p:tavLst>
                                        <p:tav tm="0">
                                          <p:val>
                                            <p:fltVal val="0"/>
                                          </p:val>
                                        </p:tav>
                                        <p:tav tm="100000">
                                          <p:val>
                                            <p:fltVal val="90"/>
                                          </p:val>
                                        </p:tav>
                                      </p:tavLst>
                                    </p:anim>
                                    <p:animEffect transition="out" filter="fade">
                                      <p:cBhvr>
                                        <p:cTn id="42" dur="1000"/>
                                        <p:tgtEl>
                                          <p:spTgt spid="22"/>
                                        </p:tgtEl>
                                      </p:cBhvr>
                                    </p:animEffect>
                                    <p:set>
                                      <p:cBhvr>
                                        <p:cTn id="43" dur="1" fill="hold">
                                          <p:stCondLst>
                                            <p:cond delay="999"/>
                                          </p:stCondLst>
                                        </p:cTn>
                                        <p:tgtEl>
                                          <p:spTgt spid="22"/>
                                        </p:tgtEl>
                                        <p:attrNameLst>
                                          <p:attrName>style.visibility</p:attrName>
                                        </p:attrNameLst>
                                      </p:cBhvr>
                                      <p:to>
                                        <p:strVal val="hidden"/>
                                      </p:to>
                                    </p:set>
                                  </p:childTnLst>
                                </p:cTn>
                              </p:par>
                            </p:childTnLst>
                          </p:cTn>
                        </p:par>
                      </p:childTnLst>
                    </p:cTn>
                  </p:par>
                </p:childTnLst>
              </p:cTn>
              <p:nextCondLst>
                <p:cond evt="onClick" delay="0">
                  <p:tgtEl>
                    <p:spTgt spid="22"/>
                  </p:tgtEl>
                </p:cond>
              </p:nextCondLst>
            </p:seq>
            <p:seq concurrent="1" nextAc="seek">
              <p:cTn id="44" restart="whenNotActive" fill="hold" evtFilter="cancelBubble" nodeType="interactiveSeq">
                <p:stCondLst>
                  <p:cond evt="onClick" delay="0">
                    <p:tgtEl>
                      <p:spTgt spid="11"/>
                    </p:tgtEl>
                  </p:cond>
                </p:stCondLst>
                <p:endSync evt="end" delay="0">
                  <p:rtn val="all"/>
                </p:endSync>
                <p:childTnLst>
                  <p:par>
                    <p:cTn id="45" fill="hold">
                      <p:stCondLst>
                        <p:cond delay="0"/>
                      </p:stCondLst>
                      <p:childTnLst>
                        <p:par>
                          <p:cTn id="46" fill="hold">
                            <p:stCondLst>
                              <p:cond delay="0"/>
                            </p:stCondLst>
                            <p:childTnLst>
                              <p:par>
                                <p:cTn id="47" presetID="32" presetClass="emph" presetSubtype="0" fill="hold" nodeType="clickEffect">
                                  <p:stCondLst>
                                    <p:cond delay="0"/>
                                  </p:stCondLst>
                                  <p:childTnLst>
                                    <p:animRot by="120000">
                                      <p:cBhvr>
                                        <p:cTn id="48" dur="100" fill="hold">
                                          <p:stCondLst>
                                            <p:cond delay="0"/>
                                          </p:stCondLst>
                                        </p:cTn>
                                        <p:tgtEl>
                                          <p:spTgt spid="11"/>
                                        </p:tgtEl>
                                        <p:attrNameLst>
                                          <p:attrName>r</p:attrName>
                                        </p:attrNameLst>
                                      </p:cBhvr>
                                    </p:animRot>
                                    <p:animRot by="-240000">
                                      <p:cBhvr>
                                        <p:cTn id="49" dur="200" fill="hold">
                                          <p:stCondLst>
                                            <p:cond delay="200"/>
                                          </p:stCondLst>
                                        </p:cTn>
                                        <p:tgtEl>
                                          <p:spTgt spid="11"/>
                                        </p:tgtEl>
                                        <p:attrNameLst>
                                          <p:attrName>r</p:attrName>
                                        </p:attrNameLst>
                                      </p:cBhvr>
                                    </p:animRot>
                                    <p:animRot by="240000">
                                      <p:cBhvr>
                                        <p:cTn id="50" dur="200" fill="hold">
                                          <p:stCondLst>
                                            <p:cond delay="400"/>
                                          </p:stCondLst>
                                        </p:cTn>
                                        <p:tgtEl>
                                          <p:spTgt spid="11"/>
                                        </p:tgtEl>
                                        <p:attrNameLst>
                                          <p:attrName>r</p:attrName>
                                        </p:attrNameLst>
                                      </p:cBhvr>
                                    </p:animRot>
                                    <p:animRot by="-240000">
                                      <p:cBhvr>
                                        <p:cTn id="51" dur="200" fill="hold">
                                          <p:stCondLst>
                                            <p:cond delay="600"/>
                                          </p:stCondLst>
                                        </p:cTn>
                                        <p:tgtEl>
                                          <p:spTgt spid="11"/>
                                        </p:tgtEl>
                                        <p:attrNameLst>
                                          <p:attrName>r</p:attrName>
                                        </p:attrNameLst>
                                      </p:cBhvr>
                                    </p:animRot>
                                    <p:animRot by="120000">
                                      <p:cBhvr>
                                        <p:cTn id="52" dur="200" fill="hold">
                                          <p:stCondLst>
                                            <p:cond delay="800"/>
                                          </p:stCondLst>
                                        </p:cTn>
                                        <p:tgtEl>
                                          <p:spTgt spid="11"/>
                                        </p:tgtEl>
                                        <p:attrNameLst>
                                          <p:attrName>r</p:attrName>
                                        </p:attrNameLst>
                                      </p:cBhvr>
                                    </p:animRot>
                                  </p:childTnLst>
                                </p:cTn>
                              </p:par>
                            </p:childTnLst>
                          </p:cTn>
                        </p:par>
                        <p:par>
                          <p:cTn id="53" fill="hold">
                            <p:stCondLst>
                              <p:cond delay="1000"/>
                            </p:stCondLst>
                            <p:childTnLst>
                              <p:par>
                                <p:cTn id="54" presetID="31" presetClass="exit" presetSubtype="0" fill="hold" nodeType="afterEffect">
                                  <p:stCondLst>
                                    <p:cond delay="0"/>
                                  </p:stCondLst>
                                  <p:childTnLst>
                                    <p:anim calcmode="lin" valueType="num">
                                      <p:cBhvr>
                                        <p:cTn id="55" dur="1000"/>
                                        <p:tgtEl>
                                          <p:spTgt spid="11"/>
                                        </p:tgtEl>
                                        <p:attrNameLst>
                                          <p:attrName>ppt_w</p:attrName>
                                        </p:attrNameLst>
                                      </p:cBhvr>
                                      <p:tavLst>
                                        <p:tav tm="0">
                                          <p:val>
                                            <p:strVal val="ppt_w"/>
                                          </p:val>
                                        </p:tav>
                                        <p:tav tm="100000">
                                          <p:val>
                                            <p:fltVal val="0"/>
                                          </p:val>
                                        </p:tav>
                                      </p:tavLst>
                                    </p:anim>
                                    <p:anim calcmode="lin" valueType="num">
                                      <p:cBhvr>
                                        <p:cTn id="56" dur="1000"/>
                                        <p:tgtEl>
                                          <p:spTgt spid="11"/>
                                        </p:tgtEl>
                                        <p:attrNameLst>
                                          <p:attrName>ppt_h</p:attrName>
                                        </p:attrNameLst>
                                      </p:cBhvr>
                                      <p:tavLst>
                                        <p:tav tm="0">
                                          <p:val>
                                            <p:strVal val="ppt_h"/>
                                          </p:val>
                                        </p:tav>
                                        <p:tav tm="100000">
                                          <p:val>
                                            <p:fltVal val="0"/>
                                          </p:val>
                                        </p:tav>
                                      </p:tavLst>
                                    </p:anim>
                                    <p:anim calcmode="lin" valueType="num">
                                      <p:cBhvr>
                                        <p:cTn id="57" dur="1000"/>
                                        <p:tgtEl>
                                          <p:spTgt spid="11"/>
                                        </p:tgtEl>
                                        <p:attrNameLst>
                                          <p:attrName>style.rotation</p:attrName>
                                        </p:attrNameLst>
                                      </p:cBhvr>
                                      <p:tavLst>
                                        <p:tav tm="0">
                                          <p:val>
                                            <p:fltVal val="0"/>
                                          </p:val>
                                        </p:tav>
                                        <p:tav tm="100000">
                                          <p:val>
                                            <p:fltVal val="90"/>
                                          </p:val>
                                        </p:tav>
                                      </p:tavLst>
                                    </p:anim>
                                    <p:animEffect transition="out" filter="fade">
                                      <p:cBhvr>
                                        <p:cTn id="58" dur="1000"/>
                                        <p:tgtEl>
                                          <p:spTgt spid="11"/>
                                        </p:tgtEl>
                                      </p:cBhvr>
                                    </p:animEffect>
                                    <p:set>
                                      <p:cBhvr>
                                        <p:cTn id="59" dur="1" fill="hold">
                                          <p:stCondLst>
                                            <p:cond delay="999"/>
                                          </p:stCondLst>
                                        </p:cTn>
                                        <p:tgtEl>
                                          <p:spTgt spid="11"/>
                                        </p:tgtEl>
                                        <p:attrNameLst>
                                          <p:attrName>style.visibility</p:attrName>
                                        </p:attrNameLst>
                                      </p:cBhvr>
                                      <p:to>
                                        <p:strVal val="hidden"/>
                                      </p:to>
                                    </p:set>
                                  </p:childTnLst>
                                </p:cTn>
                              </p:par>
                            </p:childTnLst>
                          </p:cTn>
                        </p:par>
                      </p:childTnLst>
                    </p:cTn>
                  </p:par>
                </p:childTnLst>
              </p:cTn>
              <p:nextCondLst>
                <p:cond evt="onClick" delay="0">
                  <p:tgtEl>
                    <p:spTgt spid="11"/>
                  </p:tgtEl>
                </p:cond>
              </p:nextCondLst>
            </p:seq>
            <p:seq concurrent="1" nextAc="seek">
              <p:cTn id="60" restart="whenNotActive" fill="hold" evtFilter="cancelBubble" nodeType="interactiveSeq">
                <p:stCondLst>
                  <p:cond evt="onClick" delay="0">
                    <p:tgtEl>
                      <p:spTgt spid="8"/>
                    </p:tgtEl>
                  </p:cond>
                </p:stCondLst>
                <p:endSync evt="end" delay="0">
                  <p:rtn val="all"/>
                </p:endSync>
                <p:childTnLst>
                  <p:par>
                    <p:cTn id="61" fill="hold">
                      <p:stCondLst>
                        <p:cond delay="0"/>
                      </p:stCondLst>
                      <p:childTnLst>
                        <p:par>
                          <p:cTn id="62" fill="hold">
                            <p:stCondLst>
                              <p:cond delay="0"/>
                            </p:stCondLst>
                            <p:childTnLst>
                              <p:par>
                                <p:cTn id="63" presetID="32" presetClass="emph" presetSubtype="0" fill="hold" nodeType="clickEffect">
                                  <p:stCondLst>
                                    <p:cond delay="0"/>
                                  </p:stCondLst>
                                  <p:childTnLst>
                                    <p:animRot by="120000">
                                      <p:cBhvr>
                                        <p:cTn id="64" dur="100" fill="hold">
                                          <p:stCondLst>
                                            <p:cond delay="0"/>
                                          </p:stCondLst>
                                        </p:cTn>
                                        <p:tgtEl>
                                          <p:spTgt spid="8"/>
                                        </p:tgtEl>
                                        <p:attrNameLst>
                                          <p:attrName>r</p:attrName>
                                        </p:attrNameLst>
                                      </p:cBhvr>
                                    </p:animRot>
                                    <p:animRot by="-240000">
                                      <p:cBhvr>
                                        <p:cTn id="65" dur="200" fill="hold">
                                          <p:stCondLst>
                                            <p:cond delay="200"/>
                                          </p:stCondLst>
                                        </p:cTn>
                                        <p:tgtEl>
                                          <p:spTgt spid="8"/>
                                        </p:tgtEl>
                                        <p:attrNameLst>
                                          <p:attrName>r</p:attrName>
                                        </p:attrNameLst>
                                      </p:cBhvr>
                                    </p:animRot>
                                    <p:animRot by="240000">
                                      <p:cBhvr>
                                        <p:cTn id="66" dur="200" fill="hold">
                                          <p:stCondLst>
                                            <p:cond delay="400"/>
                                          </p:stCondLst>
                                        </p:cTn>
                                        <p:tgtEl>
                                          <p:spTgt spid="8"/>
                                        </p:tgtEl>
                                        <p:attrNameLst>
                                          <p:attrName>r</p:attrName>
                                        </p:attrNameLst>
                                      </p:cBhvr>
                                    </p:animRot>
                                    <p:animRot by="-240000">
                                      <p:cBhvr>
                                        <p:cTn id="67" dur="200" fill="hold">
                                          <p:stCondLst>
                                            <p:cond delay="600"/>
                                          </p:stCondLst>
                                        </p:cTn>
                                        <p:tgtEl>
                                          <p:spTgt spid="8"/>
                                        </p:tgtEl>
                                        <p:attrNameLst>
                                          <p:attrName>r</p:attrName>
                                        </p:attrNameLst>
                                      </p:cBhvr>
                                    </p:animRot>
                                    <p:animRot by="120000">
                                      <p:cBhvr>
                                        <p:cTn id="68" dur="200" fill="hold">
                                          <p:stCondLst>
                                            <p:cond delay="800"/>
                                          </p:stCondLst>
                                        </p:cTn>
                                        <p:tgtEl>
                                          <p:spTgt spid="8"/>
                                        </p:tgtEl>
                                        <p:attrNameLst>
                                          <p:attrName>r</p:attrName>
                                        </p:attrNameLst>
                                      </p:cBhvr>
                                    </p:animRot>
                                  </p:childTnLst>
                                </p:cTn>
                              </p:par>
                            </p:childTnLst>
                          </p:cTn>
                        </p:par>
                        <p:par>
                          <p:cTn id="69" fill="hold">
                            <p:stCondLst>
                              <p:cond delay="1000"/>
                            </p:stCondLst>
                            <p:childTnLst>
                              <p:par>
                                <p:cTn id="70" presetID="31" presetClass="exit" presetSubtype="0" fill="hold" nodeType="afterEffect">
                                  <p:stCondLst>
                                    <p:cond delay="0"/>
                                  </p:stCondLst>
                                  <p:childTnLst>
                                    <p:anim calcmode="lin" valueType="num">
                                      <p:cBhvr>
                                        <p:cTn id="71" dur="1000"/>
                                        <p:tgtEl>
                                          <p:spTgt spid="8"/>
                                        </p:tgtEl>
                                        <p:attrNameLst>
                                          <p:attrName>ppt_w</p:attrName>
                                        </p:attrNameLst>
                                      </p:cBhvr>
                                      <p:tavLst>
                                        <p:tav tm="0">
                                          <p:val>
                                            <p:strVal val="ppt_w"/>
                                          </p:val>
                                        </p:tav>
                                        <p:tav tm="100000">
                                          <p:val>
                                            <p:fltVal val="0"/>
                                          </p:val>
                                        </p:tav>
                                      </p:tavLst>
                                    </p:anim>
                                    <p:anim calcmode="lin" valueType="num">
                                      <p:cBhvr>
                                        <p:cTn id="72" dur="1000"/>
                                        <p:tgtEl>
                                          <p:spTgt spid="8"/>
                                        </p:tgtEl>
                                        <p:attrNameLst>
                                          <p:attrName>ppt_h</p:attrName>
                                        </p:attrNameLst>
                                      </p:cBhvr>
                                      <p:tavLst>
                                        <p:tav tm="0">
                                          <p:val>
                                            <p:strVal val="ppt_h"/>
                                          </p:val>
                                        </p:tav>
                                        <p:tav tm="100000">
                                          <p:val>
                                            <p:fltVal val="0"/>
                                          </p:val>
                                        </p:tav>
                                      </p:tavLst>
                                    </p:anim>
                                    <p:anim calcmode="lin" valueType="num">
                                      <p:cBhvr>
                                        <p:cTn id="73" dur="1000"/>
                                        <p:tgtEl>
                                          <p:spTgt spid="8"/>
                                        </p:tgtEl>
                                        <p:attrNameLst>
                                          <p:attrName>style.rotation</p:attrName>
                                        </p:attrNameLst>
                                      </p:cBhvr>
                                      <p:tavLst>
                                        <p:tav tm="0">
                                          <p:val>
                                            <p:fltVal val="0"/>
                                          </p:val>
                                        </p:tav>
                                        <p:tav tm="100000">
                                          <p:val>
                                            <p:fltVal val="90"/>
                                          </p:val>
                                        </p:tav>
                                      </p:tavLst>
                                    </p:anim>
                                    <p:animEffect transition="out" filter="fade">
                                      <p:cBhvr>
                                        <p:cTn id="74" dur="1000"/>
                                        <p:tgtEl>
                                          <p:spTgt spid="8"/>
                                        </p:tgtEl>
                                      </p:cBhvr>
                                    </p:animEffect>
                                    <p:set>
                                      <p:cBhvr>
                                        <p:cTn id="75" dur="1" fill="hold">
                                          <p:stCondLst>
                                            <p:cond delay="999"/>
                                          </p:stCondLst>
                                        </p:cTn>
                                        <p:tgtEl>
                                          <p:spTgt spid="8"/>
                                        </p:tgtEl>
                                        <p:attrNameLst>
                                          <p:attrName>style.visibility</p:attrName>
                                        </p:attrNameLst>
                                      </p:cBhvr>
                                      <p:to>
                                        <p:strVal val="hidden"/>
                                      </p:to>
                                    </p:set>
                                  </p:childTnLst>
                                </p:cTn>
                              </p:par>
                            </p:childTnLst>
                          </p:cTn>
                        </p:par>
                      </p:childTnLst>
                    </p:cTn>
                  </p:par>
                </p:childTnLst>
              </p:cTn>
              <p:nextCondLst>
                <p:cond evt="onClick" delay="0">
                  <p:tgtEl>
                    <p:spTgt spid="8"/>
                  </p:tgtEl>
                </p:cond>
              </p:nextCondLst>
            </p:seq>
            <p:audio>
              <p:cMediaNode vol="80000">
                <p:cTn id="76" fill="hold" display="0">
                  <p:stCondLst>
                    <p:cond delay="indefinite"/>
                  </p:stCondLst>
                  <p:endCondLst>
                    <p:cond evt="onStopAudio" delay="0">
                      <p:tgtEl>
                        <p:sldTgt/>
                      </p:tgtEl>
                    </p:cond>
                  </p:endCondLst>
                </p:cTn>
                <p:tgtEl>
                  <p:spTgt spid="2"/>
                </p:tgtEl>
              </p:cMediaNode>
            </p:audio>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 name="Picture 21"/>
          <p:cNvPicPr>
            <a:picLocks noChangeAspect="1"/>
          </p:cNvPicPr>
          <p:nvPr/>
        </p:nvPicPr>
        <p:blipFill rotWithShape="1">
          <a:blip r:embed="rId3">
            <a:extLst>
              <a:ext uri="{28A0092B-C50C-407E-A947-70E740481C1C}">
                <a14:useLocalDpi xmlns:a14="http://schemas.microsoft.com/office/drawing/2010/main" val="0"/>
              </a:ext>
            </a:extLst>
          </a:blip>
          <a:srcRect t="9609" b="19010"/>
          <a:stretch/>
        </p:blipFill>
        <p:spPr>
          <a:xfrm>
            <a:off x="-100014" y="-42862"/>
            <a:ext cx="12292013" cy="6929438"/>
          </a:xfrm>
          <a:prstGeom prst="rect">
            <a:avLst/>
          </a:prstGeom>
        </p:spPr>
      </p:pic>
      <p:pic>
        <p:nvPicPr>
          <p:cNvPr id="23" name="Picture 22"/>
          <p:cNvPicPr>
            <a:picLocks noChangeAspect="1"/>
          </p:cNvPicPr>
          <p:nvPr/>
        </p:nvPicPr>
        <p:blipFill>
          <a:blip r:embed="rId4"/>
          <a:stretch>
            <a:fillRect/>
          </a:stretch>
        </p:blipFill>
        <p:spPr>
          <a:xfrm>
            <a:off x="-98601" y="-594"/>
            <a:ext cx="12290601" cy="6858594"/>
          </a:xfrm>
          <a:prstGeom prst="rect">
            <a:avLst/>
          </a:prstGeom>
        </p:spPr>
      </p:pic>
      <p:pic>
        <p:nvPicPr>
          <p:cNvPr id="24" name="Picture 2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46620" y="-431188"/>
            <a:ext cx="2256440" cy="2256440"/>
          </a:xfrm>
          <a:prstGeom prst="rect">
            <a:avLst/>
          </a:prstGeom>
        </p:spPr>
      </p:pic>
      <p:sp>
        <p:nvSpPr>
          <p:cNvPr id="2" name="Rounded Rectangle 1"/>
          <p:cNvSpPr/>
          <p:nvPr/>
        </p:nvSpPr>
        <p:spPr>
          <a:xfrm>
            <a:off x="1726700" y="495300"/>
            <a:ext cx="8293600" cy="3231317"/>
          </a:xfrm>
          <a:prstGeom prst="roundRect">
            <a:avLst>
              <a:gd name="adj" fmla="val 6702"/>
            </a:avLst>
          </a:prstGeom>
          <a:solidFill>
            <a:schemeClr val="accent1">
              <a:lumMod val="40000"/>
              <a:lumOff val="60000"/>
            </a:schemeClr>
          </a:solidFill>
          <a:ln w="38100">
            <a:solidFill>
              <a:srgbClr val="4057A6"/>
            </a:solidFill>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6600" b="1" i="0" u="none" strike="noStrike" kern="1200" cap="none" spc="0" normalizeH="0" baseline="0" noProof="0" dirty="0">
                <a:ln>
                  <a:noFill/>
                </a:ln>
                <a:solidFill>
                  <a:srgbClr val="C00000"/>
                </a:solidFill>
                <a:effectLst/>
                <a:uLnTx/>
                <a:uFillTx/>
                <a:latin typeface="Arial" panose="020B0604020202020204" pitchFamily="34" charset="0"/>
                <a:ea typeface="+mn-ea"/>
                <a:cs typeface="Arial" panose="020B0604020202020204" pitchFamily="34" charset="0"/>
              </a:rPr>
              <a:t>126 + 45 = ?</a:t>
            </a:r>
          </a:p>
        </p:txBody>
      </p:sp>
      <p:grpSp>
        <p:nvGrpSpPr>
          <p:cNvPr id="8" name="A. MsPham"/>
          <p:cNvGrpSpPr/>
          <p:nvPr/>
        </p:nvGrpSpPr>
        <p:grpSpPr>
          <a:xfrm>
            <a:off x="632512" y="3799344"/>
            <a:ext cx="5041400" cy="1398460"/>
            <a:chOff x="632512" y="3799344"/>
            <a:chExt cx="5041400" cy="1398460"/>
          </a:xfrm>
        </p:grpSpPr>
        <p:sp>
          <p:nvSpPr>
            <p:cNvPr id="16" name="Rounded Rectangle 15"/>
            <p:cNvSpPr/>
            <p:nvPr/>
          </p:nvSpPr>
          <p:spPr>
            <a:xfrm>
              <a:off x="990600" y="3976503"/>
              <a:ext cx="4683312" cy="1221301"/>
            </a:xfrm>
            <a:prstGeom prst="roundRect">
              <a:avLst>
                <a:gd name="adj" fmla="val 17203"/>
              </a:avLst>
            </a:prstGeom>
            <a:solidFill>
              <a:schemeClr val="accent1">
                <a:lumMod val="40000"/>
                <a:lumOff val="60000"/>
              </a:schemeClr>
            </a:solidFill>
            <a:ln w="38100">
              <a:solidFill>
                <a:srgbClr val="2DB4A8"/>
              </a:solidFill>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dirty="0">
                  <a:ln>
                    <a:noFill/>
                  </a:ln>
                  <a:solidFill>
                    <a:srgbClr val="C00000"/>
                  </a:solidFill>
                  <a:effectLst/>
                  <a:uLnTx/>
                  <a:uFillTx/>
                  <a:latin typeface="Arial" panose="020B0604020202020204" pitchFamily="34" charset="0"/>
                  <a:ea typeface="+mn-ea"/>
                  <a:cs typeface="Arial" panose="020B0604020202020204" pitchFamily="34" charset="0"/>
                </a:rPr>
                <a:t>A. 171</a:t>
              </a:r>
            </a:p>
          </p:txBody>
        </p:sp>
        <p:pic>
          <p:nvPicPr>
            <p:cNvPr id="4" name="Picture 3"/>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rot="20823405">
              <a:off x="632512" y="3799344"/>
              <a:ext cx="941832" cy="941832"/>
            </a:xfrm>
            <a:prstGeom prst="rect">
              <a:avLst/>
            </a:prstGeom>
          </p:spPr>
        </p:pic>
      </p:grpSp>
      <p:pic>
        <p:nvPicPr>
          <p:cNvPr id="7" name="Picture 6"/>
          <p:cNvPicPr>
            <a:picLocks noChangeAspect="1"/>
          </p:cNvPicPr>
          <p:nvPr/>
        </p:nvPicPr>
        <p:blipFill rotWithShape="1">
          <a:blip r:embed="rId7"/>
          <a:srcRect t="9880" b="18625"/>
          <a:stretch/>
        </p:blipFill>
        <p:spPr>
          <a:xfrm rot="20479559">
            <a:off x="1213569" y="205624"/>
            <a:ext cx="1692599" cy="1307755"/>
          </a:xfrm>
          <a:prstGeom prst="rect">
            <a:avLst/>
          </a:prstGeom>
        </p:spPr>
      </p:pic>
      <p:grpSp>
        <p:nvGrpSpPr>
          <p:cNvPr id="11" name="B. MsPham"/>
          <p:cNvGrpSpPr/>
          <p:nvPr/>
        </p:nvGrpSpPr>
        <p:grpSpPr>
          <a:xfrm>
            <a:off x="611990" y="5240072"/>
            <a:ext cx="5061922" cy="1368041"/>
            <a:chOff x="611990" y="5240072"/>
            <a:chExt cx="5061922" cy="1368041"/>
          </a:xfrm>
        </p:grpSpPr>
        <p:sp>
          <p:nvSpPr>
            <p:cNvPr id="20" name="Rounded Rectangle 19"/>
            <p:cNvSpPr/>
            <p:nvPr/>
          </p:nvSpPr>
          <p:spPr>
            <a:xfrm>
              <a:off x="990600" y="5386812"/>
              <a:ext cx="4683312" cy="1221301"/>
            </a:xfrm>
            <a:prstGeom prst="roundRect">
              <a:avLst>
                <a:gd name="adj" fmla="val 17203"/>
              </a:avLst>
            </a:prstGeom>
            <a:solidFill>
              <a:schemeClr val="accent1">
                <a:lumMod val="40000"/>
                <a:lumOff val="60000"/>
              </a:schemeClr>
            </a:solidFill>
            <a:ln w="38100">
              <a:solidFill>
                <a:srgbClr val="2DB4A8"/>
              </a:solidFill>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dirty="0">
                  <a:ln>
                    <a:noFill/>
                  </a:ln>
                  <a:solidFill>
                    <a:srgbClr val="C00000"/>
                  </a:solidFill>
                  <a:effectLst/>
                  <a:uLnTx/>
                  <a:uFillTx/>
                  <a:latin typeface="Arial" panose="020B0604020202020204" pitchFamily="34" charset="0"/>
                  <a:ea typeface="+mn-ea"/>
                  <a:cs typeface="Arial" panose="020B0604020202020204" pitchFamily="34" charset="0"/>
                </a:rPr>
                <a:t>B. 181</a:t>
              </a:r>
            </a:p>
          </p:txBody>
        </p:sp>
        <p:pic>
          <p:nvPicPr>
            <p:cNvPr id="40" name="Picture 39"/>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rot="20543098">
              <a:off x="611990" y="5240072"/>
              <a:ext cx="941832" cy="941832"/>
            </a:xfrm>
            <a:prstGeom prst="rect">
              <a:avLst/>
            </a:prstGeom>
          </p:spPr>
        </p:pic>
      </p:grpSp>
      <p:grpSp>
        <p:nvGrpSpPr>
          <p:cNvPr id="9" name="C.MsPham"/>
          <p:cNvGrpSpPr/>
          <p:nvPr/>
        </p:nvGrpSpPr>
        <p:grpSpPr>
          <a:xfrm>
            <a:off x="5785315" y="3787495"/>
            <a:ext cx="4985563" cy="1410309"/>
            <a:chOff x="5785315" y="3787495"/>
            <a:chExt cx="4985563" cy="1410309"/>
          </a:xfrm>
        </p:grpSpPr>
        <p:sp>
          <p:nvSpPr>
            <p:cNvPr id="21" name="Rounded Rectangle 20"/>
            <p:cNvSpPr/>
            <p:nvPr/>
          </p:nvSpPr>
          <p:spPr>
            <a:xfrm>
              <a:off x="6089150" y="3976503"/>
              <a:ext cx="4681728" cy="1221301"/>
            </a:xfrm>
            <a:prstGeom prst="roundRect">
              <a:avLst>
                <a:gd name="adj" fmla="val 17203"/>
              </a:avLst>
            </a:prstGeom>
            <a:solidFill>
              <a:schemeClr val="accent1">
                <a:lumMod val="40000"/>
                <a:lumOff val="60000"/>
              </a:schemeClr>
            </a:solidFill>
            <a:ln w="38100">
              <a:solidFill>
                <a:srgbClr val="2DB4A8"/>
              </a:solidFill>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dirty="0">
                  <a:ln>
                    <a:noFill/>
                  </a:ln>
                  <a:solidFill>
                    <a:srgbClr val="C00000"/>
                  </a:solidFill>
                  <a:effectLst/>
                  <a:uLnTx/>
                  <a:uFillTx/>
                  <a:latin typeface="Arial" panose="020B0604020202020204" pitchFamily="34" charset="0"/>
                  <a:ea typeface="+mn-ea"/>
                  <a:cs typeface="Arial" panose="020B0604020202020204" pitchFamily="34" charset="0"/>
                </a:rPr>
                <a:t>C. 161</a:t>
              </a:r>
            </a:p>
          </p:txBody>
        </p:sp>
        <p:pic>
          <p:nvPicPr>
            <p:cNvPr id="42" name="Picture 41"/>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rot="20314472">
              <a:off x="5785315" y="3787495"/>
              <a:ext cx="938636" cy="938636"/>
            </a:xfrm>
            <a:prstGeom prst="rect">
              <a:avLst/>
            </a:prstGeom>
          </p:spPr>
        </p:pic>
      </p:grpSp>
      <p:grpSp>
        <p:nvGrpSpPr>
          <p:cNvPr id="10" name="D.MsPham"/>
          <p:cNvGrpSpPr/>
          <p:nvPr/>
        </p:nvGrpSpPr>
        <p:grpSpPr>
          <a:xfrm>
            <a:off x="5853751" y="5102277"/>
            <a:ext cx="4917127" cy="1505836"/>
            <a:chOff x="5853751" y="5102277"/>
            <a:chExt cx="4917127" cy="1505836"/>
          </a:xfrm>
        </p:grpSpPr>
        <p:sp>
          <p:nvSpPr>
            <p:cNvPr id="28" name="Rounded Rectangle 27"/>
            <p:cNvSpPr/>
            <p:nvPr/>
          </p:nvSpPr>
          <p:spPr>
            <a:xfrm>
              <a:off x="6089150" y="5386812"/>
              <a:ext cx="4681728" cy="1221301"/>
            </a:xfrm>
            <a:prstGeom prst="roundRect">
              <a:avLst>
                <a:gd name="adj" fmla="val 17203"/>
              </a:avLst>
            </a:prstGeom>
            <a:solidFill>
              <a:schemeClr val="accent1">
                <a:lumMod val="40000"/>
                <a:lumOff val="60000"/>
              </a:schemeClr>
            </a:solidFill>
            <a:ln w="38100">
              <a:solidFill>
                <a:srgbClr val="2DB4A8"/>
              </a:solidFill>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dirty="0">
                  <a:ln>
                    <a:noFill/>
                  </a:ln>
                  <a:solidFill>
                    <a:srgbClr val="C00000"/>
                  </a:solidFill>
                  <a:effectLst/>
                  <a:uLnTx/>
                  <a:uFillTx/>
                  <a:latin typeface="Arial" panose="020B0604020202020204" pitchFamily="34" charset="0"/>
                  <a:ea typeface="+mn-ea"/>
                  <a:cs typeface="Arial" panose="020B0604020202020204" pitchFamily="34" charset="0"/>
                </a:rPr>
                <a:t>D. 151</a:t>
              </a:r>
            </a:p>
          </p:txBody>
        </p:sp>
        <p:pic>
          <p:nvPicPr>
            <p:cNvPr id="43" name="Picture 42"/>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rot="20471556">
              <a:off x="5853751" y="5102277"/>
              <a:ext cx="895185" cy="895185"/>
            </a:xfrm>
            <a:prstGeom prst="rect">
              <a:avLst/>
            </a:prstGeom>
          </p:spPr>
        </p:pic>
      </p:grpSp>
      <p:pic>
        <p:nvPicPr>
          <p:cNvPr id="19" name="13 Imagen">
            <a:hlinkClick r:id="rId9" action="ppaction://hlinksldjump"/>
          </p:cNvPr>
          <p:cNvPicPr>
            <a:picLocks noChangeAspect="1"/>
          </p:cNvPicPr>
          <p:nvPr/>
        </p:nvPicPr>
        <p:blipFill>
          <a:blip r:embed="rId10"/>
          <a:stretch>
            <a:fillRect/>
          </a:stretch>
        </p:blipFill>
        <p:spPr>
          <a:xfrm>
            <a:off x="10395545" y="1749928"/>
            <a:ext cx="750665" cy="711995"/>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41047747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restart="whenNotActive" fill="hold" evtFilter="cancelBubble" nodeType="interactiveSeq">
                <p:stCondLst>
                  <p:cond evt="onClick" delay="0">
                    <p:tgtEl>
                      <p:spTgt spid="9"/>
                    </p:tgtEl>
                  </p:cond>
                </p:stCondLst>
                <p:endSync evt="end" delay="0">
                  <p:rtn val="all"/>
                </p:endSync>
                <p:childTnLst>
                  <p:par>
                    <p:cTn id="3" fill="hold">
                      <p:stCondLst>
                        <p:cond delay="0"/>
                      </p:stCondLst>
                      <p:childTnLst>
                        <p:par>
                          <p:cTn id="4" fill="hold">
                            <p:stCondLst>
                              <p:cond delay="0"/>
                            </p:stCondLst>
                            <p:childTnLst>
                              <p:par>
                                <p:cTn id="5" presetID="9" presetClass="emph" presetSubtype="0" nodeType="clickEffect">
                                  <p:stCondLst>
                                    <p:cond delay="0"/>
                                  </p:stCondLst>
                                  <p:childTnLst>
                                    <p:set>
                                      <p:cBhvr rctx="PPT">
                                        <p:cTn id="6" dur="indefinite"/>
                                        <p:tgtEl>
                                          <p:spTgt spid="9"/>
                                        </p:tgtEl>
                                        <p:attrNameLst>
                                          <p:attrName>style.opacity</p:attrName>
                                        </p:attrNameLst>
                                      </p:cBhvr>
                                      <p:to>
                                        <p:strVal val="0.5"/>
                                      </p:to>
                                    </p:set>
                                    <p:animEffect filter="image" prLst="opacity: 0.5">
                                      <p:cBhvr rctx="IE">
                                        <p:cTn id="7" dur="indefinite"/>
                                        <p:tgtEl>
                                          <p:spTgt spid="9"/>
                                        </p:tgtEl>
                                      </p:cBhvr>
                                    </p:animEffect>
                                  </p:childTnLst>
                                </p:cTn>
                              </p:par>
                            </p:childTnLst>
                          </p:cTn>
                        </p:par>
                      </p:childTnLst>
                    </p:cTn>
                  </p:par>
                </p:childTnLst>
              </p:cTn>
              <p:nextCondLst>
                <p:cond evt="onClick" delay="0">
                  <p:tgtEl>
                    <p:spTgt spid="9"/>
                  </p:tgtEl>
                </p:cond>
              </p:nextCondLst>
            </p:seq>
            <p:seq concurrent="1" nextAc="seek">
              <p:cTn id="8" restart="whenNotActive" fill="hold" evtFilter="cancelBubble" nodeType="interactiveSeq">
                <p:stCondLst>
                  <p:cond evt="onClick" delay="0">
                    <p:tgtEl>
                      <p:spTgt spid="10"/>
                    </p:tgtEl>
                  </p:cond>
                </p:stCondLst>
                <p:endSync evt="end" delay="0">
                  <p:rtn val="all"/>
                </p:endSync>
                <p:childTnLst>
                  <p:par>
                    <p:cTn id="9" fill="hold">
                      <p:stCondLst>
                        <p:cond delay="0"/>
                      </p:stCondLst>
                      <p:childTnLst>
                        <p:par>
                          <p:cTn id="10" fill="hold">
                            <p:stCondLst>
                              <p:cond delay="0"/>
                            </p:stCondLst>
                            <p:childTnLst>
                              <p:par>
                                <p:cTn id="11" presetID="9" presetClass="emph" presetSubtype="0" nodeType="clickEffect">
                                  <p:stCondLst>
                                    <p:cond delay="0"/>
                                  </p:stCondLst>
                                  <p:childTnLst>
                                    <p:set>
                                      <p:cBhvr rctx="PPT">
                                        <p:cTn id="12" dur="indefinite"/>
                                        <p:tgtEl>
                                          <p:spTgt spid="10"/>
                                        </p:tgtEl>
                                        <p:attrNameLst>
                                          <p:attrName>style.opacity</p:attrName>
                                        </p:attrNameLst>
                                      </p:cBhvr>
                                      <p:to>
                                        <p:strVal val="0.5"/>
                                      </p:to>
                                    </p:set>
                                    <p:animEffect filter="image" prLst="opacity: 0.5">
                                      <p:cBhvr rctx="IE">
                                        <p:cTn id="13" dur="indefinite"/>
                                        <p:tgtEl>
                                          <p:spTgt spid="10"/>
                                        </p:tgtEl>
                                      </p:cBhvr>
                                    </p:animEffect>
                                  </p:childTnLst>
                                </p:cTn>
                              </p:par>
                            </p:childTnLst>
                          </p:cTn>
                        </p:par>
                      </p:childTnLst>
                    </p:cTn>
                  </p:par>
                </p:childTnLst>
              </p:cTn>
              <p:nextCondLst>
                <p:cond evt="onClick" delay="0">
                  <p:tgtEl>
                    <p:spTgt spid="10"/>
                  </p:tgtEl>
                </p:cond>
              </p:nextCondLst>
            </p:seq>
            <p:seq concurrent="1" nextAc="seek">
              <p:cTn id="14" restart="whenNotActive" fill="hold" evtFilter="cancelBubble" nodeType="interactiveSeq">
                <p:stCondLst>
                  <p:cond evt="onClick" delay="0">
                    <p:tgtEl>
                      <p:spTgt spid="11"/>
                    </p:tgtEl>
                  </p:cond>
                </p:stCondLst>
                <p:endSync evt="end" delay="0">
                  <p:rtn val="all"/>
                </p:endSync>
                <p:childTnLst>
                  <p:par>
                    <p:cTn id="15" fill="hold">
                      <p:stCondLst>
                        <p:cond delay="0"/>
                      </p:stCondLst>
                      <p:childTnLst>
                        <p:par>
                          <p:cTn id="16" fill="hold">
                            <p:stCondLst>
                              <p:cond delay="0"/>
                            </p:stCondLst>
                            <p:childTnLst>
                              <p:par>
                                <p:cTn id="17" presetID="9" presetClass="emph" presetSubtype="0" nodeType="clickEffect">
                                  <p:stCondLst>
                                    <p:cond delay="0"/>
                                  </p:stCondLst>
                                  <p:childTnLst>
                                    <p:set>
                                      <p:cBhvr rctx="PPT">
                                        <p:cTn id="18" dur="indefinite"/>
                                        <p:tgtEl>
                                          <p:spTgt spid="11"/>
                                        </p:tgtEl>
                                        <p:attrNameLst>
                                          <p:attrName>style.opacity</p:attrName>
                                        </p:attrNameLst>
                                      </p:cBhvr>
                                      <p:to>
                                        <p:strVal val="0.5"/>
                                      </p:to>
                                    </p:set>
                                    <p:animEffect filter="image" prLst="opacity: 0.5">
                                      <p:cBhvr rctx="IE">
                                        <p:cTn id="19" dur="indefinite"/>
                                        <p:tgtEl>
                                          <p:spTgt spid="11"/>
                                        </p:tgtEl>
                                      </p:cBhvr>
                                    </p:animEffect>
                                  </p:childTnLst>
                                </p:cTn>
                              </p:par>
                            </p:childTnLst>
                          </p:cTn>
                        </p:par>
                      </p:childTnLst>
                    </p:cTn>
                  </p:par>
                </p:childTnLst>
              </p:cTn>
              <p:nextCondLst>
                <p:cond evt="onClick" delay="0">
                  <p:tgtEl>
                    <p:spTgt spid="11"/>
                  </p:tgtEl>
                </p:cond>
              </p:nextCondLst>
            </p:seq>
            <p:seq concurrent="1" nextAc="seek">
              <p:cTn id="20" restart="whenNotActive" fill="hold" evtFilter="cancelBubble" nodeType="interactiveSeq">
                <p:stCondLst>
                  <p:cond evt="onClick" delay="0">
                    <p:tgtEl>
                      <p:spTgt spid="8"/>
                    </p:tgtEl>
                  </p:cond>
                </p:stCondLst>
                <p:endSync evt="end" delay="0">
                  <p:rtn val="all"/>
                </p:endSync>
                <p:childTnLst>
                  <p:par>
                    <p:cTn id="21" fill="hold">
                      <p:stCondLst>
                        <p:cond delay="0"/>
                      </p:stCondLst>
                      <p:childTnLst>
                        <p:par>
                          <p:cTn id="22" fill="hold">
                            <p:stCondLst>
                              <p:cond delay="0"/>
                            </p:stCondLst>
                            <p:childTnLst>
                              <p:par>
                                <p:cTn id="23" presetID="26" presetClass="emph" presetSubtype="0" fill="hold" nodeType="clickEffect">
                                  <p:stCondLst>
                                    <p:cond delay="0"/>
                                  </p:stCondLst>
                                  <p:childTnLst>
                                    <p:animEffect transition="out" filter="fade">
                                      <p:cBhvr>
                                        <p:cTn id="24" dur="500" tmFilter="0, 0; .2, .5; .8, .5; 1, 0"/>
                                        <p:tgtEl>
                                          <p:spTgt spid="8"/>
                                        </p:tgtEl>
                                      </p:cBhvr>
                                    </p:animEffect>
                                    <p:animScale>
                                      <p:cBhvr>
                                        <p:cTn id="25" dur="250" autoRev="1" fill="hold"/>
                                        <p:tgtEl>
                                          <p:spTgt spid="8"/>
                                        </p:tgtEl>
                                      </p:cBhvr>
                                      <p:by x="105000" y="105000"/>
                                    </p:animScale>
                                  </p:childTnLst>
                                </p:cTn>
                              </p:par>
                              <p:par>
                                <p:cTn id="26" presetID="9" presetClass="emph" presetSubtype="0" nodeType="withEffect">
                                  <p:stCondLst>
                                    <p:cond delay="0"/>
                                  </p:stCondLst>
                                  <p:childTnLst>
                                    <p:set>
                                      <p:cBhvr rctx="PPT">
                                        <p:cTn id="27" dur="indefinite"/>
                                        <p:tgtEl>
                                          <p:spTgt spid="9"/>
                                        </p:tgtEl>
                                        <p:attrNameLst>
                                          <p:attrName>style.opacity</p:attrName>
                                        </p:attrNameLst>
                                      </p:cBhvr>
                                      <p:to>
                                        <p:strVal val="0.5"/>
                                      </p:to>
                                    </p:set>
                                    <p:animEffect filter="image" prLst="opacity: 0.5">
                                      <p:cBhvr rctx="IE">
                                        <p:cTn id="28" dur="indefinite"/>
                                        <p:tgtEl>
                                          <p:spTgt spid="9"/>
                                        </p:tgtEl>
                                      </p:cBhvr>
                                    </p:animEffect>
                                  </p:childTnLst>
                                </p:cTn>
                              </p:par>
                              <p:par>
                                <p:cTn id="29" presetID="9" presetClass="emph" presetSubtype="0" nodeType="withEffect">
                                  <p:stCondLst>
                                    <p:cond delay="0"/>
                                  </p:stCondLst>
                                  <p:childTnLst>
                                    <p:set>
                                      <p:cBhvr rctx="PPT">
                                        <p:cTn id="30" dur="indefinite"/>
                                        <p:tgtEl>
                                          <p:spTgt spid="10"/>
                                        </p:tgtEl>
                                        <p:attrNameLst>
                                          <p:attrName>style.opacity</p:attrName>
                                        </p:attrNameLst>
                                      </p:cBhvr>
                                      <p:to>
                                        <p:strVal val="0.5"/>
                                      </p:to>
                                    </p:set>
                                    <p:animEffect filter="image" prLst="opacity: 0.5">
                                      <p:cBhvr rctx="IE">
                                        <p:cTn id="31" dur="indefinite"/>
                                        <p:tgtEl>
                                          <p:spTgt spid="10"/>
                                        </p:tgtEl>
                                      </p:cBhvr>
                                    </p:animEffect>
                                  </p:childTnLst>
                                </p:cTn>
                              </p:par>
                              <p:par>
                                <p:cTn id="32" presetID="9" presetClass="emph" presetSubtype="0" nodeType="withEffect">
                                  <p:stCondLst>
                                    <p:cond delay="0"/>
                                  </p:stCondLst>
                                  <p:childTnLst>
                                    <p:set>
                                      <p:cBhvr rctx="PPT">
                                        <p:cTn id="33" dur="indefinite"/>
                                        <p:tgtEl>
                                          <p:spTgt spid="11"/>
                                        </p:tgtEl>
                                        <p:attrNameLst>
                                          <p:attrName>style.opacity</p:attrName>
                                        </p:attrNameLst>
                                      </p:cBhvr>
                                      <p:to>
                                        <p:strVal val="0.5"/>
                                      </p:to>
                                    </p:set>
                                    <p:animEffect filter="image" prLst="opacity: 0.5">
                                      <p:cBhvr rctx="IE">
                                        <p:cTn id="34" dur="indefinite"/>
                                        <p:tgtEl>
                                          <p:spTgt spid="11"/>
                                        </p:tgtEl>
                                      </p:cBhvr>
                                    </p:animEffect>
                                  </p:childTnLst>
                                </p:cTn>
                              </p:par>
                              <p:par>
                                <p:cTn id="35" presetID="53" presetClass="entr" presetSubtype="16" fill="hold" nodeType="withEffect">
                                  <p:stCondLst>
                                    <p:cond delay="0"/>
                                  </p:stCondLst>
                                  <p:childTnLst>
                                    <p:set>
                                      <p:cBhvr>
                                        <p:cTn id="36" dur="1" fill="hold">
                                          <p:stCondLst>
                                            <p:cond delay="0"/>
                                          </p:stCondLst>
                                        </p:cTn>
                                        <p:tgtEl>
                                          <p:spTgt spid="19"/>
                                        </p:tgtEl>
                                        <p:attrNameLst>
                                          <p:attrName>style.visibility</p:attrName>
                                        </p:attrNameLst>
                                      </p:cBhvr>
                                      <p:to>
                                        <p:strVal val="visible"/>
                                      </p:to>
                                    </p:set>
                                    <p:anim calcmode="lin" valueType="num">
                                      <p:cBhvr>
                                        <p:cTn id="37" dur="500" fill="hold"/>
                                        <p:tgtEl>
                                          <p:spTgt spid="19"/>
                                        </p:tgtEl>
                                        <p:attrNameLst>
                                          <p:attrName>ppt_w</p:attrName>
                                        </p:attrNameLst>
                                      </p:cBhvr>
                                      <p:tavLst>
                                        <p:tav tm="0">
                                          <p:val>
                                            <p:fltVal val="0"/>
                                          </p:val>
                                        </p:tav>
                                        <p:tav tm="100000">
                                          <p:val>
                                            <p:strVal val="#ppt_w"/>
                                          </p:val>
                                        </p:tav>
                                      </p:tavLst>
                                    </p:anim>
                                    <p:anim calcmode="lin" valueType="num">
                                      <p:cBhvr>
                                        <p:cTn id="38" dur="500" fill="hold"/>
                                        <p:tgtEl>
                                          <p:spTgt spid="19"/>
                                        </p:tgtEl>
                                        <p:attrNameLst>
                                          <p:attrName>ppt_h</p:attrName>
                                        </p:attrNameLst>
                                      </p:cBhvr>
                                      <p:tavLst>
                                        <p:tav tm="0">
                                          <p:val>
                                            <p:fltVal val="0"/>
                                          </p:val>
                                        </p:tav>
                                        <p:tav tm="100000">
                                          <p:val>
                                            <p:strVal val="#ppt_h"/>
                                          </p:val>
                                        </p:tav>
                                      </p:tavLst>
                                    </p:anim>
                                    <p:animEffect transition="in" filter="fade">
                                      <p:cBhvr>
                                        <p:cTn id="39" dur="500"/>
                                        <p:tgtEl>
                                          <p:spTgt spid="19"/>
                                        </p:tgtEl>
                                      </p:cBhvr>
                                    </p:animEffect>
                                  </p:childTnLst>
                                </p:cTn>
                              </p:par>
                            </p:childTnLst>
                          </p:cTn>
                        </p:par>
                      </p:childTnLst>
                    </p:cTn>
                  </p:par>
                </p:childTnLst>
              </p:cTn>
              <p:nextCondLst>
                <p:cond evt="onClick" delay="0">
                  <p:tgtEl>
                    <p:spTgt spid="8"/>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 name="Picture 21"/>
          <p:cNvPicPr>
            <a:picLocks noChangeAspect="1"/>
          </p:cNvPicPr>
          <p:nvPr/>
        </p:nvPicPr>
        <p:blipFill rotWithShape="1">
          <a:blip r:embed="rId3">
            <a:extLst>
              <a:ext uri="{28A0092B-C50C-407E-A947-70E740481C1C}">
                <a14:useLocalDpi xmlns:a14="http://schemas.microsoft.com/office/drawing/2010/main" val="0"/>
              </a:ext>
            </a:extLst>
          </a:blip>
          <a:srcRect t="9609" b="19010"/>
          <a:stretch/>
        </p:blipFill>
        <p:spPr>
          <a:xfrm>
            <a:off x="-100014" y="-42862"/>
            <a:ext cx="12292013" cy="6929438"/>
          </a:xfrm>
          <a:prstGeom prst="rect">
            <a:avLst/>
          </a:prstGeom>
        </p:spPr>
      </p:pic>
      <p:pic>
        <p:nvPicPr>
          <p:cNvPr id="23" name="Picture 22"/>
          <p:cNvPicPr>
            <a:picLocks noChangeAspect="1"/>
          </p:cNvPicPr>
          <p:nvPr/>
        </p:nvPicPr>
        <p:blipFill>
          <a:blip r:embed="rId4"/>
          <a:stretch>
            <a:fillRect/>
          </a:stretch>
        </p:blipFill>
        <p:spPr>
          <a:xfrm>
            <a:off x="-98601" y="-594"/>
            <a:ext cx="12290601" cy="6858594"/>
          </a:xfrm>
          <a:prstGeom prst="rect">
            <a:avLst/>
          </a:prstGeom>
        </p:spPr>
      </p:pic>
      <p:pic>
        <p:nvPicPr>
          <p:cNvPr id="24" name="Picture 2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46620" y="-431188"/>
            <a:ext cx="2256440" cy="2256440"/>
          </a:xfrm>
          <a:prstGeom prst="rect">
            <a:avLst/>
          </a:prstGeom>
        </p:spPr>
      </p:pic>
      <p:sp>
        <p:nvSpPr>
          <p:cNvPr id="2" name="Rounded Rectangle 1"/>
          <p:cNvSpPr/>
          <p:nvPr/>
        </p:nvSpPr>
        <p:spPr>
          <a:xfrm>
            <a:off x="1726700" y="495300"/>
            <a:ext cx="8293600" cy="3231317"/>
          </a:xfrm>
          <a:prstGeom prst="roundRect">
            <a:avLst>
              <a:gd name="adj" fmla="val 6702"/>
            </a:avLst>
          </a:prstGeom>
          <a:solidFill>
            <a:schemeClr val="accent1">
              <a:lumMod val="40000"/>
              <a:lumOff val="60000"/>
            </a:schemeClr>
          </a:solidFill>
          <a:ln w="38100">
            <a:solidFill>
              <a:srgbClr val="4057A6"/>
            </a:solidFill>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6000" b="1" i="0" u="none" strike="noStrike" kern="1200" cap="none" spc="0" normalizeH="0" baseline="0" noProof="0" dirty="0">
                <a:ln>
                  <a:noFill/>
                </a:ln>
                <a:solidFill>
                  <a:srgbClr val="C00000"/>
                </a:solidFill>
                <a:effectLst/>
                <a:uLnTx/>
                <a:uFillTx/>
                <a:latin typeface="Arial" panose="020B0604020202020204" pitchFamily="34" charset="0"/>
                <a:ea typeface="+mn-ea"/>
                <a:cs typeface="Arial" panose="020B0604020202020204" pitchFamily="34" charset="0"/>
              </a:rPr>
              <a:t>100 – 30 = ?</a:t>
            </a:r>
          </a:p>
        </p:txBody>
      </p:sp>
      <p:grpSp>
        <p:nvGrpSpPr>
          <p:cNvPr id="8" name="A. MsPham"/>
          <p:cNvGrpSpPr/>
          <p:nvPr/>
        </p:nvGrpSpPr>
        <p:grpSpPr>
          <a:xfrm>
            <a:off x="5634622" y="3712259"/>
            <a:ext cx="5041400" cy="1398460"/>
            <a:chOff x="632512" y="3799344"/>
            <a:chExt cx="5041400" cy="1398460"/>
          </a:xfrm>
        </p:grpSpPr>
        <p:sp>
          <p:nvSpPr>
            <p:cNvPr id="16" name="Rounded Rectangle 15"/>
            <p:cNvSpPr/>
            <p:nvPr/>
          </p:nvSpPr>
          <p:spPr>
            <a:xfrm>
              <a:off x="990600" y="3976503"/>
              <a:ext cx="4683312" cy="1221301"/>
            </a:xfrm>
            <a:prstGeom prst="roundRect">
              <a:avLst>
                <a:gd name="adj" fmla="val 17203"/>
              </a:avLst>
            </a:prstGeom>
            <a:solidFill>
              <a:schemeClr val="accent1">
                <a:lumMod val="40000"/>
                <a:lumOff val="60000"/>
              </a:schemeClr>
            </a:solidFill>
            <a:ln w="38100">
              <a:solidFill>
                <a:srgbClr val="2DB4A8"/>
              </a:solidFill>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6000" b="1" i="0" u="none" strike="noStrike" kern="1200" cap="none" spc="0" normalizeH="0" baseline="0" noProof="0" dirty="0">
                  <a:ln>
                    <a:noFill/>
                  </a:ln>
                  <a:solidFill>
                    <a:srgbClr val="C00000"/>
                  </a:solidFill>
                  <a:effectLst/>
                  <a:uLnTx/>
                  <a:uFillTx/>
                  <a:latin typeface="Arial" panose="020B0604020202020204" pitchFamily="34" charset="0"/>
                  <a:ea typeface="+mn-ea"/>
                  <a:cs typeface="Arial" panose="020B0604020202020204" pitchFamily="34" charset="0"/>
                </a:rPr>
                <a:t>B. 50</a:t>
              </a:r>
            </a:p>
          </p:txBody>
        </p:sp>
        <p:pic>
          <p:nvPicPr>
            <p:cNvPr id="4" name="Picture 3"/>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rot="20823405">
              <a:off x="632512" y="3799344"/>
              <a:ext cx="941832" cy="941832"/>
            </a:xfrm>
            <a:prstGeom prst="rect">
              <a:avLst/>
            </a:prstGeom>
          </p:spPr>
        </p:pic>
      </p:grpSp>
      <p:pic>
        <p:nvPicPr>
          <p:cNvPr id="7" name="Picture 6"/>
          <p:cNvPicPr>
            <a:picLocks noChangeAspect="1"/>
          </p:cNvPicPr>
          <p:nvPr/>
        </p:nvPicPr>
        <p:blipFill rotWithShape="1">
          <a:blip r:embed="rId7"/>
          <a:srcRect t="9880" b="18625"/>
          <a:stretch/>
        </p:blipFill>
        <p:spPr>
          <a:xfrm rot="20479559">
            <a:off x="1213569" y="205624"/>
            <a:ext cx="1692599" cy="1307755"/>
          </a:xfrm>
          <a:prstGeom prst="rect">
            <a:avLst/>
          </a:prstGeom>
        </p:spPr>
      </p:pic>
      <p:grpSp>
        <p:nvGrpSpPr>
          <p:cNvPr id="11" name="B. MsPham"/>
          <p:cNvGrpSpPr/>
          <p:nvPr/>
        </p:nvGrpSpPr>
        <p:grpSpPr>
          <a:xfrm>
            <a:off x="642341" y="5240072"/>
            <a:ext cx="5061922" cy="1368041"/>
            <a:chOff x="611990" y="5240072"/>
            <a:chExt cx="5061922" cy="1368041"/>
          </a:xfrm>
        </p:grpSpPr>
        <p:sp>
          <p:nvSpPr>
            <p:cNvPr id="20" name="Rounded Rectangle 19"/>
            <p:cNvSpPr/>
            <p:nvPr/>
          </p:nvSpPr>
          <p:spPr>
            <a:xfrm>
              <a:off x="990600" y="5386812"/>
              <a:ext cx="4683312" cy="1221301"/>
            </a:xfrm>
            <a:prstGeom prst="roundRect">
              <a:avLst>
                <a:gd name="adj" fmla="val 17203"/>
              </a:avLst>
            </a:prstGeom>
            <a:solidFill>
              <a:schemeClr val="accent1">
                <a:lumMod val="40000"/>
                <a:lumOff val="60000"/>
              </a:schemeClr>
            </a:solidFill>
            <a:ln w="38100">
              <a:solidFill>
                <a:srgbClr val="2DB4A8"/>
              </a:solidFill>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6000" b="1" i="0" u="none" strike="noStrike" kern="1200" cap="none" spc="0" normalizeH="0" baseline="0" noProof="0" dirty="0">
                  <a:ln>
                    <a:noFill/>
                  </a:ln>
                  <a:solidFill>
                    <a:srgbClr val="C00000"/>
                  </a:solidFill>
                  <a:effectLst/>
                  <a:uLnTx/>
                  <a:uFillTx/>
                  <a:latin typeface="Arial" panose="020B0604020202020204" pitchFamily="34" charset="0"/>
                  <a:ea typeface="+mn-ea"/>
                  <a:cs typeface="Arial" panose="020B0604020202020204" pitchFamily="34" charset="0"/>
                </a:rPr>
                <a:t>C. 70</a:t>
              </a:r>
            </a:p>
          </p:txBody>
        </p:sp>
        <p:pic>
          <p:nvPicPr>
            <p:cNvPr id="40" name="Picture 39"/>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rot="20543098">
              <a:off x="611990" y="5240072"/>
              <a:ext cx="941832" cy="941832"/>
            </a:xfrm>
            <a:prstGeom prst="rect">
              <a:avLst/>
            </a:prstGeom>
          </p:spPr>
        </p:pic>
      </p:grpSp>
      <p:grpSp>
        <p:nvGrpSpPr>
          <p:cNvPr id="9" name="C.MsPham"/>
          <p:cNvGrpSpPr/>
          <p:nvPr/>
        </p:nvGrpSpPr>
        <p:grpSpPr>
          <a:xfrm>
            <a:off x="781346" y="3784659"/>
            <a:ext cx="4985563" cy="1410309"/>
            <a:chOff x="5785315" y="3787495"/>
            <a:chExt cx="4985563" cy="1410309"/>
          </a:xfrm>
        </p:grpSpPr>
        <p:sp>
          <p:nvSpPr>
            <p:cNvPr id="21" name="Rounded Rectangle 20"/>
            <p:cNvSpPr/>
            <p:nvPr/>
          </p:nvSpPr>
          <p:spPr>
            <a:xfrm>
              <a:off x="6089150" y="3976503"/>
              <a:ext cx="4681728" cy="1221301"/>
            </a:xfrm>
            <a:prstGeom prst="roundRect">
              <a:avLst>
                <a:gd name="adj" fmla="val 17203"/>
              </a:avLst>
            </a:prstGeom>
            <a:solidFill>
              <a:schemeClr val="accent1">
                <a:lumMod val="40000"/>
                <a:lumOff val="60000"/>
              </a:schemeClr>
            </a:solidFill>
            <a:ln w="38100">
              <a:solidFill>
                <a:srgbClr val="2DB4A8"/>
              </a:solidFill>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6000" b="1" i="0" u="none" strike="noStrike" kern="1200" cap="none" spc="0" normalizeH="0" baseline="0" noProof="0" dirty="0">
                  <a:ln>
                    <a:noFill/>
                  </a:ln>
                  <a:solidFill>
                    <a:srgbClr val="C00000"/>
                  </a:solidFill>
                  <a:effectLst/>
                  <a:uLnTx/>
                  <a:uFillTx/>
                  <a:latin typeface="Arial" panose="020B0604020202020204" pitchFamily="34" charset="0"/>
                  <a:ea typeface="+mn-ea"/>
                  <a:cs typeface="Arial" panose="020B0604020202020204" pitchFamily="34" charset="0"/>
                </a:rPr>
                <a:t>A. 60</a:t>
              </a:r>
            </a:p>
          </p:txBody>
        </p:sp>
        <p:pic>
          <p:nvPicPr>
            <p:cNvPr id="42" name="Picture 41"/>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rot="20314472">
              <a:off x="5785315" y="3787495"/>
              <a:ext cx="938636" cy="938636"/>
            </a:xfrm>
            <a:prstGeom prst="rect">
              <a:avLst/>
            </a:prstGeom>
          </p:spPr>
        </p:pic>
      </p:grpSp>
      <p:grpSp>
        <p:nvGrpSpPr>
          <p:cNvPr id="10" name="D.MsPham"/>
          <p:cNvGrpSpPr/>
          <p:nvPr/>
        </p:nvGrpSpPr>
        <p:grpSpPr>
          <a:xfrm>
            <a:off x="5853751" y="5102277"/>
            <a:ext cx="4917127" cy="1505836"/>
            <a:chOff x="5853751" y="5102277"/>
            <a:chExt cx="4917127" cy="1505836"/>
          </a:xfrm>
        </p:grpSpPr>
        <p:sp>
          <p:nvSpPr>
            <p:cNvPr id="28" name="Rounded Rectangle 27"/>
            <p:cNvSpPr/>
            <p:nvPr/>
          </p:nvSpPr>
          <p:spPr>
            <a:xfrm>
              <a:off x="6089150" y="5386812"/>
              <a:ext cx="4681728" cy="1221301"/>
            </a:xfrm>
            <a:prstGeom prst="roundRect">
              <a:avLst>
                <a:gd name="adj" fmla="val 17203"/>
              </a:avLst>
            </a:prstGeom>
            <a:solidFill>
              <a:schemeClr val="accent1">
                <a:lumMod val="40000"/>
                <a:lumOff val="60000"/>
              </a:schemeClr>
            </a:solidFill>
            <a:ln w="38100">
              <a:solidFill>
                <a:srgbClr val="2DB4A8"/>
              </a:solidFill>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6000" b="1" i="0" u="none" strike="noStrike" kern="1200" cap="none" spc="0" normalizeH="0" baseline="0" noProof="0" dirty="0">
                  <a:ln>
                    <a:noFill/>
                  </a:ln>
                  <a:solidFill>
                    <a:srgbClr val="C00000"/>
                  </a:solidFill>
                  <a:effectLst/>
                  <a:uLnTx/>
                  <a:uFillTx/>
                  <a:latin typeface="Arial" panose="020B0604020202020204" pitchFamily="34" charset="0"/>
                  <a:ea typeface="+mn-ea"/>
                  <a:cs typeface="Arial" panose="020B0604020202020204" pitchFamily="34" charset="0"/>
                </a:rPr>
                <a:t>D. 40</a:t>
              </a:r>
            </a:p>
          </p:txBody>
        </p:sp>
        <p:pic>
          <p:nvPicPr>
            <p:cNvPr id="43" name="Picture 42"/>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rot="20471556">
              <a:off x="5853751" y="5102277"/>
              <a:ext cx="895185" cy="895185"/>
            </a:xfrm>
            <a:prstGeom prst="rect">
              <a:avLst/>
            </a:prstGeom>
          </p:spPr>
        </p:pic>
      </p:grpSp>
      <p:pic>
        <p:nvPicPr>
          <p:cNvPr id="19" name="13 Imagen">
            <a:hlinkClick r:id="rId9" action="ppaction://hlinksldjump"/>
          </p:cNvPr>
          <p:cNvPicPr>
            <a:picLocks noChangeAspect="1"/>
          </p:cNvPicPr>
          <p:nvPr/>
        </p:nvPicPr>
        <p:blipFill>
          <a:blip r:embed="rId10"/>
          <a:stretch>
            <a:fillRect/>
          </a:stretch>
        </p:blipFill>
        <p:spPr>
          <a:xfrm>
            <a:off x="10395545" y="1749928"/>
            <a:ext cx="750665" cy="711995"/>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15503280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restart="whenNotActive" fill="hold" evtFilter="cancelBubble" nodeType="interactiveSeq">
                <p:stCondLst>
                  <p:cond evt="onClick" delay="0">
                    <p:tgtEl>
                      <p:spTgt spid="11"/>
                    </p:tgtEl>
                  </p:cond>
                </p:stCondLst>
                <p:endSync evt="end" delay="0">
                  <p:rtn val="all"/>
                </p:endSync>
                <p:childTnLst>
                  <p:par>
                    <p:cTn id="3" fill="hold">
                      <p:stCondLst>
                        <p:cond delay="0"/>
                      </p:stCondLst>
                      <p:childTnLst>
                        <p:par>
                          <p:cTn id="4" fill="hold">
                            <p:stCondLst>
                              <p:cond delay="0"/>
                            </p:stCondLst>
                            <p:childTnLst>
                              <p:par>
                                <p:cTn id="5" presetID="26" presetClass="emph" presetSubtype="0" fill="hold" nodeType="clickEffect">
                                  <p:stCondLst>
                                    <p:cond delay="0"/>
                                  </p:stCondLst>
                                  <p:childTnLst>
                                    <p:animEffect transition="out" filter="fade">
                                      <p:cBhvr>
                                        <p:cTn id="6" dur="500" tmFilter="0, 0; .2, .5; .8, .5; 1, 0"/>
                                        <p:tgtEl>
                                          <p:spTgt spid="11"/>
                                        </p:tgtEl>
                                      </p:cBhvr>
                                    </p:animEffect>
                                    <p:animScale>
                                      <p:cBhvr>
                                        <p:cTn id="7" dur="250" autoRev="1" fill="hold"/>
                                        <p:tgtEl>
                                          <p:spTgt spid="11"/>
                                        </p:tgtEl>
                                      </p:cBhvr>
                                      <p:by x="105000" y="105000"/>
                                    </p:animScale>
                                  </p:childTnLst>
                                </p:cTn>
                              </p:par>
                              <p:par>
                                <p:cTn id="8" presetID="9" presetClass="emph" presetSubtype="0" nodeType="withEffect">
                                  <p:stCondLst>
                                    <p:cond delay="0"/>
                                  </p:stCondLst>
                                  <p:childTnLst>
                                    <p:set>
                                      <p:cBhvr rctx="PPT">
                                        <p:cTn id="9" dur="indefinite"/>
                                        <p:tgtEl>
                                          <p:spTgt spid="8"/>
                                        </p:tgtEl>
                                        <p:attrNameLst>
                                          <p:attrName>style.opacity</p:attrName>
                                        </p:attrNameLst>
                                      </p:cBhvr>
                                      <p:to>
                                        <p:strVal val="0.5"/>
                                      </p:to>
                                    </p:set>
                                    <p:animEffect filter="image" prLst="opacity: 0.5">
                                      <p:cBhvr rctx="IE">
                                        <p:cTn id="10" dur="indefinite"/>
                                        <p:tgtEl>
                                          <p:spTgt spid="8"/>
                                        </p:tgtEl>
                                      </p:cBhvr>
                                    </p:animEffect>
                                  </p:childTnLst>
                                </p:cTn>
                              </p:par>
                              <p:par>
                                <p:cTn id="11" presetID="9" presetClass="emph" presetSubtype="0" nodeType="withEffect">
                                  <p:stCondLst>
                                    <p:cond delay="0"/>
                                  </p:stCondLst>
                                  <p:childTnLst>
                                    <p:set>
                                      <p:cBhvr rctx="PPT">
                                        <p:cTn id="12" dur="indefinite"/>
                                        <p:tgtEl>
                                          <p:spTgt spid="9"/>
                                        </p:tgtEl>
                                        <p:attrNameLst>
                                          <p:attrName>style.opacity</p:attrName>
                                        </p:attrNameLst>
                                      </p:cBhvr>
                                      <p:to>
                                        <p:strVal val="0.5"/>
                                      </p:to>
                                    </p:set>
                                    <p:animEffect filter="image" prLst="opacity: 0.5">
                                      <p:cBhvr rctx="IE">
                                        <p:cTn id="13" dur="indefinite"/>
                                        <p:tgtEl>
                                          <p:spTgt spid="9"/>
                                        </p:tgtEl>
                                      </p:cBhvr>
                                    </p:animEffect>
                                  </p:childTnLst>
                                </p:cTn>
                              </p:par>
                              <p:par>
                                <p:cTn id="14" presetID="9" presetClass="emph" presetSubtype="0" nodeType="withEffect">
                                  <p:stCondLst>
                                    <p:cond delay="0"/>
                                  </p:stCondLst>
                                  <p:childTnLst>
                                    <p:set>
                                      <p:cBhvr rctx="PPT">
                                        <p:cTn id="15" dur="indefinite"/>
                                        <p:tgtEl>
                                          <p:spTgt spid="10"/>
                                        </p:tgtEl>
                                        <p:attrNameLst>
                                          <p:attrName>style.opacity</p:attrName>
                                        </p:attrNameLst>
                                      </p:cBhvr>
                                      <p:to>
                                        <p:strVal val="0.5"/>
                                      </p:to>
                                    </p:set>
                                    <p:animEffect filter="image" prLst="opacity: 0.5">
                                      <p:cBhvr rctx="IE">
                                        <p:cTn id="16" dur="indefinite"/>
                                        <p:tgtEl>
                                          <p:spTgt spid="10"/>
                                        </p:tgtEl>
                                      </p:cBhvr>
                                    </p:animEffect>
                                  </p:childTnLst>
                                </p:cTn>
                              </p:par>
                              <p:par>
                                <p:cTn id="17" presetID="53" presetClass="entr" presetSubtype="16" fill="hold" nodeType="withEffect">
                                  <p:stCondLst>
                                    <p:cond delay="0"/>
                                  </p:stCondLst>
                                  <p:childTnLst>
                                    <p:set>
                                      <p:cBhvr>
                                        <p:cTn id="18" dur="1" fill="hold">
                                          <p:stCondLst>
                                            <p:cond delay="0"/>
                                          </p:stCondLst>
                                        </p:cTn>
                                        <p:tgtEl>
                                          <p:spTgt spid="19"/>
                                        </p:tgtEl>
                                        <p:attrNameLst>
                                          <p:attrName>style.visibility</p:attrName>
                                        </p:attrNameLst>
                                      </p:cBhvr>
                                      <p:to>
                                        <p:strVal val="visible"/>
                                      </p:to>
                                    </p:set>
                                    <p:anim calcmode="lin" valueType="num">
                                      <p:cBhvr>
                                        <p:cTn id="19" dur="500" fill="hold"/>
                                        <p:tgtEl>
                                          <p:spTgt spid="19"/>
                                        </p:tgtEl>
                                        <p:attrNameLst>
                                          <p:attrName>ppt_w</p:attrName>
                                        </p:attrNameLst>
                                      </p:cBhvr>
                                      <p:tavLst>
                                        <p:tav tm="0">
                                          <p:val>
                                            <p:fltVal val="0"/>
                                          </p:val>
                                        </p:tav>
                                        <p:tav tm="100000">
                                          <p:val>
                                            <p:strVal val="#ppt_w"/>
                                          </p:val>
                                        </p:tav>
                                      </p:tavLst>
                                    </p:anim>
                                    <p:anim calcmode="lin" valueType="num">
                                      <p:cBhvr>
                                        <p:cTn id="20" dur="500" fill="hold"/>
                                        <p:tgtEl>
                                          <p:spTgt spid="19"/>
                                        </p:tgtEl>
                                        <p:attrNameLst>
                                          <p:attrName>ppt_h</p:attrName>
                                        </p:attrNameLst>
                                      </p:cBhvr>
                                      <p:tavLst>
                                        <p:tav tm="0">
                                          <p:val>
                                            <p:fltVal val="0"/>
                                          </p:val>
                                        </p:tav>
                                        <p:tav tm="100000">
                                          <p:val>
                                            <p:strVal val="#ppt_h"/>
                                          </p:val>
                                        </p:tav>
                                      </p:tavLst>
                                    </p:anim>
                                    <p:animEffect transition="in" filter="fade">
                                      <p:cBhvr>
                                        <p:cTn id="21" dur="500"/>
                                        <p:tgtEl>
                                          <p:spTgt spid="19"/>
                                        </p:tgtEl>
                                      </p:cBhvr>
                                    </p:animEffect>
                                  </p:childTnLst>
                                </p:cTn>
                              </p:par>
                            </p:childTnLst>
                          </p:cTn>
                        </p:par>
                      </p:childTnLst>
                    </p:cTn>
                  </p:par>
                </p:childTnLst>
              </p:cTn>
              <p:nextCondLst>
                <p:cond evt="onClick" delay="0">
                  <p:tgtEl>
                    <p:spTgt spid="11"/>
                  </p:tgtEl>
                </p:cond>
              </p:nextCondLst>
            </p:seq>
            <p:seq concurrent="1" nextAc="seek">
              <p:cTn id="22" restart="whenNotActive" fill="hold" evtFilter="cancelBubble" nodeType="interactiveSeq">
                <p:stCondLst>
                  <p:cond evt="onClick" delay="0">
                    <p:tgtEl>
                      <p:spTgt spid="10"/>
                    </p:tgtEl>
                  </p:cond>
                </p:stCondLst>
                <p:endSync evt="end" delay="0">
                  <p:rtn val="all"/>
                </p:endSync>
                <p:childTnLst>
                  <p:par>
                    <p:cTn id="23" fill="hold">
                      <p:stCondLst>
                        <p:cond delay="0"/>
                      </p:stCondLst>
                      <p:childTnLst>
                        <p:par>
                          <p:cTn id="24" fill="hold">
                            <p:stCondLst>
                              <p:cond delay="0"/>
                            </p:stCondLst>
                            <p:childTnLst>
                              <p:par>
                                <p:cTn id="25" presetID="9" presetClass="emph" presetSubtype="0" nodeType="clickEffect">
                                  <p:stCondLst>
                                    <p:cond delay="0"/>
                                  </p:stCondLst>
                                  <p:childTnLst>
                                    <p:set>
                                      <p:cBhvr rctx="PPT">
                                        <p:cTn id="26" dur="indefinite"/>
                                        <p:tgtEl>
                                          <p:spTgt spid="10"/>
                                        </p:tgtEl>
                                        <p:attrNameLst>
                                          <p:attrName>style.opacity</p:attrName>
                                        </p:attrNameLst>
                                      </p:cBhvr>
                                      <p:to>
                                        <p:strVal val="0.5"/>
                                      </p:to>
                                    </p:set>
                                    <p:animEffect filter="image" prLst="opacity: 0.5">
                                      <p:cBhvr rctx="IE">
                                        <p:cTn id="27" dur="indefinite"/>
                                        <p:tgtEl>
                                          <p:spTgt spid="10"/>
                                        </p:tgtEl>
                                      </p:cBhvr>
                                    </p:animEffect>
                                  </p:childTnLst>
                                </p:cTn>
                              </p:par>
                            </p:childTnLst>
                          </p:cTn>
                        </p:par>
                      </p:childTnLst>
                    </p:cTn>
                  </p:par>
                </p:childTnLst>
              </p:cTn>
              <p:nextCondLst>
                <p:cond evt="onClick" delay="0">
                  <p:tgtEl>
                    <p:spTgt spid="10"/>
                  </p:tgtEl>
                </p:cond>
              </p:nextCondLst>
            </p:seq>
            <p:seq concurrent="1" nextAc="seek">
              <p:cTn id="28" restart="whenNotActive" fill="hold" evtFilter="cancelBubble" nodeType="interactiveSeq">
                <p:stCondLst>
                  <p:cond evt="onClick" delay="0">
                    <p:tgtEl>
                      <p:spTgt spid="9"/>
                    </p:tgtEl>
                  </p:cond>
                </p:stCondLst>
                <p:endSync evt="end" delay="0">
                  <p:rtn val="all"/>
                </p:endSync>
                <p:childTnLst>
                  <p:par>
                    <p:cTn id="29" fill="hold">
                      <p:stCondLst>
                        <p:cond delay="0"/>
                      </p:stCondLst>
                      <p:childTnLst>
                        <p:par>
                          <p:cTn id="30" fill="hold">
                            <p:stCondLst>
                              <p:cond delay="0"/>
                            </p:stCondLst>
                            <p:childTnLst>
                              <p:par>
                                <p:cTn id="31" presetID="9" presetClass="emph" presetSubtype="0" nodeType="clickEffect">
                                  <p:stCondLst>
                                    <p:cond delay="0"/>
                                  </p:stCondLst>
                                  <p:childTnLst>
                                    <p:set>
                                      <p:cBhvr rctx="PPT">
                                        <p:cTn id="32" dur="indefinite"/>
                                        <p:tgtEl>
                                          <p:spTgt spid="9"/>
                                        </p:tgtEl>
                                        <p:attrNameLst>
                                          <p:attrName>style.opacity</p:attrName>
                                        </p:attrNameLst>
                                      </p:cBhvr>
                                      <p:to>
                                        <p:strVal val="0.5"/>
                                      </p:to>
                                    </p:set>
                                    <p:animEffect filter="image" prLst="opacity: 0.5">
                                      <p:cBhvr rctx="IE">
                                        <p:cTn id="33" dur="indefinite"/>
                                        <p:tgtEl>
                                          <p:spTgt spid="9"/>
                                        </p:tgtEl>
                                      </p:cBhvr>
                                    </p:animEffect>
                                  </p:childTnLst>
                                </p:cTn>
                              </p:par>
                            </p:childTnLst>
                          </p:cTn>
                        </p:par>
                      </p:childTnLst>
                    </p:cTn>
                  </p:par>
                </p:childTnLst>
              </p:cTn>
              <p:nextCondLst>
                <p:cond evt="onClick" delay="0">
                  <p:tgtEl>
                    <p:spTgt spid="9"/>
                  </p:tgtEl>
                </p:cond>
              </p:nextCondLst>
            </p:seq>
            <p:seq concurrent="1" nextAc="seek">
              <p:cTn id="34" restart="whenNotActive" fill="hold" evtFilter="cancelBubble" nodeType="interactiveSeq">
                <p:stCondLst>
                  <p:cond evt="onClick" delay="0">
                    <p:tgtEl>
                      <p:spTgt spid="8"/>
                    </p:tgtEl>
                  </p:cond>
                </p:stCondLst>
                <p:endSync evt="end" delay="0">
                  <p:rtn val="all"/>
                </p:endSync>
                <p:childTnLst>
                  <p:par>
                    <p:cTn id="35" fill="hold">
                      <p:stCondLst>
                        <p:cond delay="0"/>
                      </p:stCondLst>
                      <p:childTnLst>
                        <p:par>
                          <p:cTn id="36" fill="hold">
                            <p:stCondLst>
                              <p:cond delay="0"/>
                            </p:stCondLst>
                            <p:childTnLst>
                              <p:par>
                                <p:cTn id="37" presetID="9" presetClass="emph" presetSubtype="0" nodeType="clickEffect">
                                  <p:stCondLst>
                                    <p:cond delay="0"/>
                                  </p:stCondLst>
                                  <p:childTnLst>
                                    <p:set>
                                      <p:cBhvr rctx="PPT">
                                        <p:cTn id="38" dur="indefinite"/>
                                        <p:tgtEl>
                                          <p:spTgt spid="8"/>
                                        </p:tgtEl>
                                        <p:attrNameLst>
                                          <p:attrName>style.opacity</p:attrName>
                                        </p:attrNameLst>
                                      </p:cBhvr>
                                      <p:to>
                                        <p:strVal val="0.5"/>
                                      </p:to>
                                    </p:set>
                                    <p:animEffect filter="image" prLst="opacity: 0.5">
                                      <p:cBhvr rctx="IE">
                                        <p:cTn id="39" dur="indefinite"/>
                                        <p:tgtEl>
                                          <p:spTgt spid="8"/>
                                        </p:tgtEl>
                                      </p:cBhvr>
                                    </p:animEffect>
                                  </p:childTnLst>
                                </p:cTn>
                              </p:par>
                            </p:childTnLst>
                          </p:cTn>
                        </p:par>
                      </p:childTnLst>
                    </p:cTn>
                  </p:par>
                </p:childTnLst>
              </p:cTn>
              <p:nextCondLst>
                <p:cond evt="onClick" delay="0">
                  <p:tgtEl>
                    <p:spTgt spid="8"/>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 name="Picture 21"/>
          <p:cNvPicPr>
            <a:picLocks noChangeAspect="1"/>
          </p:cNvPicPr>
          <p:nvPr/>
        </p:nvPicPr>
        <p:blipFill rotWithShape="1">
          <a:blip r:embed="rId3">
            <a:extLst>
              <a:ext uri="{28A0092B-C50C-407E-A947-70E740481C1C}">
                <a14:useLocalDpi xmlns:a14="http://schemas.microsoft.com/office/drawing/2010/main" val="0"/>
              </a:ext>
            </a:extLst>
          </a:blip>
          <a:srcRect t="9609" b="19010"/>
          <a:stretch/>
        </p:blipFill>
        <p:spPr>
          <a:xfrm>
            <a:off x="-100014" y="-42862"/>
            <a:ext cx="12292013" cy="6929438"/>
          </a:xfrm>
          <a:prstGeom prst="rect">
            <a:avLst/>
          </a:prstGeom>
        </p:spPr>
      </p:pic>
      <p:pic>
        <p:nvPicPr>
          <p:cNvPr id="23" name="Picture 22"/>
          <p:cNvPicPr>
            <a:picLocks noChangeAspect="1"/>
          </p:cNvPicPr>
          <p:nvPr/>
        </p:nvPicPr>
        <p:blipFill>
          <a:blip r:embed="rId4"/>
          <a:stretch>
            <a:fillRect/>
          </a:stretch>
        </p:blipFill>
        <p:spPr>
          <a:xfrm>
            <a:off x="-98601" y="-594"/>
            <a:ext cx="12290601" cy="6858594"/>
          </a:xfrm>
          <a:prstGeom prst="rect">
            <a:avLst/>
          </a:prstGeom>
        </p:spPr>
      </p:pic>
      <p:pic>
        <p:nvPicPr>
          <p:cNvPr id="24" name="Picture 2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46620" y="-431188"/>
            <a:ext cx="2256440" cy="2256440"/>
          </a:xfrm>
          <a:prstGeom prst="rect">
            <a:avLst/>
          </a:prstGeom>
        </p:spPr>
      </p:pic>
      <p:sp>
        <p:nvSpPr>
          <p:cNvPr id="2" name="Rounded Rectangle 1"/>
          <p:cNvSpPr/>
          <p:nvPr/>
        </p:nvSpPr>
        <p:spPr>
          <a:xfrm>
            <a:off x="1726700" y="495300"/>
            <a:ext cx="8293600" cy="3231317"/>
          </a:xfrm>
          <a:prstGeom prst="roundRect">
            <a:avLst>
              <a:gd name="adj" fmla="val 6702"/>
            </a:avLst>
          </a:prstGeom>
          <a:solidFill>
            <a:schemeClr val="accent1">
              <a:lumMod val="40000"/>
              <a:lumOff val="60000"/>
            </a:schemeClr>
          </a:solidFill>
          <a:ln w="38100">
            <a:solidFill>
              <a:srgbClr val="4057A6"/>
            </a:solidFill>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6600" b="1" i="0" u="none" strike="noStrike" kern="1200" cap="none" spc="0" normalizeH="0" baseline="0" noProof="0" dirty="0">
                <a:ln>
                  <a:noFill/>
                </a:ln>
                <a:solidFill>
                  <a:srgbClr val="C00000"/>
                </a:solidFill>
                <a:effectLst/>
                <a:uLnTx/>
                <a:uFillTx/>
                <a:latin typeface="Arial" panose="020B0604020202020204" pitchFamily="34" charset="0"/>
                <a:ea typeface="+mn-ea"/>
                <a:cs typeface="Arial" panose="020B0604020202020204" pitchFamily="34" charset="0"/>
              </a:rPr>
              <a:t>88 – 43 =?</a:t>
            </a:r>
          </a:p>
        </p:txBody>
      </p:sp>
      <p:grpSp>
        <p:nvGrpSpPr>
          <p:cNvPr id="8" name="A. MsPham"/>
          <p:cNvGrpSpPr/>
          <p:nvPr/>
        </p:nvGrpSpPr>
        <p:grpSpPr>
          <a:xfrm>
            <a:off x="632512" y="3799344"/>
            <a:ext cx="5041400" cy="1398460"/>
            <a:chOff x="632512" y="3799344"/>
            <a:chExt cx="5041400" cy="1398460"/>
          </a:xfrm>
        </p:grpSpPr>
        <p:sp>
          <p:nvSpPr>
            <p:cNvPr id="16" name="Rounded Rectangle 15"/>
            <p:cNvSpPr/>
            <p:nvPr/>
          </p:nvSpPr>
          <p:spPr>
            <a:xfrm>
              <a:off x="990600" y="3976503"/>
              <a:ext cx="4683312" cy="1221301"/>
            </a:xfrm>
            <a:prstGeom prst="roundRect">
              <a:avLst>
                <a:gd name="adj" fmla="val 17203"/>
              </a:avLst>
            </a:prstGeom>
            <a:solidFill>
              <a:schemeClr val="accent1">
                <a:lumMod val="40000"/>
                <a:lumOff val="60000"/>
              </a:schemeClr>
            </a:solidFill>
            <a:ln w="38100">
              <a:solidFill>
                <a:srgbClr val="2DB4A8"/>
              </a:solidFill>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6600" b="1" i="0" u="none" strike="noStrike" kern="1200" cap="none" spc="0" normalizeH="0" baseline="0" noProof="0" dirty="0">
                  <a:ln>
                    <a:noFill/>
                  </a:ln>
                  <a:solidFill>
                    <a:srgbClr val="C00000"/>
                  </a:solidFill>
                  <a:effectLst/>
                  <a:uLnTx/>
                  <a:uFillTx/>
                  <a:latin typeface="Arial" panose="020B0604020202020204" pitchFamily="34" charset="0"/>
                  <a:ea typeface="+mn-ea"/>
                  <a:cs typeface="Arial" panose="020B0604020202020204" pitchFamily="34" charset="0"/>
                </a:rPr>
                <a:t>A. 44</a:t>
              </a:r>
            </a:p>
          </p:txBody>
        </p:sp>
        <p:pic>
          <p:nvPicPr>
            <p:cNvPr id="4" name="Picture 3"/>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rot="20823405">
              <a:off x="632512" y="3799344"/>
              <a:ext cx="941832" cy="941832"/>
            </a:xfrm>
            <a:prstGeom prst="rect">
              <a:avLst/>
            </a:prstGeom>
          </p:spPr>
        </p:pic>
      </p:grpSp>
      <p:pic>
        <p:nvPicPr>
          <p:cNvPr id="7" name="Picture 6"/>
          <p:cNvPicPr>
            <a:picLocks noChangeAspect="1"/>
          </p:cNvPicPr>
          <p:nvPr/>
        </p:nvPicPr>
        <p:blipFill rotWithShape="1">
          <a:blip r:embed="rId7"/>
          <a:srcRect t="9880" b="18625"/>
          <a:stretch/>
        </p:blipFill>
        <p:spPr>
          <a:xfrm rot="20479559">
            <a:off x="1213569" y="205624"/>
            <a:ext cx="1692599" cy="1307755"/>
          </a:xfrm>
          <a:prstGeom prst="rect">
            <a:avLst/>
          </a:prstGeom>
        </p:spPr>
      </p:pic>
      <p:grpSp>
        <p:nvGrpSpPr>
          <p:cNvPr id="11" name="B. MsPham"/>
          <p:cNvGrpSpPr/>
          <p:nvPr/>
        </p:nvGrpSpPr>
        <p:grpSpPr>
          <a:xfrm>
            <a:off x="611990" y="5240072"/>
            <a:ext cx="5061922" cy="1368041"/>
            <a:chOff x="611990" y="5240072"/>
            <a:chExt cx="5061922" cy="1368041"/>
          </a:xfrm>
        </p:grpSpPr>
        <p:sp>
          <p:nvSpPr>
            <p:cNvPr id="20" name="Rounded Rectangle 19"/>
            <p:cNvSpPr/>
            <p:nvPr/>
          </p:nvSpPr>
          <p:spPr>
            <a:xfrm>
              <a:off x="990600" y="5386812"/>
              <a:ext cx="4683312" cy="1221301"/>
            </a:xfrm>
            <a:prstGeom prst="roundRect">
              <a:avLst>
                <a:gd name="adj" fmla="val 17203"/>
              </a:avLst>
            </a:prstGeom>
            <a:solidFill>
              <a:schemeClr val="accent1">
                <a:lumMod val="40000"/>
                <a:lumOff val="60000"/>
              </a:schemeClr>
            </a:solidFill>
            <a:ln w="38100">
              <a:solidFill>
                <a:srgbClr val="2DB4A8"/>
              </a:solidFill>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6600" b="1" i="0" u="none" strike="noStrike" kern="1200" cap="none" spc="0" normalizeH="0" baseline="0" noProof="0" dirty="0">
                  <a:ln>
                    <a:noFill/>
                  </a:ln>
                  <a:solidFill>
                    <a:srgbClr val="C00000"/>
                  </a:solidFill>
                  <a:effectLst/>
                  <a:uLnTx/>
                  <a:uFillTx/>
                  <a:latin typeface="Arial" panose="020B0604020202020204" pitchFamily="34" charset="0"/>
                  <a:ea typeface="+mn-ea"/>
                  <a:cs typeface="Arial" panose="020B0604020202020204" pitchFamily="34" charset="0"/>
                </a:rPr>
                <a:t>B. 43</a:t>
              </a:r>
            </a:p>
          </p:txBody>
        </p:sp>
        <p:pic>
          <p:nvPicPr>
            <p:cNvPr id="40" name="Picture 39"/>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rot="20543098">
              <a:off x="611990" y="5240072"/>
              <a:ext cx="941832" cy="941832"/>
            </a:xfrm>
            <a:prstGeom prst="rect">
              <a:avLst/>
            </a:prstGeom>
          </p:spPr>
        </p:pic>
      </p:grpSp>
      <p:grpSp>
        <p:nvGrpSpPr>
          <p:cNvPr id="9" name="C.MsPham"/>
          <p:cNvGrpSpPr/>
          <p:nvPr/>
        </p:nvGrpSpPr>
        <p:grpSpPr>
          <a:xfrm>
            <a:off x="5785315" y="3787495"/>
            <a:ext cx="4985563" cy="1410309"/>
            <a:chOff x="5785315" y="3787495"/>
            <a:chExt cx="4985563" cy="1410309"/>
          </a:xfrm>
        </p:grpSpPr>
        <p:sp>
          <p:nvSpPr>
            <p:cNvPr id="21" name="Rounded Rectangle 20"/>
            <p:cNvSpPr/>
            <p:nvPr/>
          </p:nvSpPr>
          <p:spPr>
            <a:xfrm>
              <a:off x="6089150" y="3976503"/>
              <a:ext cx="4681728" cy="1221301"/>
            </a:xfrm>
            <a:prstGeom prst="roundRect">
              <a:avLst>
                <a:gd name="adj" fmla="val 17203"/>
              </a:avLst>
            </a:prstGeom>
            <a:solidFill>
              <a:schemeClr val="accent1">
                <a:lumMod val="40000"/>
                <a:lumOff val="60000"/>
              </a:schemeClr>
            </a:solidFill>
            <a:ln w="38100">
              <a:solidFill>
                <a:srgbClr val="2DB4A8"/>
              </a:solidFill>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6600" b="1" i="0" u="none" strike="noStrike" kern="1200" cap="none" spc="0" normalizeH="0" baseline="0" noProof="0" dirty="0">
                  <a:ln>
                    <a:noFill/>
                  </a:ln>
                  <a:solidFill>
                    <a:srgbClr val="C00000"/>
                  </a:solidFill>
                  <a:effectLst/>
                  <a:uLnTx/>
                  <a:uFillTx/>
                  <a:latin typeface="Arial" panose="020B0604020202020204" pitchFamily="34" charset="0"/>
                  <a:ea typeface="+mn-ea"/>
                  <a:cs typeface="Arial" panose="020B0604020202020204" pitchFamily="34" charset="0"/>
                </a:rPr>
                <a:t>C. 45</a:t>
              </a:r>
            </a:p>
          </p:txBody>
        </p:sp>
        <p:pic>
          <p:nvPicPr>
            <p:cNvPr id="42" name="Picture 41"/>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rot="20314472">
              <a:off x="5785315" y="3787495"/>
              <a:ext cx="938636" cy="938636"/>
            </a:xfrm>
            <a:prstGeom prst="rect">
              <a:avLst/>
            </a:prstGeom>
          </p:spPr>
        </p:pic>
      </p:grpSp>
      <p:grpSp>
        <p:nvGrpSpPr>
          <p:cNvPr id="10" name="D.MsPham"/>
          <p:cNvGrpSpPr/>
          <p:nvPr/>
        </p:nvGrpSpPr>
        <p:grpSpPr>
          <a:xfrm>
            <a:off x="5853751" y="5102277"/>
            <a:ext cx="4917127" cy="1505836"/>
            <a:chOff x="5853751" y="5102277"/>
            <a:chExt cx="4917127" cy="1505836"/>
          </a:xfrm>
        </p:grpSpPr>
        <p:sp>
          <p:nvSpPr>
            <p:cNvPr id="28" name="Rounded Rectangle 27"/>
            <p:cNvSpPr/>
            <p:nvPr/>
          </p:nvSpPr>
          <p:spPr>
            <a:xfrm>
              <a:off x="6089150" y="5386812"/>
              <a:ext cx="4681728" cy="1221301"/>
            </a:xfrm>
            <a:prstGeom prst="roundRect">
              <a:avLst>
                <a:gd name="adj" fmla="val 17203"/>
              </a:avLst>
            </a:prstGeom>
            <a:solidFill>
              <a:schemeClr val="accent1">
                <a:lumMod val="40000"/>
                <a:lumOff val="60000"/>
              </a:schemeClr>
            </a:solidFill>
            <a:ln w="38100">
              <a:solidFill>
                <a:srgbClr val="2DB4A8"/>
              </a:solidFill>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6600" b="1" i="0" u="none" strike="noStrike" kern="1200" cap="none" spc="0" normalizeH="0" baseline="0" noProof="0" dirty="0">
                  <a:ln>
                    <a:noFill/>
                  </a:ln>
                  <a:solidFill>
                    <a:srgbClr val="C00000"/>
                  </a:solidFill>
                  <a:effectLst/>
                  <a:uLnTx/>
                  <a:uFillTx/>
                  <a:latin typeface="Arial" panose="020B0604020202020204" pitchFamily="34" charset="0"/>
                  <a:ea typeface="+mn-ea"/>
                  <a:cs typeface="Arial" panose="020B0604020202020204" pitchFamily="34" charset="0"/>
                </a:rPr>
                <a:t>D. 42</a:t>
              </a:r>
            </a:p>
          </p:txBody>
        </p:sp>
        <p:pic>
          <p:nvPicPr>
            <p:cNvPr id="43" name="Picture 42"/>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rot="20471556">
              <a:off x="5853751" y="5102277"/>
              <a:ext cx="895185" cy="895185"/>
            </a:xfrm>
            <a:prstGeom prst="rect">
              <a:avLst/>
            </a:prstGeom>
          </p:spPr>
        </p:pic>
      </p:grpSp>
      <p:pic>
        <p:nvPicPr>
          <p:cNvPr id="19" name="13 Imagen">
            <a:hlinkClick r:id="rId9" action="ppaction://hlinksldjump"/>
          </p:cNvPr>
          <p:cNvPicPr>
            <a:picLocks noChangeAspect="1"/>
          </p:cNvPicPr>
          <p:nvPr/>
        </p:nvPicPr>
        <p:blipFill>
          <a:blip r:embed="rId10"/>
          <a:stretch>
            <a:fillRect/>
          </a:stretch>
        </p:blipFill>
        <p:spPr>
          <a:xfrm>
            <a:off x="10395545" y="1749928"/>
            <a:ext cx="750665" cy="711995"/>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21407714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restart="whenNotActive" fill="hold" evtFilter="cancelBubble" nodeType="interactiveSeq">
                <p:stCondLst>
                  <p:cond evt="onClick" delay="0">
                    <p:tgtEl>
                      <p:spTgt spid="10"/>
                    </p:tgtEl>
                  </p:cond>
                </p:stCondLst>
                <p:endSync evt="end" delay="0">
                  <p:rtn val="all"/>
                </p:endSync>
                <p:childTnLst>
                  <p:par>
                    <p:cTn id="3" fill="hold">
                      <p:stCondLst>
                        <p:cond delay="0"/>
                      </p:stCondLst>
                      <p:childTnLst>
                        <p:par>
                          <p:cTn id="4" fill="hold">
                            <p:stCondLst>
                              <p:cond delay="0"/>
                            </p:stCondLst>
                            <p:childTnLst>
                              <p:par>
                                <p:cTn id="5" presetID="9" presetClass="emph" presetSubtype="0" nodeType="clickEffect">
                                  <p:stCondLst>
                                    <p:cond delay="0"/>
                                  </p:stCondLst>
                                  <p:childTnLst>
                                    <p:set>
                                      <p:cBhvr rctx="PPT">
                                        <p:cTn id="6" dur="indefinite"/>
                                        <p:tgtEl>
                                          <p:spTgt spid="10"/>
                                        </p:tgtEl>
                                        <p:attrNameLst>
                                          <p:attrName>style.opacity</p:attrName>
                                        </p:attrNameLst>
                                      </p:cBhvr>
                                      <p:to>
                                        <p:strVal val="0.5"/>
                                      </p:to>
                                    </p:set>
                                    <p:animEffect filter="image" prLst="opacity: 0.5">
                                      <p:cBhvr rctx="IE">
                                        <p:cTn id="7" dur="indefinite"/>
                                        <p:tgtEl>
                                          <p:spTgt spid="10"/>
                                        </p:tgtEl>
                                      </p:cBhvr>
                                    </p:animEffect>
                                  </p:childTnLst>
                                </p:cTn>
                              </p:par>
                            </p:childTnLst>
                          </p:cTn>
                        </p:par>
                      </p:childTnLst>
                    </p:cTn>
                  </p:par>
                </p:childTnLst>
              </p:cTn>
              <p:nextCondLst>
                <p:cond evt="onClick" delay="0">
                  <p:tgtEl>
                    <p:spTgt spid="10"/>
                  </p:tgtEl>
                </p:cond>
              </p:nextCondLst>
            </p:seq>
            <p:seq concurrent="1" nextAc="seek">
              <p:cTn id="8" restart="whenNotActive" fill="hold" evtFilter="cancelBubble" nodeType="interactiveSeq">
                <p:stCondLst>
                  <p:cond evt="onClick" delay="0">
                    <p:tgtEl>
                      <p:spTgt spid="11"/>
                    </p:tgtEl>
                  </p:cond>
                </p:stCondLst>
                <p:endSync evt="end" delay="0">
                  <p:rtn val="all"/>
                </p:endSync>
                <p:childTnLst>
                  <p:par>
                    <p:cTn id="9" fill="hold">
                      <p:stCondLst>
                        <p:cond delay="0"/>
                      </p:stCondLst>
                      <p:childTnLst>
                        <p:par>
                          <p:cTn id="10" fill="hold">
                            <p:stCondLst>
                              <p:cond delay="0"/>
                            </p:stCondLst>
                            <p:childTnLst>
                              <p:par>
                                <p:cTn id="11" presetID="9" presetClass="emph" presetSubtype="0" nodeType="clickEffect">
                                  <p:stCondLst>
                                    <p:cond delay="0"/>
                                  </p:stCondLst>
                                  <p:childTnLst>
                                    <p:set>
                                      <p:cBhvr rctx="PPT">
                                        <p:cTn id="12" dur="indefinite"/>
                                        <p:tgtEl>
                                          <p:spTgt spid="11"/>
                                        </p:tgtEl>
                                        <p:attrNameLst>
                                          <p:attrName>style.opacity</p:attrName>
                                        </p:attrNameLst>
                                      </p:cBhvr>
                                      <p:to>
                                        <p:strVal val="0.5"/>
                                      </p:to>
                                    </p:set>
                                    <p:animEffect filter="image" prLst="opacity: 0.5">
                                      <p:cBhvr rctx="IE">
                                        <p:cTn id="13" dur="indefinite"/>
                                        <p:tgtEl>
                                          <p:spTgt spid="11"/>
                                        </p:tgtEl>
                                      </p:cBhvr>
                                    </p:animEffect>
                                  </p:childTnLst>
                                </p:cTn>
                              </p:par>
                            </p:childTnLst>
                          </p:cTn>
                        </p:par>
                      </p:childTnLst>
                    </p:cTn>
                  </p:par>
                </p:childTnLst>
              </p:cTn>
              <p:nextCondLst>
                <p:cond evt="onClick" delay="0">
                  <p:tgtEl>
                    <p:spTgt spid="11"/>
                  </p:tgtEl>
                </p:cond>
              </p:nextCondLst>
            </p:seq>
            <p:seq concurrent="1" nextAc="seek">
              <p:cTn id="14" restart="whenNotActive" fill="hold" evtFilter="cancelBubble" nodeType="interactiveSeq">
                <p:stCondLst>
                  <p:cond evt="onClick" delay="0">
                    <p:tgtEl>
                      <p:spTgt spid="8"/>
                    </p:tgtEl>
                  </p:cond>
                </p:stCondLst>
                <p:endSync evt="end" delay="0">
                  <p:rtn val="all"/>
                </p:endSync>
                <p:childTnLst>
                  <p:par>
                    <p:cTn id="15" fill="hold">
                      <p:stCondLst>
                        <p:cond delay="0"/>
                      </p:stCondLst>
                      <p:childTnLst>
                        <p:par>
                          <p:cTn id="16" fill="hold">
                            <p:stCondLst>
                              <p:cond delay="0"/>
                            </p:stCondLst>
                            <p:childTnLst>
                              <p:par>
                                <p:cTn id="17" presetID="9" presetClass="emph" presetSubtype="0" nodeType="clickEffect">
                                  <p:stCondLst>
                                    <p:cond delay="0"/>
                                  </p:stCondLst>
                                  <p:childTnLst>
                                    <p:set>
                                      <p:cBhvr rctx="PPT">
                                        <p:cTn id="18" dur="indefinite"/>
                                        <p:tgtEl>
                                          <p:spTgt spid="8"/>
                                        </p:tgtEl>
                                        <p:attrNameLst>
                                          <p:attrName>style.opacity</p:attrName>
                                        </p:attrNameLst>
                                      </p:cBhvr>
                                      <p:to>
                                        <p:strVal val="0.5"/>
                                      </p:to>
                                    </p:set>
                                    <p:animEffect filter="image" prLst="opacity: 0.5">
                                      <p:cBhvr rctx="IE">
                                        <p:cTn id="19" dur="indefinite"/>
                                        <p:tgtEl>
                                          <p:spTgt spid="8"/>
                                        </p:tgtEl>
                                      </p:cBhvr>
                                    </p:animEffect>
                                  </p:childTnLst>
                                </p:cTn>
                              </p:par>
                            </p:childTnLst>
                          </p:cTn>
                        </p:par>
                      </p:childTnLst>
                    </p:cTn>
                  </p:par>
                </p:childTnLst>
              </p:cTn>
              <p:nextCondLst>
                <p:cond evt="onClick" delay="0">
                  <p:tgtEl>
                    <p:spTgt spid="8"/>
                  </p:tgtEl>
                </p:cond>
              </p:nextCondLst>
            </p:seq>
            <p:seq concurrent="1" nextAc="seek">
              <p:cTn id="20" restart="whenNotActive" fill="hold" evtFilter="cancelBubble" nodeType="interactiveSeq">
                <p:stCondLst>
                  <p:cond evt="onClick" delay="0">
                    <p:tgtEl>
                      <p:spTgt spid="9"/>
                    </p:tgtEl>
                  </p:cond>
                </p:stCondLst>
                <p:endSync evt="end" delay="0">
                  <p:rtn val="all"/>
                </p:endSync>
                <p:childTnLst>
                  <p:par>
                    <p:cTn id="21" fill="hold">
                      <p:stCondLst>
                        <p:cond delay="0"/>
                      </p:stCondLst>
                      <p:childTnLst>
                        <p:par>
                          <p:cTn id="22" fill="hold">
                            <p:stCondLst>
                              <p:cond delay="0"/>
                            </p:stCondLst>
                            <p:childTnLst>
                              <p:par>
                                <p:cTn id="23" presetID="26" presetClass="emph" presetSubtype="0" fill="hold" nodeType="withEffect">
                                  <p:stCondLst>
                                    <p:cond delay="0"/>
                                  </p:stCondLst>
                                  <p:childTnLst>
                                    <p:animEffect transition="out" filter="fade">
                                      <p:cBhvr>
                                        <p:cTn id="24" dur="500" tmFilter="0, 0; .2, .5; .8, .5; 1, 0"/>
                                        <p:tgtEl>
                                          <p:spTgt spid="9"/>
                                        </p:tgtEl>
                                      </p:cBhvr>
                                    </p:animEffect>
                                    <p:animScale>
                                      <p:cBhvr>
                                        <p:cTn id="25" dur="250" autoRev="1" fill="hold"/>
                                        <p:tgtEl>
                                          <p:spTgt spid="9"/>
                                        </p:tgtEl>
                                      </p:cBhvr>
                                      <p:by x="105000" y="105000"/>
                                    </p:animScale>
                                  </p:childTnLst>
                                </p:cTn>
                              </p:par>
                              <p:par>
                                <p:cTn id="26" presetID="9" presetClass="emph" presetSubtype="0" nodeType="withEffect">
                                  <p:stCondLst>
                                    <p:cond delay="0"/>
                                  </p:stCondLst>
                                  <p:childTnLst>
                                    <p:set>
                                      <p:cBhvr rctx="PPT">
                                        <p:cTn id="27" dur="indefinite"/>
                                        <p:tgtEl>
                                          <p:spTgt spid="8"/>
                                        </p:tgtEl>
                                        <p:attrNameLst>
                                          <p:attrName>style.opacity</p:attrName>
                                        </p:attrNameLst>
                                      </p:cBhvr>
                                      <p:to>
                                        <p:strVal val="0.5"/>
                                      </p:to>
                                    </p:set>
                                    <p:animEffect filter="image" prLst="opacity: 0.5">
                                      <p:cBhvr rctx="IE">
                                        <p:cTn id="28" dur="indefinite"/>
                                        <p:tgtEl>
                                          <p:spTgt spid="8"/>
                                        </p:tgtEl>
                                      </p:cBhvr>
                                    </p:animEffect>
                                  </p:childTnLst>
                                </p:cTn>
                              </p:par>
                              <p:par>
                                <p:cTn id="29" presetID="9" presetClass="emph" presetSubtype="0" nodeType="withEffect">
                                  <p:stCondLst>
                                    <p:cond delay="0"/>
                                  </p:stCondLst>
                                  <p:childTnLst>
                                    <p:set>
                                      <p:cBhvr rctx="PPT">
                                        <p:cTn id="30" dur="indefinite"/>
                                        <p:tgtEl>
                                          <p:spTgt spid="10"/>
                                        </p:tgtEl>
                                        <p:attrNameLst>
                                          <p:attrName>style.opacity</p:attrName>
                                        </p:attrNameLst>
                                      </p:cBhvr>
                                      <p:to>
                                        <p:strVal val="0.5"/>
                                      </p:to>
                                    </p:set>
                                    <p:animEffect filter="image" prLst="opacity: 0.5">
                                      <p:cBhvr rctx="IE">
                                        <p:cTn id="31" dur="indefinite"/>
                                        <p:tgtEl>
                                          <p:spTgt spid="10"/>
                                        </p:tgtEl>
                                      </p:cBhvr>
                                    </p:animEffect>
                                  </p:childTnLst>
                                </p:cTn>
                              </p:par>
                              <p:par>
                                <p:cTn id="32" presetID="9" presetClass="emph" presetSubtype="0" nodeType="withEffect">
                                  <p:stCondLst>
                                    <p:cond delay="0"/>
                                  </p:stCondLst>
                                  <p:childTnLst>
                                    <p:set>
                                      <p:cBhvr rctx="PPT">
                                        <p:cTn id="33" dur="indefinite"/>
                                        <p:tgtEl>
                                          <p:spTgt spid="11"/>
                                        </p:tgtEl>
                                        <p:attrNameLst>
                                          <p:attrName>style.opacity</p:attrName>
                                        </p:attrNameLst>
                                      </p:cBhvr>
                                      <p:to>
                                        <p:strVal val="0.5"/>
                                      </p:to>
                                    </p:set>
                                    <p:animEffect filter="image" prLst="opacity: 0.5">
                                      <p:cBhvr rctx="IE">
                                        <p:cTn id="34" dur="indefinite"/>
                                        <p:tgtEl>
                                          <p:spTgt spid="11"/>
                                        </p:tgtEl>
                                      </p:cBhvr>
                                    </p:animEffect>
                                  </p:childTnLst>
                                </p:cTn>
                              </p:par>
                              <p:par>
                                <p:cTn id="35" presetID="53" presetClass="entr" presetSubtype="16" fill="hold" nodeType="withEffect">
                                  <p:stCondLst>
                                    <p:cond delay="0"/>
                                  </p:stCondLst>
                                  <p:childTnLst>
                                    <p:set>
                                      <p:cBhvr>
                                        <p:cTn id="36" dur="1" fill="hold">
                                          <p:stCondLst>
                                            <p:cond delay="0"/>
                                          </p:stCondLst>
                                        </p:cTn>
                                        <p:tgtEl>
                                          <p:spTgt spid="19"/>
                                        </p:tgtEl>
                                        <p:attrNameLst>
                                          <p:attrName>style.visibility</p:attrName>
                                        </p:attrNameLst>
                                      </p:cBhvr>
                                      <p:to>
                                        <p:strVal val="visible"/>
                                      </p:to>
                                    </p:set>
                                    <p:anim calcmode="lin" valueType="num">
                                      <p:cBhvr>
                                        <p:cTn id="37" dur="500" fill="hold"/>
                                        <p:tgtEl>
                                          <p:spTgt spid="19"/>
                                        </p:tgtEl>
                                        <p:attrNameLst>
                                          <p:attrName>ppt_w</p:attrName>
                                        </p:attrNameLst>
                                      </p:cBhvr>
                                      <p:tavLst>
                                        <p:tav tm="0">
                                          <p:val>
                                            <p:fltVal val="0"/>
                                          </p:val>
                                        </p:tav>
                                        <p:tav tm="100000">
                                          <p:val>
                                            <p:strVal val="#ppt_w"/>
                                          </p:val>
                                        </p:tav>
                                      </p:tavLst>
                                    </p:anim>
                                    <p:anim calcmode="lin" valueType="num">
                                      <p:cBhvr>
                                        <p:cTn id="38" dur="500" fill="hold"/>
                                        <p:tgtEl>
                                          <p:spTgt spid="19"/>
                                        </p:tgtEl>
                                        <p:attrNameLst>
                                          <p:attrName>ppt_h</p:attrName>
                                        </p:attrNameLst>
                                      </p:cBhvr>
                                      <p:tavLst>
                                        <p:tav tm="0">
                                          <p:val>
                                            <p:fltVal val="0"/>
                                          </p:val>
                                        </p:tav>
                                        <p:tav tm="100000">
                                          <p:val>
                                            <p:strVal val="#ppt_h"/>
                                          </p:val>
                                        </p:tav>
                                      </p:tavLst>
                                    </p:anim>
                                    <p:animEffect transition="in" filter="fade">
                                      <p:cBhvr>
                                        <p:cTn id="39" dur="500"/>
                                        <p:tgtEl>
                                          <p:spTgt spid="19"/>
                                        </p:tgtEl>
                                      </p:cBhvr>
                                    </p:animEffect>
                                  </p:childTnLst>
                                </p:cTn>
                              </p:par>
                            </p:childTnLst>
                          </p:cTn>
                        </p:par>
                      </p:childTnLst>
                    </p:cTn>
                  </p:par>
                </p:childTnLst>
              </p:cTn>
              <p:nextCondLst>
                <p:cond evt="onClick" delay="0">
                  <p:tgtEl>
                    <p:spTgt spid="9"/>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 name="Picture 21"/>
          <p:cNvPicPr>
            <a:picLocks noChangeAspect="1"/>
          </p:cNvPicPr>
          <p:nvPr/>
        </p:nvPicPr>
        <p:blipFill rotWithShape="1">
          <a:blip r:embed="rId3">
            <a:extLst>
              <a:ext uri="{28A0092B-C50C-407E-A947-70E740481C1C}">
                <a14:useLocalDpi xmlns:a14="http://schemas.microsoft.com/office/drawing/2010/main" val="0"/>
              </a:ext>
            </a:extLst>
          </a:blip>
          <a:srcRect t="9609" b="19010"/>
          <a:stretch/>
        </p:blipFill>
        <p:spPr>
          <a:xfrm>
            <a:off x="-100014" y="-42862"/>
            <a:ext cx="12292013" cy="6929438"/>
          </a:xfrm>
          <a:prstGeom prst="rect">
            <a:avLst/>
          </a:prstGeom>
        </p:spPr>
      </p:pic>
      <p:pic>
        <p:nvPicPr>
          <p:cNvPr id="23" name="Picture 22"/>
          <p:cNvPicPr>
            <a:picLocks noChangeAspect="1"/>
          </p:cNvPicPr>
          <p:nvPr/>
        </p:nvPicPr>
        <p:blipFill>
          <a:blip r:embed="rId4"/>
          <a:stretch>
            <a:fillRect/>
          </a:stretch>
        </p:blipFill>
        <p:spPr>
          <a:xfrm>
            <a:off x="-98601" y="-594"/>
            <a:ext cx="12290601" cy="6858594"/>
          </a:xfrm>
          <a:prstGeom prst="rect">
            <a:avLst/>
          </a:prstGeom>
        </p:spPr>
      </p:pic>
      <p:pic>
        <p:nvPicPr>
          <p:cNvPr id="24" name="Picture 2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46620" y="-431188"/>
            <a:ext cx="2256440" cy="2256440"/>
          </a:xfrm>
          <a:prstGeom prst="rect">
            <a:avLst/>
          </a:prstGeom>
        </p:spPr>
      </p:pic>
      <p:sp>
        <p:nvSpPr>
          <p:cNvPr id="2" name="Rounded Rectangle 1"/>
          <p:cNvSpPr/>
          <p:nvPr/>
        </p:nvSpPr>
        <p:spPr>
          <a:xfrm>
            <a:off x="1726700" y="495300"/>
            <a:ext cx="8293600" cy="3231317"/>
          </a:xfrm>
          <a:prstGeom prst="roundRect">
            <a:avLst>
              <a:gd name="adj" fmla="val 6702"/>
            </a:avLst>
          </a:prstGeom>
          <a:solidFill>
            <a:schemeClr val="accent1">
              <a:lumMod val="40000"/>
              <a:lumOff val="60000"/>
            </a:schemeClr>
          </a:solidFill>
          <a:ln w="38100">
            <a:solidFill>
              <a:srgbClr val="4057A6"/>
            </a:solidFill>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400" b="1" i="0" u="none" strike="noStrike" kern="1200" cap="none" spc="0" normalizeH="0" baseline="0" noProof="0" dirty="0">
                <a:ln>
                  <a:noFill/>
                </a:ln>
                <a:solidFill>
                  <a:srgbClr val="C00000"/>
                </a:solidFill>
                <a:effectLst/>
                <a:uLnTx/>
                <a:uFillTx/>
                <a:latin typeface="Arial" panose="020B0604020202020204" pitchFamily="34" charset="0"/>
                <a:ea typeface="+mn-ea"/>
                <a:cs typeface="Arial" panose="020B0604020202020204" pitchFamily="34" charset="0"/>
              </a:rPr>
              <a:t>83 + 17 = ?</a:t>
            </a:r>
          </a:p>
        </p:txBody>
      </p:sp>
      <p:grpSp>
        <p:nvGrpSpPr>
          <p:cNvPr id="8" name="A. MsPham"/>
          <p:cNvGrpSpPr/>
          <p:nvPr/>
        </p:nvGrpSpPr>
        <p:grpSpPr>
          <a:xfrm>
            <a:off x="632512" y="3799344"/>
            <a:ext cx="5041400" cy="1398460"/>
            <a:chOff x="632512" y="3799344"/>
            <a:chExt cx="5041400" cy="1398460"/>
          </a:xfrm>
        </p:grpSpPr>
        <p:sp>
          <p:nvSpPr>
            <p:cNvPr id="16" name="Rounded Rectangle 15"/>
            <p:cNvSpPr/>
            <p:nvPr/>
          </p:nvSpPr>
          <p:spPr>
            <a:xfrm>
              <a:off x="990600" y="3976503"/>
              <a:ext cx="4683312" cy="1221301"/>
            </a:xfrm>
            <a:prstGeom prst="roundRect">
              <a:avLst>
                <a:gd name="adj" fmla="val 17203"/>
              </a:avLst>
            </a:prstGeom>
            <a:solidFill>
              <a:schemeClr val="accent1">
                <a:lumMod val="40000"/>
                <a:lumOff val="60000"/>
              </a:schemeClr>
            </a:solidFill>
            <a:ln w="38100">
              <a:solidFill>
                <a:srgbClr val="2DB4A8"/>
              </a:solidFill>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400" b="1" i="0" u="none" strike="noStrike" kern="1200" cap="none" spc="0" normalizeH="0" baseline="0" noProof="0" dirty="0">
                  <a:ln>
                    <a:noFill/>
                  </a:ln>
                  <a:solidFill>
                    <a:srgbClr val="C00000"/>
                  </a:solidFill>
                  <a:effectLst/>
                  <a:uLnTx/>
                  <a:uFillTx/>
                  <a:latin typeface="Arial" panose="020B0604020202020204" pitchFamily="34" charset="0"/>
                  <a:ea typeface="+mn-ea"/>
                  <a:cs typeface="Arial" panose="020B0604020202020204" pitchFamily="34" charset="0"/>
                </a:rPr>
                <a:t>A. 98</a:t>
              </a:r>
            </a:p>
          </p:txBody>
        </p:sp>
        <p:pic>
          <p:nvPicPr>
            <p:cNvPr id="4" name="Picture 3"/>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rot="20823405">
              <a:off x="632512" y="3799344"/>
              <a:ext cx="941832" cy="941832"/>
            </a:xfrm>
            <a:prstGeom prst="rect">
              <a:avLst/>
            </a:prstGeom>
          </p:spPr>
        </p:pic>
      </p:grpSp>
      <p:pic>
        <p:nvPicPr>
          <p:cNvPr id="7" name="Picture 6"/>
          <p:cNvPicPr>
            <a:picLocks noChangeAspect="1"/>
          </p:cNvPicPr>
          <p:nvPr/>
        </p:nvPicPr>
        <p:blipFill rotWithShape="1">
          <a:blip r:embed="rId7"/>
          <a:srcRect t="9880" b="18625"/>
          <a:stretch/>
        </p:blipFill>
        <p:spPr>
          <a:xfrm rot="20479559">
            <a:off x="1213569" y="205624"/>
            <a:ext cx="1692599" cy="1307755"/>
          </a:xfrm>
          <a:prstGeom prst="rect">
            <a:avLst/>
          </a:prstGeom>
        </p:spPr>
      </p:pic>
      <p:grpSp>
        <p:nvGrpSpPr>
          <p:cNvPr id="11" name="B. MsPham"/>
          <p:cNvGrpSpPr/>
          <p:nvPr/>
        </p:nvGrpSpPr>
        <p:grpSpPr>
          <a:xfrm>
            <a:off x="611990" y="5240072"/>
            <a:ext cx="5061922" cy="1368041"/>
            <a:chOff x="611990" y="5240072"/>
            <a:chExt cx="5061922" cy="1368041"/>
          </a:xfrm>
        </p:grpSpPr>
        <p:sp>
          <p:nvSpPr>
            <p:cNvPr id="20" name="Rounded Rectangle 19"/>
            <p:cNvSpPr/>
            <p:nvPr/>
          </p:nvSpPr>
          <p:spPr>
            <a:xfrm>
              <a:off x="990600" y="5386812"/>
              <a:ext cx="4683312" cy="1221301"/>
            </a:xfrm>
            <a:prstGeom prst="roundRect">
              <a:avLst>
                <a:gd name="adj" fmla="val 17203"/>
              </a:avLst>
            </a:prstGeom>
            <a:solidFill>
              <a:schemeClr val="accent1">
                <a:lumMod val="40000"/>
                <a:lumOff val="60000"/>
              </a:schemeClr>
            </a:solidFill>
            <a:ln w="38100">
              <a:solidFill>
                <a:srgbClr val="2DB4A8"/>
              </a:solidFill>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400" b="1" i="0" u="none" strike="noStrike" kern="1200" cap="none" spc="0" normalizeH="0" baseline="0" noProof="0" dirty="0">
                  <a:ln>
                    <a:noFill/>
                  </a:ln>
                  <a:solidFill>
                    <a:srgbClr val="C00000"/>
                  </a:solidFill>
                  <a:effectLst/>
                  <a:uLnTx/>
                  <a:uFillTx/>
                  <a:latin typeface="Arial" panose="020B0604020202020204" pitchFamily="34" charset="0"/>
                  <a:ea typeface="+mn-ea"/>
                  <a:cs typeface="Arial" panose="020B0604020202020204" pitchFamily="34" charset="0"/>
                </a:rPr>
                <a:t>B. 97</a:t>
              </a:r>
            </a:p>
          </p:txBody>
        </p:sp>
        <p:pic>
          <p:nvPicPr>
            <p:cNvPr id="40" name="Picture 39"/>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rot="20543098">
              <a:off x="611990" y="5240072"/>
              <a:ext cx="941832" cy="941832"/>
            </a:xfrm>
            <a:prstGeom prst="rect">
              <a:avLst/>
            </a:prstGeom>
          </p:spPr>
        </p:pic>
      </p:grpSp>
      <p:grpSp>
        <p:nvGrpSpPr>
          <p:cNvPr id="9" name="C.MsPham"/>
          <p:cNvGrpSpPr/>
          <p:nvPr/>
        </p:nvGrpSpPr>
        <p:grpSpPr>
          <a:xfrm>
            <a:off x="5785315" y="3787495"/>
            <a:ext cx="4985563" cy="1410309"/>
            <a:chOff x="5785315" y="3787495"/>
            <a:chExt cx="4985563" cy="1410309"/>
          </a:xfrm>
        </p:grpSpPr>
        <p:sp>
          <p:nvSpPr>
            <p:cNvPr id="21" name="Rounded Rectangle 20"/>
            <p:cNvSpPr/>
            <p:nvPr/>
          </p:nvSpPr>
          <p:spPr>
            <a:xfrm>
              <a:off x="6089150" y="3976503"/>
              <a:ext cx="4681728" cy="1221301"/>
            </a:xfrm>
            <a:prstGeom prst="roundRect">
              <a:avLst>
                <a:gd name="adj" fmla="val 17203"/>
              </a:avLst>
            </a:prstGeom>
            <a:solidFill>
              <a:schemeClr val="accent1">
                <a:lumMod val="40000"/>
                <a:lumOff val="60000"/>
              </a:schemeClr>
            </a:solidFill>
            <a:ln w="38100">
              <a:solidFill>
                <a:srgbClr val="2DB4A8"/>
              </a:solidFill>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400" b="1" i="0" u="none" strike="noStrike" kern="1200" cap="none" spc="0" normalizeH="0" baseline="0" noProof="0" dirty="0">
                  <a:ln>
                    <a:noFill/>
                  </a:ln>
                  <a:solidFill>
                    <a:srgbClr val="C00000"/>
                  </a:solidFill>
                  <a:effectLst/>
                  <a:uLnTx/>
                  <a:uFillTx/>
                  <a:latin typeface="Arial" panose="020B0604020202020204" pitchFamily="34" charset="0"/>
                  <a:ea typeface="+mn-ea"/>
                  <a:cs typeface="Arial" panose="020B0604020202020204" pitchFamily="34" charset="0"/>
                </a:rPr>
                <a:t>C. 99</a:t>
              </a:r>
            </a:p>
          </p:txBody>
        </p:sp>
        <p:pic>
          <p:nvPicPr>
            <p:cNvPr id="42" name="Picture 41"/>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rot="20314472">
              <a:off x="5785315" y="3787495"/>
              <a:ext cx="938636" cy="938636"/>
            </a:xfrm>
            <a:prstGeom prst="rect">
              <a:avLst/>
            </a:prstGeom>
          </p:spPr>
        </p:pic>
      </p:grpSp>
      <p:grpSp>
        <p:nvGrpSpPr>
          <p:cNvPr id="10" name="D.MsPham"/>
          <p:cNvGrpSpPr/>
          <p:nvPr/>
        </p:nvGrpSpPr>
        <p:grpSpPr>
          <a:xfrm>
            <a:off x="5853751" y="5102277"/>
            <a:ext cx="4917127" cy="1505836"/>
            <a:chOff x="5853751" y="5102277"/>
            <a:chExt cx="4917127" cy="1505836"/>
          </a:xfrm>
        </p:grpSpPr>
        <p:sp>
          <p:nvSpPr>
            <p:cNvPr id="28" name="Rounded Rectangle 27"/>
            <p:cNvSpPr/>
            <p:nvPr/>
          </p:nvSpPr>
          <p:spPr>
            <a:xfrm>
              <a:off x="6089150" y="5386812"/>
              <a:ext cx="4681728" cy="1221301"/>
            </a:xfrm>
            <a:prstGeom prst="roundRect">
              <a:avLst>
                <a:gd name="adj" fmla="val 17203"/>
              </a:avLst>
            </a:prstGeom>
            <a:solidFill>
              <a:schemeClr val="accent1">
                <a:lumMod val="40000"/>
                <a:lumOff val="60000"/>
              </a:schemeClr>
            </a:solidFill>
            <a:ln w="38100">
              <a:solidFill>
                <a:srgbClr val="2DB4A8"/>
              </a:solidFill>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400" b="1" i="0" u="none" strike="noStrike" kern="1200" cap="none" spc="0" normalizeH="0" baseline="0" noProof="0" dirty="0">
                  <a:ln>
                    <a:noFill/>
                  </a:ln>
                  <a:solidFill>
                    <a:srgbClr val="C00000"/>
                  </a:solidFill>
                  <a:effectLst/>
                  <a:uLnTx/>
                  <a:uFillTx/>
                  <a:latin typeface="Arial" panose="020B0604020202020204" pitchFamily="34" charset="0"/>
                  <a:ea typeface="+mn-ea"/>
                  <a:cs typeface="Arial" panose="020B0604020202020204" pitchFamily="34" charset="0"/>
                </a:rPr>
                <a:t>D. 100</a:t>
              </a:r>
            </a:p>
          </p:txBody>
        </p:sp>
        <p:pic>
          <p:nvPicPr>
            <p:cNvPr id="43" name="Picture 42"/>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rot="20471556">
              <a:off x="5853751" y="5102277"/>
              <a:ext cx="895185" cy="895185"/>
            </a:xfrm>
            <a:prstGeom prst="rect">
              <a:avLst/>
            </a:prstGeom>
          </p:spPr>
        </p:pic>
      </p:grpSp>
      <p:pic>
        <p:nvPicPr>
          <p:cNvPr id="19" name="13 Imagen">
            <a:hlinkClick r:id="rId9" action="ppaction://hlinksldjump"/>
          </p:cNvPr>
          <p:cNvPicPr>
            <a:picLocks noChangeAspect="1"/>
          </p:cNvPicPr>
          <p:nvPr/>
        </p:nvPicPr>
        <p:blipFill>
          <a:blip r:embed="rId10"/>
          <a:stretch>
            <a:fillRect/>
          </a:stretch>
        </p:blipFill>
        <p:spPr>
          <a:xfrm>
            <a:off x="10395545" y="1749928"/>
            <a:ext cx="750665" cy="711995"/>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9090394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restart="whenNotActive" fill="hold" evtFilter="cancelBubble" nodeType="interactiveSeq">
                <p:stCondLst>
                  <p:cond evt="onClick" delay="0">
                    <p:tgtEl>
                      <p:spTgt spid="9"/>
                    </p:tgtEl>
                  </p:cond>
                </p:stCondLst>
                <p:endSync evt="end" delay="0">
                  <p:rtn val="all"/>
                </p:endSync>
                <p:childTnLst>
                  <p:par>
                    <p:cTn id="3" fill="hold">
                      <p:stCondLst>
                        <p:cond delay="0"/>
                      </p:stCondLst>
                      <p:childTnLst>
                        <p:par>
                          <p:cTn id="4" fill="hold">
                            <p:stCondLst>
                              <p:cond delay="0"/>
                            </p:stCondLst>
                            <p:childTnLst>
                              <p:par>
                                <p:cTn id="5" presetID="9" presetClass="emph" presetSubtype="0" nodeType="clickEffect">
                                  <p:stCondLst>
                                    <p:cond delay="0"/>
                                  </p:stCondLst>
                                  <p:childTnLst>
                                    <p:set>
                                      <p:cBhvr rctx="PPT">
                                        <p:cTn id="6" dur="indefinite"/>
                                        <p:tgtEl>
                                          <p:spTgt spid="9"/>
                                        </p:tgtEl>
                                        <p:attrNameLst>
                                          <p:attrName>style.opacity</p:attrName>
                                        </p:attrNameLst>
                                      </p:cBhvr>
                                      <p:to>
                                        <p:strVal val="0.5"/>
                                      </p:to>
                                    </p:set>
                                    <p:animEffect filter="image" prLst="opacity: 0.5">
                                      <p:cBhvr rctx="IE">
                                        <p:cTn id="7" dur="indefinite"/>
                                        <p:tgtEl>
                                          <p:spTgt spid="9"/>
                                        </p:tgtEl>
                                      </p:cBhvr>
                                    </p:animEffect>
                                  </p:childTnLst>
                                </p:cTn>
                              </p:par>
                            </p:childTnLst>
                          </p:cTn>
                        </p:par>
                      </p:childTnLst>
                    </p:cTn>
                  </p:par>
                </p:childTnLst>
              </p:cTn>
              <p:nextCondLst>
                <p:cond evt="onClick" delay="0">
                  <p:tgtEl>
                    <p:spTgt spid="9"/>
                  </p:tgtEl>
                </p:cond>
              </p:nextCondLst>
            </p:seq>
            <p:seq concurrent="1" nextAc="seek">
              <p:cTn id="8" restart="whenNotActive" fill="hold" evtFilter="cancelBubble" nodeType="interactiveSeq">
                <p:stCondLst>
                  <p:cond evt="onClick" delay="0">
                    <p:tgtEl>
                      <p:spTgt spid="11"/>
                    </p:tgtEl>
                  </p:cond>
                </p:stCondLst>
                <p:endSync evt="end" delay="0">
                  <p:rtn val="all"/>
                </p:endSync>
                <p:childTnLst>
                  <p:par>
                    <p:cTn id="9" fill="hold">
                      <p:stCondLst>
                        <p:cond delay="0"/>
                      </p:stCondLst>
                      <p:childTnLst>
                        <p:par>
                          <p:cTn id="10" fill="hold">
                            <p:stCondLst>
                              <p:cond delay="0"/>
                            </p:stCondLst>
                            <p:childTnLst>
                              <p:par>
                                <p:cTn id="11" presetID="9" presetClass="emph" presetSubtype="0" nodeType="clickEffect">
                                  <p:stCondLst>
                                    <p:cond delay="0"/>
                                  </p:stCondLst>
                                  <p:childTnLst>
                                    <p:set>
                                      <p:cBhvr rctx="PPT">
                                        <p:cTn id="12" dur="indefinite"/>
                                        <p:tgtEl>
                                          <p:spTgt spid="11"/>
                                        </p:tgtEl>
                                        <p:attrNameLst>
                                          <p:attrName>style.opacity</p:attrName>
                                        </p:attrNameLst>
                                      </p:cBhvr>
                                      <p:to>
                                        <p:strVal val="0.5"/>
                                      </p:to>
                                    </p:set>
                                    <p:animEffect filter="image" prLst="opacity: 0.5">
                                      <p:cBhvr rctx="IE">
                                        <p:cTn id="13" dur="indefinite"/>
                                        <p:tgtEl>
                                          <p:spTgt spid="11"/>
                                        </p:tgtEl>
                                      </p:cBhvr>
                                    </p:animEffect>
                                  </p:childTnLst>
                                </p:cTn>
                              </p:par>
                            </p:childTnLst>
                          </p:cTn>
                        </p:par>
                      </p:childTnLst>
                    </p:cTn>
                  </p:par>
                </p:childTnLst>
              </p:cTn>
              <p:nextCondLst>
                <p:cond evt="onClick" delay="0">
                  <p:tgtEl>
                    <p:spTgt spid="11"/>
                  </p:tgtEl>
                </p:cond>
              </p:nextCondLst>
            </p:seq>
            <p:seq concurrent="1" nextAc="seek">
              <p:cTn id="14" restart="whenNotActive" fill="hold" evtFilter="cancelBubble" nodeType="interactiveSeq">
                <p:stCondLst>
                  <p:cond evt="onClick" delay="0">
                    <p:tgtEl>
                      <p:spTgt spid="8"/>
                    </p:tgtEl>
                  </p:cond>
                </p:stCondLst>
                <p:endSync evt="end" delay="0">
                  <p:rtn val="all"/>
                </p:endSync>
                <p:childTnLst>
                  <p:par>
                    <p:cTn id="15" fill="hold">
                      <p:stCondLst>
                        <p:cond delay="0"/>
                      </p:stCondLst>
                      <p:childTnLst>
                        <p:par>
                          <p:cTn id="16" fill="hold">
                            <p:stCondLst>
                              <p:cond delay="0"/>
                            </p:stCondLst>
                            <p:childTnLst>
                              <p:par>
                                <p:cTn id="17" presetID="9" presetClass="emph" presetSubtype="0" nodeType="clickEffect">
                                  <p:stCondLst>
                                    <p:cond delay="0"/>
                                  </p:stCondLst>
                                  <p:childTnLst>
                                    <p:set>
                                      <p:cBhvr rctx="PPT">
                                        <p:cTn id="18" dur="indefinite"/>
                                        <p:tgtEl>
                                          <p:spTgt spid="8"/>
                                        </p:tgtEl>
                                        <p:attrNameLst>
                                          <p:attrName>style.opacity</p:attrName>
                                        </p:attrNameLst>
                                      </p:cBhvr>
                                      <p:to>
                                        <p:strVal val="0.5"/>
                                      </p:to>
                                    </p:set>
                                    <p:animEffect filter="image" prLst="opacity: 0.5">
                                      <p:cBhvr rctx="IE">
                                        <p:cTn id="19" dur="indefinite"/>
                                        <p:tgtEl>
                                          <p:spTgt spid="8"/>
                                        </p:tgtEl>
                                      </p:cBhvr>
                                    </p:animEffect>
                                  </p:childTnLst>
                                </p:cTn>
                              </p:par>
                            </p:childTnLst>
                          </p:cTn>
                        </p:par>
                      </p:childTnLst>
                    </p:cTn>
                  </p:par>
                </p:childTnLst>
              </p:cTn>
              <p:nextCondLst>
                <p:cond evt="onClick" delay="0">
                  <p:tgtEl>
                    <p:spTgt spid="8"/>
                  </p:tgtEl>
                </p:cond>
              </p:nextCondLst>
            </p:seq>
            <p:seq concurrent="1" nextAc="seek">
              <p:cTn id="20" restart="whenNotActive" fill="hold" evtFilter="cancelBubble" nodeType="interactiveSeq">
                <p:stCondLst>
                  <p:cond evt="onClick" delay="0">
                    <p:tgtEl>
                      <p:spTgt spid="10"/>
                    </p:tgtEl>
                  </p:cond>
                </p:stCondLst>
                <p:endSync evt="end" delay="0">
                  <p:rtn val="all"/>
                </p:endSync>
                <p:childTnLst>
                  <p:par>
                    <p:cTn id="21" fill="hold">
                      <p:stCondLst>
                        <p:cond delay="0"/>
                      </p:stCondLst>
                      <p:childTnLst>
                        <p:par>
                          <p:cTn id="22" fill="hold">
                            <p:stCondLst>
                              <p:cond delay="0"/>
                            </p:stCondLst>
                            <p:childTnLst>
                              <p:par>
                                <p:cTn id="23" presetID="9" presetClass="emph" presetSubtype="0" nodeType="clickEffect">
                                  <p:stCondLst>
                                    <p:cond delay="0"/>
                                  </p:stCondLst>
                                  <p:childTnLst>
                                    <p:set>
                                      <p:cBhvr rctx="PPT">
                                        <p:cTn id="24" dur="indefinite"/>
                                        <p:tgtEl>
                                          <p:spTgt spid="8"/>
                                        </p:tgtEl>
                                        <p:attrNameLst>
                                          <p:attrName>style.opacity</p:attrName>
                                        </p:attrNameLst>
                                      </p:cBhvr>
                                      <p:to>
                                        <p:strVal val="0.5"/>
                                      </p:to>
                                    </p:set>
                                    <p:animEffect filter="image" prLst="opacity: 0.5">
                                      <p:cBhvr rctx="IE">
                                        <p:cTn id="25" dur="indefinite"/>
                                        <p:tgtEl>
                                          <p:spTgt spid="8"/>
                                        </p:tgtEl>
                                      </p:cBhvr>
                                    </p:animEffect>
                                  </p:childTnLst>
                                </p:cTn>
                              </p:par>
                              <p:par>
                                <p:cTn id="26" presetID="9" presetClass="emph" presetSubtype="0" nodeType="withEffect">
                                  <p:stCondLst>
                                    <p:cond delay="0"/>
                                  </p:stCondLst>
                                  <p:childTnLst>
                                    <p:set>
                                      <p:cBhvr rctx="PPT">
                                        <p:cTn id="27" dur="indefinite"/>
                                        <p:tgtEl>
                                          <p:spTgt spid="9"/>
                                        </p:tgtEl>
                                        <p:attrNameLst>
                                          <p:attrName>style.opacity</p:attrName>
                                        </p:attrNameLst>
                                      </p:cBhvr>
                                      <p:to>
                                        <p:strVal val="0.5"/>
                                      </p:to>
                                    </p:set>
                                    <p:animEffect filter="image" prLst="opacity: 0.5">
                                      <p:cBhvr rctx="IE">
                                        <p:cTn id="28" dur="indefinite"/>
                                        <p:tgtEl>
                                          <p:spTgt spid="9"/>
                                        </p:tgtEl>
                                      </p:cBhvr>
                                    </p:animEffect>
                                  </p:childTnLst>
                                </p:cTn>
                              </p:par>
                              <p:par>
                                <p:cTn id="29" presetID="26" presetClass="emph" presetSubtype="0" fill="hold" nodeType="withEffect">
                                  <p:stCondLst>
                                    <p:cond delay="0"/>
                                  </p:stCondLst>
                                  <p:childTnLst>
                                    <p:animEffect transition="out" filter="fade">
                                      <p:cBhvr>
                                        <p:cTn id="30" dur="500" tmFilter="0, 0; .2, .5; .8, .5; 1, 0"/>
                                        <p:tgtEl>
                                          <p:spTgt spid="10"/>
                                        </p:tgtEl>
                                      </p:cBhvr>
                                    </p:animEffect>
                                    <p:animScale>
                                      <p:cBhvr>
                                        <p:cTn id="31" dur="250" autoRev="1" fill="hold"/>
                                        <p:tgtEl>
                                          <p:spTgt spid="10"/>
                                        </p:tgtEl>
                                      </p:cBhvr>
                                      <p:by x="105000" y="105000"/>
                                    </p:animScale>
                                  </p:childTnLst>
                                </p:cTn>
                              </p:par>
                              <p:par>
                                <p:cTn id="32" presetID="9" presetClass="emph" presetSubtype="0" nodeType="withEffect">
                                  <p:stCondLst>
                                    <p:cond delay="0"/>
                                  </p:stCondLst>
                                  <p:childTnLst>
                                    <p:set>
                                      <p:cBhvr rctx="PPT">
                                        <p:cTn id="33" dur="indefinite"/>
                                        <p:tgtEl>
                                          <p:spTgt spid="11"/>
                                        </p:tgtEl>
                                        <p:attrNameLst>
                                          <p:attrName>style.opacity</p:attrName>
                                        </p:attrNameLst>
                                      </p:cBhvr>
                                      <p:to>
                                        <p:strVal val="0.5"/>
                                      </p:to>
                                    </p:set>
                                    <p:animEffect filter="image" prLst="opacity: 0.5">
                                      <p:cBhvr rctx="IE">
                                        <p:cTn id="34" dur="indefinite"/>
                                        <p:tgtEl>
                                          <p:spTgt spid="11"/>
                                        </p:tgtEl>
                                      </p:cBhvr>
                                    </p:animEffect>
                                  </p:childTnLst>
                                </p:cTn>
                              </p:par>
                              <p:par>
                                <p:cTn id="35" presetID="53" presetClass="entr" presetSubtype="16" fill="hold" nodeType="withEffect">
                                  <p:stCondLst>
                                    <p:cond delay="0"/>
                                  </p:stCondLst>
                                  <p:childTnLst>
                                    <p:set>
                                      <p:cBhvr>
                                        <p:cTn id="36" dur="1" fill="hold">
                                          <p:stCondLst>
                                            <p:cond delay="0"/>
                                          </p:stCondLst>
                                        </p:cTn>
                                        <p:tgtEl>
                                          <p:spTgt spid="19"/>
                                        </p:tgtEl>
                                        <p:attrNameLst>
                                          <p:attrName>style.visibility</p:attrName>
                                        </p:attrNameLst>
                                      </p:cBhvr>
                                      <p:to>
                                        <p:strVal val="visible"/>
                                      </p:to>
                                    </p:set>
                                    <p:anim calcmode="lin" valueType="num">
                                      <p:cBhvr>
                                        <p:cTn id="37" dur="500" fill="hold"/>
                                        <p:tgtEl>
                                          <p:spTgt spid="19"/>
                                        </p:tgtEl>
                                        <p:attrNameLst>
                                          <p:attrName>ppt_w</p:attrName>
                                        </p:attrNameLst>
                                      </p:cBhvr>
                                      <p:tavLst>
                                        <p:tav tm="0">
                                          <p:val>
                                            <p:fltVal val="0"/>
                                          </p:val>
                                        </p:tav>
                                        <p:tav tm="100000">
                                          <p:val>
                                            <p:strVal val="#ppt_w"/>
                                          </p:val>
                                        </p:tav>
                                      </p:tavLst>
                                    </p:anim>
                                    <p:anim calcmode="lin" valueType="num">
                                      <p:cBhvr>
                                        <p:cTn id="38" dur="500" fill="hold"/>
                                        <p:tgtEl>
                                          <p:spTgt spid="19"/>
                                        </p:tgtEl>
                                        <p:attrNameLst>
                                          <p:attrName>ppt_h</p:attrName>
                                        </p:attrNameLst>
                                      </p:cBhvr>
                                      <p:tavLst>
                                        <p:tav tm="0">
                                          <p:val>
                                            <p:fltVal val="0"/>
                                          </p:val>
                                        </p:tav>
                                        <p:tav tm="100000">
                                          <p:val>
                                            <p:strVal val="#ppt_h"/>
                                          </p:val>
                                        </p:tav>
                                      </p:tavLst>
                                    </p:anim>
                                    <p:animEffect transition="in" filter="fade">
                                      <p:cBhvr>
                                        <p:cTn id="39" dur="500"/>
                                        <p:tgtEl>
                                          <p:spTgt spid="19"/>
                                        </p:tgtEl>
                                      </p:cBhvr>
                                    </p:animEffect>
                                  </p:childTnLst>
                                </p:cTn>
                              </p:par>
                            </p:childTnLst>
                          </p:cTn>
                        </p:par>
                      </p:childTnLst>
                    </p:cTn>
                  </p:par>
                </p:childTnLst>
              </p:cTn>
              <p:nextCondLst>
                <p:cond evt="onClick" delay="0">
                  <p:tgtEl>
                    <p:spTgt spid="10"/>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图片 2">
            <a:extLst>
              <a:ext uri="{FF2B5EF4-FFF2-40B4-BE49-F238E27FC236}">
                <a16:creationId xmlns:a16="http://schemas.microsoft.com/office/drawing/2014/main" id="{C243E732-B52F-4F15-B12F-77C844FFE4BD}"/>
              </a:ext>
            </a:extLst>
          </p:cNvPr>
          <p:cNvPicPr>
            <a:picLocks noChangeAspect="1"/>
          </p:cNvPicPr>
          <p:nvPr/>
        </p:nvPicPr>
        <p:blipFill rotWithShape="1">
          <a:blip r:embed="rId2">
            <a:extLst>
              <a:ext uri="{28A0092B-C50C-407E-A947-70E740481C1C}">
                <a14:useLocalDpi xmlns:a14="http://schemas.microsoft.com/office/drawing/2010/main" val="0"/>
              </a:ext>
            </a:extLst>
          </a:blip>
          <a:srcRect l="4305" t="5109" r="29408" b="32774"/>
          <a:stretch>
            <a:fillRect/>
          </a:stretch>
        </p:blipFill>
        <p:spPr>
          <a:xfrm>
            <a:off x="-264159" y="1265020"/>
            <a:ext cx="12456160" cy="3933997"/>
          </a:xfrm>
          <a:prstGeom prst="rect">
            <a:avLst/>
          </a:prstGeom>
        </p:spPr>
      </p:pic>
      <p:sp>
        <p:nvSpPr>
          <p:cNvPr id="6" name="Rounded Rectangle 26">
            <a:extLst>
              <a:ext uri="{FF2B5EF4-FFF2-40B4-BE49-F238E27FC236}">
                <a16:creationId xmlns:a16="http://schemas.microsoft.com/office/drawing/2014/main" id="{8D117A4E-B45D-441C-B6B9-615B55FDB9C6}"/>
              </a:ext>
            </a:extLst>
          </p:cNvPr>
          <p:cNvSpPr/>
          <p:nvPr/>
        </p:nvSpPr>
        <p:spPr>
          <a:xfrm>
            <a:off x="3835561" y="61079"/>
            <a:ext cx="4256720" cy="1345919"/>
          </a:xfrm>
          <a:custGeom>
            <a:avLst/>
            <a:gdLst>
              <a:gd name="connsiteX0" fmla="*/ 384287 w 4256720"/>
              <a:gd name="connsiteY0" fmla="*/ 447705 h 1345919"/>
              <a:gd name="connsiteX1" fmla="*/ 554063 w 4256720"/>
              <a:gd name="connsiteY1" fmla="*/ 215191 h 1345919"/>
              <a:gd name="connsiteX2" fmla="*/ 1379985 w 4256720"/>
              <a:gd name="connsiteY2" fmla="*/ 162071 h 1345919"/>
              <a:gd name="connsiteX3" fmla="*/ 2212706 w 4256720"/>
              <a:gd name="connsiteY3" fmla="*/ 106925 h 1345919"/>
              <a:gd name="connsiteX4" fmla="*/ 2537182 w 4256720"/>
              <a:gd name="connsiteY4" fmla="*/ 6231 h 1345919"/>
              <a:gd name="connsiteX5" fmla="*/ 2939600 w 4256720"/>
              <a:gd name="connsiteY5" fmla="*/ 77296 h 1345919"/>
              <a:gd name="connsiteX6" fmla="*/ 3494353 w 4256720"/>
              <a:gd name="connsiteY6" fmla="*/ 21497 h 1345919"/>
              <a:gd name="connsiteX7" fmla="*/ 3775671 w 4256720"/>
              <a:gd name="connsiteY7" fmla="*/ 173723 h 1345919"/>
              <a:gd name="connsiteX8" fmla="*/ 4136704 w 4256720"/>
              <a:gd name="connsiteY8" fmla="*/ 321462 h 1345919"/>
              <a:gd name="connsiteX9" fmla="*/ 4120544 w 4256720"/>
              <a:gd name="connsiteY9" fmla="*/ 481664 h 1345919"/>
              <a:gd name="connsiteX10" fmla="*/ 4238589 w 4256720"/>
              <a:gd name="connsiteY10" fmla="*/ 726609 h 1345919"/>
              <a:gd name="connsiteX11" fmla="*/ 3685610 w 4256720"/>
              <a:gd name="connsiteY11" fmla="*/ 941021 h 1345919"/>
              <a:gd name="connsiteX12" fmla="*/ 3487652 w 4256720"/>
              <a:gd name="connsiteY12" fmla="*/ 1124745 h 1345919"/>
              <a:gd name="connsiteX13" fmla="*/ 2813672 w 4256720"/>
              <a:gd name="connsiteY13" fmla="*/ 1146990 h 1345919"/>
              <a:gd name="connsiteX14" fmla="*/ 2332032 w 4256720"/>
              <a:gd name="connsiteY14" fmla="*/ 1342990 h 1345919"/>
              <a:gd name="connsiteX15" fmla="*/ 1623859 w 4256720"/>
              <a:gd name="connsiteY15" fmla="*/ 1223353 h 1345919"/>
              <a:gd name="connsiteX16" fmla="*/ 571898 w 4256720"/>
              <a:gd name="connsiteY16" fmla="*/ 1105149 h 1345919"/>
              <a:gd name="connsiteX17" fmla="*/ 109374 w 4256720"/>
              <a:gd name="connsiteY17" fmla="*/ 973610 h 1345919"/>
              <a:gd name="connsiteX18" fmla="*/ 208204 w 4256720"/>
              <a:gd name="connsiteY18" fmla="*/ 796055 h 1345919"/>
              <a:gd name="connsiteX19" fmla="*/ -493 w 4256720"/>
              <a:gd name="connsiteY19" fmla="*/ 613888 h 1345919"/>
              <a:gd name="connsiteX20" fmla="*/ 380641 w 4256720"/>
              <a:gd name="connsiteY20" fmla="*/ 451973 h 1345919"/>
              <a:gd name="connsiteX21" fmla="*/ 384287 w 4256720"/>
              <a:gd name="connsiteY21" fmla="*/ 447705 h 1345919"/>
              <a:gd name="connsiteX0" fmla="*/ 462425 w 4256720"/>
              <a:gd name="connsiteY0" fmla="*/ 815558 h 1345919"/>
              <a:gd name="connsiteX1" fmla="*/ 212836 w 4256720"/>
              <a:gd name="connsiteY1" fmla="*/ 790727 h 1345919"/>
              <a:gd name="connsiteX2" fmla="*/ 682651 w 4256720"/>
              <a:gd name="connsiteY2" fmla="*/ 1087296 h 1345919"/>
              <a:gd name="connsiteX3" fmla="*/ 573474 w 4256720"/>
              <a:gd name="connsiteY3" fmla="*/ 1099167 h 1345919"/>
              <a:gd name="connsiteX4" fmla="*/ 1623662 w 4256720"/>
              <a:gd name="connsiteY4" fmla="*/ 1217869 h 1345919"/>
              <a:gd name="connsiteX5" fmla="*/ 1557841 w 4256720"/>
              <a:gd name="connsiteY5" fmla="*/ 1163659 h 1345919"/>
              <a:gd name="connsiteX6" fmla="*/ 2840473 w 4256720"/>
              <a:gd name="connsiteY6" fmla="*/ 1082685 h 1345919"/>
              <a:gd name="connsiteX7" fmla="*/ 2814164 w 4256720"/>
              <a:gd name="connsiteY7" fmla="*/ 1142161 h 1345919"/>
              <a:gd name="connsiteX8" fmla="*/ 3362907 w 4256720"/>
              <a:gd name="connsiteY8" fmla="*/ 715144 h 1345919"/>
              <a:gd name="connsiteX9" fmla="*/ 3683245 w 4256720"/>
              <a:gd name="connsiteY9" fmla="*/ 937469 h 1345919"/>
              <a:gd name="connsiteX10" fmla="*/ 4118573 w 4256720"/>
              <a:gd name="connsiteY10" fmla="*/ 478362 h 1345919"/>
              <a:gd name="connsiteX11" fmla="*/ 3975894 w 4256720"/>
              <a:gd name="connsiteY11" fmla="*/ 561734 h 1345919"/>
              <a:gd name="connsiteX12" fmla="*/ 3776262 w 4256720"/>
              <a:gd name="connsiteY12" fmla="*/ 169049 h 1345919"/>
              <a:gd name="connsiteX13" fmla="*/ 3783751 w 4256720"/>
              <a:gd name="connsiteY13" fmla="*/ 208430 h 1345919"/>
              <a:gd name="connsiteX14" fmla="*/ 2865206 w 4256720"/>
              <a:gd name="connsiteY14" fmla="*/ 123126 h 1345919"/>
              <a:gd name="connsiteX15" fmla="*/ 2938319 w 4256720"/>
              <a:gd name="connsiteY15" fmla="*/ 72903 h 1345919"/>
              <a:gd name="connsiteX16" fmla="*/ 2181667 w 4256720"/>
              <a:gd name="connsiteY16" fmla="*/ 147054 h 1345919"/>
              <a:gd name="connsiteX17" fmla="*/ 2217041 w 4256720"/>
              <a:gd name="connsiteY17" fmla="*/ 103747 h 1345919"/>
              <a:gd name="connsiteX18" fmla="*/ 1379492 w 4256720"/>
              <a:gd name="connsiteY18" fmla="*/ 161759 h 1345919"/>
              <a:gd name="connsiteX19" fmla="*/ 1507588 w 4256720"/>
              <a:gd name="connsiteY19" fmla="*/ 203757 h 1345919"/>
              <a:gd name="connsiteX20" fmla="*/ 406654 w 4256720"/>
              <a:gd name="connsiteY20" fmla="*/ 491914 h 1345919"/>
              <a:gd name="connsiteX21" fmla="*/ 384287 w 4256720"/>
              <a:gd name="connsiteY21" fmla="*/ 447705 h 1345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4256720" h="1345919" fill="none" extrusionOk="0">
                <a:moveTo>
                  <a:pt x="384287" y="447705"/>
                </a:moveTo>
                <a:cubicBezTo>
                  <a:pt x="350900" y="372262"/>
                  <a:pt x="429145" y="288269"/>
                  <a:pt x="554063" y="215191"/>
                </a:cubicBezTo>
                <a:cubicBezTo>
                  <a:pt x="746675" y="99843"/>
                  <a:pt x="1109927" y="100449"/>
                  <a:pt x="1379985" y="162071"/>
                </a:cubicBezTo>
                <a:cubicBezTo>
                  <a:pt x="1536496" y="59847"/>
                  <a:pt x="1945285" y="56077"/>
                  <a:pt x="2212706" y="106925"/>
                </a:cubicBezTo>
                <a:cubicBezTo>
                  <a:pt x="2275579" y="75291"/>
                  <a:pt x="2411492" y="2249"/>
                  <a:pt x="2537182" y="6231"/>
                </a:cubicBezTo>
                <a:cubicBezTo>
                  <a:pt x="2702665" y="-10569"/>
                  <a:pt x="2833646" y="30754"/>
                  <a:pt x="2939600" y="77296"/>
                </a:cubicBezTo>
                <a:cubicBezTo>
                  <a:pt x="3053219" y="36618"/>
                  <a:pt x="3335620" y="-1927"/>
                  <a:pt x="3494353" y="21497"/>
                </a:cubicBezTo>
                <a:cubicBezTo>
                  <a:pt x="3639484" y="63186"/>
                  <a:pt x="3741702" y="104932"/>
                  <a:pt x="3775671" y="173723"/>
                </a:cubicBezTo>
                <a:cubicBezTo>
                  <a:pt x="3966805" y="194427"/>
                  <a:pt x="4077381" y="238606"/>
                  <a:pt x="4136704" y="321462"/>
                </a:cubicBezTo>
                <a:cubicBezTo>
                  <a:pt x="4174063" y="368685"/>
                  <a:pt x="4182716" y="423376"/>
                  <a:pt x="4120544" y="481664"/>
                </a:cubicBezTo>
                <a:cubicBezTo>
                  <a:pt x="4231678" y="548467"/>
                  <a:pt x="4278051" y="630487"/>
                  <a:pt x="4238589" y="726609"/>
                </a:cubicBezTo>
                <a:cubicBezTo>
                  <a:pt x="4187846" y="884884"/>
                  <a:pt x="3945830" y="926019"/>
                  <a:pt x="3685610" y="941021"/>
                </a:cubicBezTo>
                <a:cubicBezTo>
                  <a:pt x="3679019" y="1010010"/>
                  <a:pt x="3589421" y="1070664"/>
                  <a:pt x="3487652" y="1124745"/>
                </a:cubicBezTo>
                <a:cubicBezTo>
                  <a:pt x="3309630" y="1191823"/>
                  <a:pt x="3017358" y="1181981"/>
                  <a:pt x="2813672" y="1146990"/>
                </a:cubicBezTo>
                <a:cubicBezTo>
                  <a:pt x="2749217" y="1204212"/>
                  <a:pt x="2566444" y="1341891"/>
                  <a:pt x="2332032" y="1342990"/>
                </a:cubicBezTo>
                <a:cubicBezTo>
                  <a:pt x="2087428" y="1382157"/>
                  <a:pt x="1796122" y="1318262"/>
                  <a:pt x="1623859" y="1223353"/>
                </a:cubicBezTo>
                <a:cubicBezTo>
                  <a:pt x="1291146" y="1272739"/>
                  <a:pt x="787631" y="1259394"/>
                  <a:pt x="571898" y="1105149"/>
                </a:cubicBezTo>
                <a:cubicBezTo>
                  <a:pt x="362423" y="1093251"/>
                  <a:pt x="182433" y="1069325"/>
                  <a:pt x="109374" y="973610"/>
                </a:cubicBezTo>
                <a:cubicBezTo>
                  <a:pt x="71873" y="909288"/>
                  <a:pt x="115040" y="836414"/>
                  <a:pt x="208204" y="796055"/>
                </a:cubicBezTo>
                <a:cubicBezTo>
                  <a:pt x="68178" y="775849"/>
                  <a:pt x="-9822" y="694370"/>
                  <a:pt x="-493" y="613888"/>
                </a:cubicBezTo>
                <a:cubicBezTo>
                  <a:pt x="16593" y="536006"/>
                  <a:pt x="180189" y="456950"/>
                  <a:pt x="380641" y="451973"/>
                </a:cubicBezTo>
                <a:cubicBezTo>
                  <a:pt x="381504" y="450830"/>
                  <a:pt x="383145" y="449394"/>
                  <a:pt x="384287" y="447705"/>
                </a:cubicBezTo>
                <a:close/>
              </a:path>
              <a:path w="4256720" h="1345919" fill="none" extrusionOk="0">
                <a:moveTo>
                  <a:pt x="462425" y="815558"/>
                </a:moveTo>
                <a:cubicBezTo>
                  <a:pt x="374056" y="832980"/>
                  <a:pt x="284838" y="812291"/>
                  <a:pt x="212836" y="790727"/>
                </a:cubicBezTo>
                <a:moveTo>
                  <a:pt x="682651" y="1087296"/>
                </a:moveTo>
                <a:cubicBezTo>
                  <a:pt x="642071" y="1095848"/>
                  <a:pt x="611459" y="1099640"/>
                  <a:pt x="573474" y="1099167"/>
                </a:cubicBezTo>
                <a:moveTo>
                  <a:pt x="1623662" y="1217869"/>
                </a:moveTo>
                <a:cubicBezTo>
                  <a:pt x="1597113" y="1199099"/>
                  <a:pt x="1580121" y="1178549"/>
                  <a:pt x="1557841" y="1163659"/>
                </a:cubicBezTo>
                <a:moveTo>
                  <a:pt x="2840473" y="1082685"/>
                </a:moveTo>
                <a:cubicBezTo>
                  <a:pt x="2838749" y="1101391"/>
                  <a:pt x="2827199" y="1120094"/>
                  <a:pt x="2814164" y="1142161"/>
                </a:cubicBezTo>
                <a:moveTo>
                  <a:pt x="3362907" y="715144"/>
                </a:moveTo>
                <a:cubicBezTo>
                  <a:pt x="3560259" y="746670"/>
                  <a:pt x="3686304" y="850349"/>
                  <a:pt x="3683245" y="937469"/>
                </a:cubicBezTo>
                <a:moveTo>
                  <a:pt x="4118573" y="478362"/>
                </a:moveTo>
                <a:cubicBezTo>
                  <a:pt x="4085855" y="509177"/>
                  <a:pt x="4036457" y="532949"/>
                  <a:pt x="3975894" y="561734"/>
                </a:cubicBezTo>
                <a:moveTo>
                  <a:pt x="3776262" y="169049"/>
                </a:moveTo>
                <a:cubicBezTo>
                  <a:pt x="3780623" y="179523"/>
                  <a:pt x="3783245" y="194093"/>
                  <a:pt x="3783751" y="208430"/>
                </a:cubicBezTo>
                <a:moveTo>
                  <a:pt x="2865206" y="123126"/>
                </a:moveTo>
                <a:cubicBezTo>
                  <a:pt x="2884312" y="104437"/>
                  <a:pt x="2904080" y="86578"/>
                  <a:pt x="2938319" y="72903"/>
                </a:cubicBezTo>
                <a:moveTo>
                  <a:pt x="2181667" y="147054"/>
                </a:moveTo>
                <a:cubicBezTo>
                  <a:pt x="2193304" y="131359"/>
                  <a:pt x="2198239" y="118258"/>
                  <a:pt x="2217041" y="103747"/>
                </a:cubicBezTo>
                <a:moveTo>
                  <a:pt x="1379492" y="161759"/>
                </a:moveTo>
                <a:cubicBezTo>
                  <a:pt x="1429554" y="168899"/>
                  <a:pt x="1470934" y="185648"/>
                  <a:pt x="1507588" y="203757"/>
                </a:cubicBezTo>
                <a:moveTo>
                  <a:pt x="406654" y="491914"/>
                </a:moveTo>
                <a:cubicBezTo>
                  <a:pt x="398289" y="480767"/>
                  <a:pt x="387026" y="464837"/>
                  <a:pt x="384287" y="447705"/>
                </a:cubicBezTo>
              </a:path>
              <a:path w="4256720" h="1345919" stroke="0" extrusionOk="0">
                <a:moveTo>
                  <a:pt x="384287" y="447705"/>
                </a:moveTo>
                <a:cubicBezTo>
                  <a:pt x="355340" y="385585"/>
                  <a:pt x="430774" y="263872"/>
                  <a:pt x="554063" y="215191"/>
                </a:cubicBezTo>
                <a:cubicBezTo>
                  <a:pt x="795650" y="137250"/>
                  <a:pt x="1148338" y="63211"/>
                  <a:pt x="1379985" y="162071"/>
                </a:cubicBezTo>
                <a:cubicBezTo>
                  <a:pt x="1568233" y="50816"/>
                  <a:pt x="1894515" y="2851"/>
                  <a:pt x="2212706" y="106925"/>
                </a:cubicBezTo>
                <a:cubicBezTo>
                  <a:pt x="2278460" y="54480"/>
                  <a:pt x="2405007" y="-7005"/>
                  <a:pt x="2537182" y="6231"/>
                </a:cubicBezTo>
                <a:cubicBezTo>
                  <a:pt x="2697128" y="-18120"/>
                  <a:pt x="2855295" y="48290"/>
                  <a:pt x="2939600" y="77296"/>
                </a:cubicBezTo>
                <a:cubicBezTo>
                  <a:pt x="3088854" y="47075"/>
                  <a:pt x="3288301" y="-30280"/>
                  <a:pt x="3494353" y="21497"/>
                </a:cubicBezTo>
                <a:cubicBezTo>
                  <a:pt x="3631368" y="62517"/>
                  <a:pt x="3737077" y="106599"/>
                  <a:pt x="3775671" y="173723"/>
                </a:cubicBezTo>
                <a:cubicBezTo>
                  <a:pt x="3941563" y="215570"/>
                  <a:pt x="4097257" y="252888"/>
                  <a:pt x="4136704" y="321462"/>
                </a:cubicBezTo>
                <a:cubicBezTo>
                  <a:pt x="4173652" y="373270"/>
                  <a:pt x="4173132" y="439037"/>
                  <a:pt x="4120544" y="481664"/>
                </a:cubicBezTo>
                <a:cubicBezTo>
                  <a:pt x="4247678" y="539453"/>
                  <a:pt x="4282038" y="631521"/>
                  <a:pt x="4238589" y="726609"/>
                </a:cubicBezTo>
                <a:cubicBezTo>
                  <a:pt x="4216434" y="860648"/>
                  <a:pt x="3935747" y="874285"/>
                  <a:pt x="3685610" y="941021"/>
                </a:cubicBezTo>
                <a:cubicBezTo>
                  <a:pt x="3678864" y="1015039"/>
                  <a:pt x="3617996" y="1087266"/>
                  <a:pt x="3487652" y="1124745"/>
                </a:cubicBezTo>
                <a:cubicBezTo>
                  <a:pt x="3287227" y="1204926"/>
                  <a:pt x="3001421" y="1192363"/>
                  <a:pt x="2813672" y="1146990"/>
                </a:cubicBezTo>
                <a:cubicBezTo>
                  <a:pt x="2721499" y="1202668"/>
                  <a:pt x="2543566" y="1340287"/>
                  <a:pt x="2332032" y="1342990"/>
                </a:cubicBezTo>
                <a:cubicBezTo>
                  <a:pt x="2055036" y="1372192"/>
                  <a:pt x="1777484" y="1310823"/>
                  <a:pt x="1623859" y="1223353"/>
                </a:cubicBezTo>
                <a:cubicBezTo>
                  <a:pt x="1321220" y="1315025"/>
                  <a:pt x="799119" y="1311469"/>
                  <a:pt x="571898" y="1105149"/>
                </a:cubicBezTo>
                <a:cubicBezTo>
                  <a:pt x="348766" y="1135550"/>
                  <a:pt x="165259" y="1040713"/>
                  <a:pt x="109374" y="973610"/>
                </a:cubicBezTo>
                <a:cubicBezTo>
                  <a:pt x="64707" y="920432"/>
                  <a:pt x="121770" y="851861"/>
                  <a:pt x="208204" y="796055"/>
                </a:cubicBezTo>
                <a:cubicBezTo>
                  <a:pt x="66765" y="765036"/>
                  <a:pt x="-10669" y="672668"/>
                  <a:pt x="-493" y="613888"/>
                </a:cubicBezTo>
                <a:cubicBezTo>
                  <a:pt x="5263" y="511258"/>
                  <a:pt x="142693" y="454395"/>
                  <a:pt x="380641" y="451973"/>
                </a:cubicBezTo>
                <a:cubicBezTo>
                  <a:pt x="381830" y="450628"/>
                  <a:pt x="383279" y="448943"/>
                  <a:pt x="384287" y="447705"/>
                </a:cubicBezTo>
                <a:close/>
              </a:path>
              <a:path w="4256720" h="1345919" fill="none" stroke="0" extrusionOk="0">
                <a:moveTo>
                  <a:pt x="462425" y="815558"/>
                </a:moveTo>
                <a:cubicBezTo>
                  <a:pt x="363164" y="811196"/>
                  <a:pt x="286860" y="815574"/>
                  <a:pt x="212836" y="790727"/>
                </a:cubicBezTo>
                <a:moveTo>
                  <a:pt x="682651" y="1087296"/>
                </a:moveTo>
                <a:cubicBezTo>
                  <a:pt x="645559" y="1090222"/>
                  <a:pt x="612184" y="1091377"/>
                  <a:pt x="573474" y="1099167"/>
                </a:cubicBezTo>
                <a:moveTo>
                  <a:pt x="1623662" y="1217869"/>
                </a:moveTo>
                <a:cubicBezTo>
                  <a:pt x="1602968" y="1200968"/>
                  <a:pt x="1573802" y="1188872"/>
                  <a:pt x="1557841" y="1163659"/>
                </a:cubicBezTo>
                <a:moveTo>
                  <a:pt x="2840473" y="1082685"/>
                </a:moveTo>
                <a:cubicBezTo>
                  <a:pt x="2837977" y="1104600"/>
                  <a:pt x="2828598" y="1128006"/>
                  <a:pt x="2814164" y="1142161"/>
                </a:cubicBezTo>
                <a:moveTo>
                  <a:pt x="3362907" y="715144"/>
                </a:moveTo>
                <a:cubicBezTo>
                  <a:pt x="3564349" y="738296"/>
                  <a:pt x="3689904" y="853806"/>
                  <a:pt x="3683245" y="937469"/>
                </a:cubicBezTo>
                <a:moveTo>
                  <a:pt x="4118573" y="478362"/>
                </a:moveTo>
                <a:cubicBezTo>
                  <a:pt x="4072783" y="512304"/>
                  <a:pt x="4029310" y="546596"/>
                  <a:pt x="3975894" y="561734"/>
                </a:cubicBezTo>
                <a:moveTo>
                  <a:pt x="3776262" y="169049"/>
                </a:moveTo>
                <a:cubicBezTo>
                  <a:pt x="3780801" y="181304"/>
                  <a:pt x="3785089" y="195879"/>
                  <a:pt x="3783751" y="208430"/>
                </a:cubicBezTo>
                <a:moveTo>
                  <a:pt x="2865206" y="123126"/>
                </a:moveTo>
                <a:cubicBezTo>
                  <a:pt x="2879167" y="107469"/>
                  <a:pt x="2908578" y="86595"/>
                  <a:pt x="2938319" y="72903"/>
                </a:cubicBezTo>
                <a:moveTo>
                  <a:pt x="2181667" y="147054"/>
                </a:moveTo>
                <a:cubicBezTo>
                  <a:pt x="2184888" y="131007"/>
                  <a:pt x="2204430" y="117699"/>
                  <a:pt x="2217041" y="103747"/>
                </a:cubicBezTo>
                <a:moveTo>
                  <a:pt x="1379492" y="161759"/>
                </a:moveTo>
                <a:cubicBezTo>
                  <a:pt x="1428958" y="172808"/>
                  <a:pt x="1470030" y="188348"/>
                  <a:pt x="1507588" y="203757"/>
                </a:cubicBezTo>
                <a:moveTo>
                  <a:pt x="406654" y="491914"/>
                </a:moveTo>
                <a:cubicBezTo>
                  <a:pt x="396751" y="476266"/>
                  <a:pt x="390896" y="460059"/>
                  <a:pt x="384287" y="447705"/>
                </a:cubicBezTo>
              </a:path>
            </a:pathLst>
          </a:custGeom>
          <a:ln w="19050">
            <a:extLst>
              <a:ext uri="{C807C97D-BFC1-408E-A445-0C87EB9F89A2}">
                <ask:lineSketchStyleProps xmlns:ask="http://schemas.microsoft.com/office/drawing/2018/sketchyshapes" sd="1050119024">
                  <a:prstGeom prst="cloud">
                    <a:avLst/>
                  </a:prstGeom>
                  <ask:type>
                    <ask:lineSketchFreehand/>
                  </ask:type>
                </ask:lineSketchStyleProps>
              </a:ext>
            </a:extLst>
          </a:ln>
        </p:spPr>
        <p:style>
          <a:lnRef idx="2">
            <a:schemeClr val="dk1"/>
          </a:lnRef>
          <a:fillRef idx="1">
            <a:schemeClr val="lt1"/>
          </a:fillRef>
          <a:effectRef idx="0">
            <a:schemeClr val="dk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dirty="0" err="1">
                <a:ln w="22225">
                  <a:solidFill>
                    <a:srgbClr val="349294"/>
                  </a:solidFill>
                  <a:prstDash val="solid"/>
                </a:ln>
                <a:solidFill>
                  <a:srgbClr val="349294">
                    <a:lumMod val="40000"/>
                    <a:lumOff val="60000"/>
                  </a:srgbClr>
                </a:solidFill>
                <a:effectLst/>
                <a:uLnTx/>
                <a:uFillTx/>
                <a:latin typeface="Coiny" panose="02000903060500060000" pitchFamily="2" charset="0"/>
              </a:rPr>
              <a:t>Toán</a:t>
            </a:r>
            <a:endParaRPr kumimoji="0" lang="en-US" sz="4800" b="1" i="0" u="none" strike="noStrike" kern="1200" cap="none" spc="0" normalizeH="0" baseline="0" noProof="0" dirty="0">
              <a:ln w="22225">
                <a:solidFill>
                  <a:srgbClr val="349294"/>
                </a:solidFill>
                <a:prstDash val="solid"/>
              </a:ln>
              <a:solidFill>
                <a:srgbClr val="349294">
                  <a:lumMod val="40000"/>
                  <a:lumOff val="60000"/>
                </a:srgbClr>
              </a:solidFill>
              <a:effectLst/>
              <a:uLnTx/>
              <a:uFillTx/>
              <a:latin typeface="Coiny" panose="02000903060500060000" pitchFamily="2" charset="0"/>
            </a:endParaRPr>
          </a:p>
        </p:txBody>
      </p:sp>
      <p:pic>
        <p:nvPicPr>
          <p:cNvPr id="10" name="Picture 9" descr="A picture containing vector graphics, businesscard&#10;&#10;Description automatically generated">
            <a:extLst>
              <a:ext uri="{FF2B5EF4-FFF2-40B4-BE49-F238E27FC236}">
                <a16:creationId xmlns:a16="http://schemas.microsoft.com/office/drawing/2014/main" id="{5FE75F33-4916-4412-96A2-F2CC365DABAB}"/>
              </a:ext>
            </a:extLst>
          </p:cNvPr>
          <p:cNvPicPr>
            <a:picLocks noChangeAspect="1"/>
          </p:cNvPicPr>
          <p:nvPr/>
        </p:nvPicPr>
        <p:blipFill>
          <a:blip r:embed="rId3" cstate="print">
            <a:extLst>
              <a:ext uri="{BEBA8EAE-BF5A-486C-A8C5-ECC9F3942E4B}">
                <a14:imgProps xmlns:a14="http://schemas.microsoft.com/office/drawing/2010/main">
                  <a14:imgLayer r:embed="rId4">
                    <a14:imgEffect>
                      <a14:backgroundRemoval t="10000" b="90000" l="10000" r="90000">
                        <a14:foregroundMark x1="18008" y1="49894" x2="13453" y2="51271"/>
                        <a14:foregroundMark x1="21610" y1="29025" x2="24788" y2="34110"/>
                        <a14:foregroundMark x1="35487" y1="16843" x2="34852" y2="21610"/>
                        <a14:foregroundMark x1="57945" y1="16208" x2="57733" y2="22034"/>
                        <a14:foregroundMark x1="73411" y1="23093" x2="70657" y2="29237"/>
                        <a14:foregroundMark x1="84852" y1="35699" x2="85593" y2="38771"/>
                        <a14:foregroundMark x1="85593" y1="56992" x2="84958" y2="60593"/>
                        <a14:foregroundMark x1="67373" y1="81992" x2="30508" y2="84746"/>
                        <a14:foregroundMark x1="30508" y1="84746" x2="26059" y2="77225"/>
                        <a14:foregroundMark x1="26059" y1="77225" x2="30297" y2="71398"/>
                        <a14:foregroundMark x1="30297" y1="71398" x2="37394" y2="68220"/>
                        <a14:foregroundMark x1="37394" y1="68220" x2="37712" y2="68220"/>
                        <a14:foregroundMark x1="61758" y1="67479" x2="72987" y2="72458"/>
                        <a14:foregroundMark x1="72987" y1="72458" x2="74576" y2="79661"/>
                        <a14:foregroundMark x1="74576" y1="79661" x2="69174" y2="84428"/>
                        <a14:foregroundMark x1="69174" y1="84428" x2="58581" y2="85593"/>
                        <a14:foregroundMark x1="73517" y1="86017" x2="81038" y2="82097"/>
                        <a14:foregroundMark x1="81038" y1="82097" x2="76059" y2="72775"/>
                        <a14:foregroundMark x1="76059" y1="72775" x2="69174" y2="68008"/>
                        <a14:foregroundMark x1="69174" y1="68008" x2="59428" y2="66737"/>
                        <a14:foregroundMark x1="50000" y1="60911" x2="50000" y2="60911"/>
                        <a14:foregroundMark x1="32627" y1="67161" x2="23305" y2="75530"/>
                        <a14:foregroundMark x1="23305" y1="75530" x2="18326" y2="84746"/>
                        <a14:foregroundMark x1="18326" y1="84746" x2="25636" y2="88453"/>
                        <a14:foregroundMark x1="25636" y1="88453" x2="31992" y2="87288"/>
                        <a14:foregroundMark x1="16737" y1="84958" x2="16737" y2="84958"/>
                        <a14:foregroundMark x1="19068" y1="82309" x2="19068" y2="82309"/>
                        <a14:foregroundMark x1="16314" y1="82945" x2="16314" y2="82945"/>
                        <a14:foregroundMark x1="15890" y1="86017" x2="15042" y2="86441"/>
                        <a14:foregroundMark x1="15572" y1="82839" x2="15572" y2="82839"/>
                        <a14:foregroundMark x1="15784" y1="82945" x2="15784" y2="82945"/>
                        <a14:foregroundMark x1="15466" y1="83792" x2="15466" y2="83792"/>
                        <a14:foregroundMark x1="15360" y1="84110" x2="15360" y2="84110"/>
                        <a14:foregroundMark x1="29555" y1="81674" x2="29555" y2="81674"/>
                        <a14:foregroundMark x1="31356" y1="80403" x2="31356" y2="80403"/>
                        <a14:foregroundMark x1="31674" y1="80403" x2="32839" y2="80403"/>
                        <a14:foregroundMark x1="33581" y1="80403" x2="33581" y2="80403"/>
                        <a14:foregroundMark x1="35699" y1="81992" x2="32097" y2="72987"/>
                        <a14:foregroundMark x1="24682" y1="78708" x2="29979" y2="77860"/>
                        <a14:foregroundMark x1="34534" y1="71081" x2="36123" y2="83581"/>
                        <a14:foregroundMark x1="36123" y1="83581" x2="44597" y2="82521"/>
                        <a14:foregroundMark x1="44597" y1="82521" x2="38877" y2="77436"/>
                        <a14:foregroundMark x1="38877" y1="77436" x2="38347" y2="70021"/>
                        <a14:foregroundMark x1="38347" y1="70021" x2="30191" y2="72246"/>
                        <a14:foregroundMark x1="30191" y1="72246" x2="32945" y2="73411"/>
                        <a14:foregroundMark x1="32097" y1="66314" x2="43008" y2="67055"/>
                        <a14:foregroundMark x1="43008" y1="67055" x2="36229" y2="69597"/>
                        <a14:foregroundMark x1="36229" y1="69597" x2="32627" y2="68326"/>
                        <a14:foregroundMark x1="64513" y1="71928" x2="57733" y2="77860"/>
                        <a14:foregroundMark x1="57733" y1="77860" x2="63136" y2="83475"/>
                        <a14:foregroundMark x1="63136" y1="83475" x2="71504" y2="80403"/>
                        <a14:foregroundMark x1="71504" y1="80403" x2="65678" y2="70975"/>
                        <a14:foregroundMark x1="65678" y1="70975" x2="63453" y2="71610"/>
                        <a14:foregroundMark x1="80085" y1="82839" x2="84746" y2="89936"/>
                        <a14:foregroundMark x1="84746" y1="89936" x2="83898" y2="81356"/>
                        <a14:foregroundMark x1="83898" y1="81356" x2="79979" y2="78072"/>
                        <a14:foregroundMark x1="68114" y1="75530" x2="59110" y2="76801"/>
                        <a14:foregroundMark x1="59110" y1="76801" x2="65466" y2="79873"/>
                        <a14:foregroundMark x1="65466" y1="79873" x2="70975" y2="75953"/>
                        <a14:foregroundMark x1="49894" y1="78708" x2="56674" y2="75318"/>
                        <a14:foregroundMark x1="56674" y1="75318" x2="47775" y2="76483"/>
                        <a14:foregroundMark x1="47775" y1="76483" x2="46822" y2="77436"/>
                        <a14:foregroundMark x1="44809" y1="77225" x2="48199" y2="75636"/>
                        <a14:foregroundMark x1="52013" y1="78284" x2="56144" y2="79449"/>
                        <a14:foregroundMark x1="41102" y1="76801" x2="40572" y2="75212"/>
                        <a14:foregroundMark x1="41525" y1="78284" x2="41949" y2="78284"/>
                        <a14:foregroundMark x1="41949" y1="78284" x2="41949" y2="78284"/>
                        <a14:foregroundMark x1="71716" y1="64513" x2="71716" y2="64513"/>
                        <a14:foregroundMark x1="57521" y1="14725" x2="57521" y2="14725"/>
                        <a14:foregroundMark x1="56568" y1="14725" x2="56568" y2="14725"/>
                        <a14:foregroundMark x1="36123" y1="15996" x2="36123" y2="15996"/>
                        <a14:foregroundMark x1="36123" y1="15996" x2="36123" y2="15996"/>
                        <a14:foregroundMark x1="38877" y1="14831" x2="35699" y2="21292"/>
                        <a14:foregroundMark x1="35699" y1="21292" x2="38136" y2="21504"/>
                        <a14:foregroundMark x1="43326" y1="11017" x2="43326" y2="11017"/>
                        <a14:foregroundMark x1="43008" y1="10487" x2="42373" y2="11017"/>
                        <a14:foregroundMark x1="43432" y1="42797" x2="43432" y2="42797"/>
                        <a14:foregroundMark x1="43432" y1="42797" x2="43432" y2="42797"/>
                        <a14:foregroundMark x1="43962" y1="40678" x2="43962" y2="40678"/>
                        <a14:foregroundMark x1="43962" y1="40678" x2="43962" y2="40678"/>
                        <a14:foregroundMark x1="54449" y1="41102" x2="54449" y2="41102"/>
                        <a14:foregroundMark x1="54449" y1="41102" x2="54449" y2="41102"/>
                        <a14:foregroundMark x1="57521" y1="41843" x2="57521" y2="41843"/>
                        <a14:foregroundMark x1="57521" y1="41843" x2="57521" y2="41843"/>
                      </a14:backgroundRemoval>
                    </a14:imgEffect>
                  </a14:imgLayer>
                </a14:imgProps>
              </a:ext>
              <a:ext uri="{28A0092B-C50C-407E-A947-70E740481C1C}">
                <a14:useLocalDpi xmlns:a14="http://schemas.microsoft.com/office/drawing/2010/main" val="0"/>
              </a:ext>
            </a:extLst>
          </a:blip>
          <a:stretch>
            <a:fillRect/>
          </a:stretch>
        </p:blipFill>
        <p:spPr>
          <a:xfrm>
            <a:off x="-396143" y="4013944"/>
            <a:ext cx="3017866" cy="3017866"/>
          </a:xfrm>
          <a:prstGeom prst="rect">
            <a:avLst/>
          </a:prstGeom>
        </p:spPr>
      </p:pic>
      <p:pic>
        <p:nvPicPr>
          <p:cNvPr id="2" name="Picture 1">
            <a:extLst>
              <a:ext uri="{FF2B5EF4-FFF2-40B4-BE49-F238E27FC236}">
                <a16:creationId xmlns:a16="http://schemas.microsoft.com/office/drawing/2014/main" id="{9FB6AD3B-1DD4-4015-A34E-A9980A8DB87F}"/>
              </a:ext>
            </a:extLst>
          </p:cNvPr>
          <p:cNvPicPr>
            <a:picLocks noChangeAspect="1"/>
          </p:cNvPicPr>
          <p:nvPr/>
        </p:nvPicPr>
        <p:blipFill>
          <a:blip r:embed="rId5"/>
          <a:stretch>
            <a:fillRect/>
          </a:stretch>
        </p:blipFill>
        <p:spPr>
          <a:xfrm>
            <a:off x="1736982" y="2381552"/>
            <a:ext cx="8718036" cy="1700931"/>
          </a:xfrm>
          <a:prstGeom prst="rect">
            <a:avLst/>
          </a:prstGeom>
        </p:spPr>
      </p:pic>
    </p:spTree>
    <p:extLst>
      <p:ext uri="{BB962C8B-B14F-4D97-AF65-F5344CB8AC3E}">
        <p14:creationId xmlns:p14="http://schemas.microsoft.com/office/powerpoint/2010/main" val="37692786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图片 76" descr="图片包含 物体&#10;&#10;已生成高可信度的说明">
            <a:extLst>
              <a:ext uri="{FF2B5EF4-FFF2-40B4-BE49-F238E27FC236}">
                <a16:creationId xmlns:a16="http://schemas.microsoft.com/office/drawing/2014/main" id="{B141A731-86DB-47F8-B43A-42F5A347720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46570" y="147233"/>
            <a:ext cx="922304" cy="922304"/>
          </a:xfrm>
          <a:prstGeom prst="rect">
            <a:avLst/>
          </a:prstGeom>
        </p:spPr>
      </p:pic>
      <p:pic>
        <p:nvPicPr>
          <p:cNvPr id="11" name="图片 77">
            <a:extLst>
              <a:ext uri="{FF2B5EF4-FFF2-40B4-BE49-F238E27FC236}">
                <a16:creationId xmlns:a16="http://schemas.microsoft.com/office/drawing/2014/main" id="{008DC08E-6D8F-4485-B8B4-9B8D64F514C8}"/>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r="81071" b="73373"/>
          <a:stretch/>
        </p:blipFill>
        <p:spPr>
          <a:xfrm flipH="1">
            <a:off x="9884229" y="12189"/>
            <a:ext cx="2307771" cy="1624554"/>
          </a:xfrm>
          <a:prstGeom prst="rect">
            <a:avLst/>
          </a:prstGeom>
        </p:spPr>
      </p:pic>
      <p:pic>
        <p:nvPicPr>
          <p:cNvPr id="13" name="图片 78">
            <a:extLst>
              <a:ext uri="{FF2B5EF4-FFF2-40B4-BE49-F238E27FC236}">
                <a16:creationId xmlns:a16="http://schemas.microsoft.com/office/drawing/2014/main" id="{CA10D7DC-35AD-4CAF-80DE-B38A1FE0B2EA}"/>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t="62737"/>
          <a:stretch/>
        </p:blipFill>
        <p:spPr>
          <a:xfrm>
            <a:off x="0" y="4584507"/>
            <a:ext cx="12192000" cy="2273493"/>
          </a:xfrm>
          <a:prstGeom prst="rect">
            <a:avLst/>
          </a:prstGeom>
        </p:spPr>
      </p:pic>
      <p:pic>
        <p:nvPicPr>
          <p:cNvPr id="14" name="图片 80">
            <a:extLst>
              <a:ext uri="{FF2B5EF4-FFF2-40B4-BE49-F238E27FC236}">
                <a16:creationId xmlns:a16="http://schemas.microsoft.com/office/drawing/2014/main" id="{0A73F31A-573F-4955-9CB2-24C49DCD6561}"/>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flipH="1">
            <a:off x="4267453" y="2641209"/>
            <a:ext cx="3940479" cy="3559433"/>
          </a:xfrm>
          <a:prstGeom prst="rect">
            <a:avLst/>
          </a:prstGeom>
        </p:spPr>
      </p:pic>
      <p:sp>
        <p:nvSpPr>
          <p:cNvPr id="15" name="Rounded Rectangle 26">
            <a:extLst>
              <a:ext uri="{FF2B5EF4-FFF2-40B4-BE49-F238E27FC236}">
                <a16:creationId xmlns:a16="http://schemas.microsoft.com/office/drawing/2014/main" id="{E4CBCE95-37DE-493F-BCC4-DCF384D02E12}"/>
              </a:ext>
            </a:extLst>
          </p:cNvPr>
          <p:cNvSpPr/>
          <p:nvPr/>
        </p:nvSpPr>
        <p:spPr>
          <a:xfrm>
            <a:off x="3278847" y="1500809"/>
            <a:ext cx="5998842" cy="1184863"/>
          </a:xfrm>
          <a:prstGeom prst="roundRect">
            <a:avLst/>
          </a:prstGeom>
          <a:solidFill>
            <a:sysClr val="window" lastClr="FFFFFF"/>
          </a:solidFill>
          <a:ln w="12700" cap="flat" cmpd="sng" algn="ctr">
            <a:solidFill>
              <a:srgbClr val="1D5253"/>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305" b="0" i="0" u="none" strike="noStrike" kern="0" cap="none" spc="0" normalizeH="0" baseline="0" noProof="0">
              <a:ln>
                <a:noFill/>
              </a:ln>
              <a:solidFill>
                <a:srgbClr val="1D5253"/>
              </a:solidFill>
              <a:effectLst/>
              <a:uLnTx/>
              <a:uFillTx/>
              <a:latin typeface="Times New Roman"/>
              <a:ea typeface="+mn-ea"/>
              <a:cs typeface="+mn-cs"/>
            </a:endParaRPr>
          </a:p>
        </p:txBody>
      </p:sp>
      <p:sp>
        <p:nvSpPr>
          <p:cNvPr id="16" name="Rectangle 2">
            <a:extLst>
              <a:ext uri="{FF2B5EF4-FFF2-40B4-BE49-F238E27FC236}">
                <a16:creationId xmlns:a16="http://schemas.microsoft.com/office/drawing/2014/main" id="{6070A019-6BD7-4050-93CC-6B39F94808ED}"/>
              </a:ext>
            </a:extLst>
          </p:cNvPr>
          <p:cNvSpPr txBox="1">
            <a:spLocks noChangeArrowheads="1"/>
          </p:cNvSpPr>
          <p:nvPr/>
        </p:nvSpPr>
        <p:spPr bwMode="auto">
          <a:xfrm>
            <a:off x="2705589" y="1368642"/>
            <a:ext cx="7439809" cy="1467120"/>
          </a:xfrm>
          <a:prstGeom prst="rect">
            <a:avLst/>
          </a:prstGeom>
          <a:noFill/>
          <a:ln w="9525">
            <a:noFill/>
            <a:miter lim="800000"/>
          </a:ln>
          <a:effectLst/>
        </p:spPr>
        <p:txBody>
          <a:bodyPr vert="horz" wrap="square" lIns="91440" tIns="45720" rIns="91440" bIns="45720" numCol="1" anchor="ctr" anchorCtr="0" compatLnSpc="1"/>
          <a:lstStyle>
            <a:lvl1pPr algn="l" rtl="0" eaLnBrk="1" fontAlgn="base" hangingPunct="1">
              <a:spcBef>
                <a:spcPct val="0"/>
              </a:spcBef>
              <a:spcAft>
                <a:spcPct val="0"/>
              </a:spcAft>
              <a:defRPr sz="3600" b="1">
                <a:solidFill>
                  <a:schemeClr val="tx2"/>
                </a:solidFill>
                <a:latin typeface="+mj-lt"/>
                <a:ea typeface="+mj-ea"/>
                <a:cs typeface="+mj-cs"/>
              </a:defRPr>
            </a:lvl1pPr>
            <a:lvl2pPr algn="l" rtl="0" eaLnBrk="1" fontAlgn="base" hangingPunct="1">
              <a:spcBef>
                <a:spcPct val="0"/>
              </a:spcBef>
              <a:spcAft>
                <a:spcPct val="0"/>
              </a:spcAft>
              <a:defRPr sz="3600" b="1">
                <a:solidFill>
                  <a:schemeClr val="tx2"/>
                </a:solidFill>
                <a:latin typeface="Arial" panose="020B0604020202020204" pitchFamily="34" charset="0"/>
              </a:defRPr>
            </a:lvl2pPr>
            <a:lvl3pPr algn="l" rtl="0" eaLnBrk="1" fontAlgn="base" hangingPunct="1">
              <a:spcBef>
                <a:spcPct val="0"/>
              </a:spcBef>
              <a:spcAft>
                <a:spcPct val="0"/>
              </a:spcAft>
              <a:defRPr sz="3600" b="1">
                <a:solidFill>
                  <a:schemeClr val="tx2"/>
                </a:solidFill>
                <a:latin typeface="Arial" panose="020B0604020202020204" pitchFamily="34" charset="0"/>
              </a:defRPr>
            </a:lvl3pPr>
            <a:lvl4pPr algn="l" rtl="0" eaLnBrk="1" fontAlgn="base" hangingPunct="1">
              <a:spcBef>
                <a:spcPct val="0"/>
              </a:spcBef>
              <a:spcAft>
                <a:spcPct val="0"/>
              </a:spcAft>
              <a:defRPr sz="3600" b="1">
                <a:solidFill>
                  <a:schemeClr val="tx2"/>
                </a:solidFill>
                <a:latin typeface="Arial" panose="020B0604020202020204" pitchFamily="34" charset="0"/>
              </a:defRPr>
            </a:lvl4pPr>
            <a:lvl5pPr algn="l" rtl="0" eaLnBrk="1" fontAlgn="base" hangingPunct="1">
              <a:spcBef>
                <a:spcPct val="0"/>
              </a:spcBef>
              <a:spcAft>
                <a:spcPct val="0"/>
              </a:spcAft>
              <a:defRPr sz="3600" b="1">
                <a:solidFill>
                  <a:schemeClr val="tx2"/>
                </a:solidFill>
                <a:latin typeface="Arial" panose="020B0604020202020204" pitchFamily="34" charset="0"/>
              </a:defRPr>
            </a:lvl5pPr>
            <a:lvl6pPr marL="457200" algn="l" rtl="0" eaLnBrk="1" fontAlgn="base" hangingPunct="1">
              <a:spcBef>
                <a:spcPct val="0"/>
              </a:spcBef>
              <a:spcAft>
                <a:spcPct val="0"/>
              </a:spcAft>
              <a:defRPr sz="3600" b="1">
                <a:solidFill>
                  <a:schemeClr val="tx2"/>
                </a:solidFill>
                <a:latin typeface="Arial" panose="020B0604020202020204" pitchFamily="34" charset="0"/>
              </a:defRPr>
            </a:lvl6pPr>
            <a:lvl7pPr marL="914400" algn="l" rtl="0" eaLnBrk="1" fontAlgn="base" hangingPunct="1">
              <a:spcBef>
                <a:spcPct val="0"/>
              </a:spcBef>
              <a:spcAft>
                <a:spcPct val="0"/>
              </a:spcAft>
              <a:defRPr sz="3600" b="1">
                <a:solidFill>
                  <a:schemeClr val="tx2"/>
                </a:solidFill>
                <a:latin typeface="Arial" panose="020B0604020202020204" pitchFamily="34" charset="0"/>
              </a:defRPr>
            </a:lvl7pPr>
            <a:lvl8pPr marL="1371600" algn="l" rtl="0" eaLnBrk="1" fontAlgn="base" hangingPunct="1">
              <a:spcBef>
                <a:spcPct val="0"/>
              </a:spcBef>
              <a:spcAft>
                <a:spcPct val="0"/>
              </a:spcAft>
              <a:defRPr sz="3600" b="1">
                <a:solidFill>
                  <a:schemeClr val="tx2"/>
                </a:solidFill>
                <a:latin typeface="Arial" panose="020B0604020202020204" pitchFamily="34" charset="0"/>
              </a:defRPr>
            </a:lvl8pPr>
            <a:lvl9pPr marL="1828800" algn="l" rtl="0" eaLnBrk="1" fontAlgn="base" hangingPunct="1">
              <a:spcBef>
                <a:spcPct val="0"/>
              </a:spcBef>
              <a:spcAft>
                <a:spcPct val="0"/>
              </a:spcAft>
              <a:defRPr sz="3600" b="1">
                <a:solidFill>
                  <a:schemeClr val="tx2"/>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7200" b="1" i="0" u="none" strike="noStrike" kern="1200" cap="none" spc="0" normalizeH="0" baseline="0" noProof="0" dirty="0" err="1">
                <a:ln w="22225">
                  <a:solidFill>
                    <a:srgbClr val="349294"/>
                  </a:solidFill>
                  <a:prstDash val="solid"/>
                </a:ln>
                <a:solidFill>
                  <a:srgbClr val="349294">
                    <a:lumMod val="60000"/>
                    <a:lumOff val="40000"/>
                  </a:srgbClr>
                </a:solidFill>
                <a:effectLst/>
                <a:uLnTx/>
                <a:uFillTx/>
                <a:latin typeface="Coiny" panose="02000903060500060000" pitchFamily="2" charset="0"/>
              </a:rPr>
              <a:t>Khám</a:t>
            </a:r>
            <a:r>
              <a:rPr kumimoji="0" lang="en-US" sz="7200" b="1" i="0" u="none" strike="noStrike" kern="1200" cap="none" spc="0" normalizeH="0" baseline="0" noProof="0" dirty="0">
                <a:ln w="22225">
                  <a:solidFill>
                    <a:srgbClr val="349294"/>
                  </a:solidFill>
                  <a:prstDash val="solid"/>
                </a:ln>
                <a:solidFill>
                  <a:srgbClr val="349294">
                    <a:lumMod val="60000"/>
                    <a:lumOff val="40000"/>
                  </a:srgbClr>
                </a:solidFill>
                <a:effectLst/>
                <a:uLnTx/>
                <a:uFillTx/>
                <a:latin typeface="Coiny" panose="02000903060500060000" pitchFamily="2" charset="0"/>
              </a:rPr>
              <a:t> </a:t>
            </a:r>
            <a:r>
              <a:rPr kumimoji="0" lang="en-US" sz="7200" b="1" i="0" u="none" strike="noStrike" kern="1200" cap="none" spc="0" normalizeH="0" baseline="0" noProof="0" dirty="0" err="1">
                <a:ln w="22225">
                  <a:solidFill>
                    <a:srgbClr val="349294"/>
                  </a:solidFill>
                  <a:prstDash val="solid"/>
                </a:ln>
                <a:solidFill>
                  <a:srgbClr val="349294">
                    <a:lumMod val="60000"/>
                    <a:lumOff val="40000"/>
                  </a:srgbClr>
                </a:solidFill>
                <a:effectLst/>
                <a:uLnTx/>
                <a:uFillTx/>
                <a:latin typeface="Coiny" panose="02000903060500060000" pitchFamily="2" charset="0"/>
              </a:rPr>
              <a:t>phá</a:t>
            </a:r>
            <a:endParaRPr kumimoji="0" lang="en-US" sz="7200" b="1" i="0" u="none" strike="noStrike" kern="1200" cap="none" spc="0" normalizeH="0" baseline="0" noProof="0" dirty="0">
              <a:ln w="22225">
                <a:solidFill>
                  <a:srgbClr val="349294"/>
                </a:solidFill>
                <a:prstDash val="solid"/>
              </a:ln>
              <a:solidFill>
                <a:srgbClr val="349294">
                  <a:lumMod val="60000"/>
                  <a:lumOff val="40000"/>
                </a:srgbClr>
              </a:solidFill>
              <a:effectLst/>
              <a:uLnTx/>
              <a:uFillTx/>
              <a:latin typeface="Coiny" panose="02000903060500060000" pitchFamily="2" charset="0"/>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additive="base">
                                        <p:cTn id="7" dur="500" fill="hold"/>
                                        <p:tgtEl>
                                          <p:spTgt spid="14"/>
                                        </p:tgtEl>
                                        <p:attrNameLst>
                                          <p:attrName>ppt_x</p:attrName>
                                        </p:attrNameLst>
                                      </p:cBhvr>
                                      <p:tavLst>
                                        <p:tav tm="0">
                                          <p:val>
                                            <p:strVal val="#ppt_x"/>
                                          </p:val>
                                        </p:tav>
                                        <p:tav tm="100000">
                                          <p:val>
                                            <p:strVal val="#ppt_x"/>
                                          </p:val>
                                        </p:tav>
                                      </p:tavLst>
                                    </p:anim>
                                    <p:anim calcmode="lin" valueType="num">
                                      <p:cBhvr additive="base">
                                        <p:cTn id="8"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FLOWERS 16X9">
  <a:themeElements>
    <a:clrScheme name="Flowers">
      <a:dk1>
        <a:srgbClr val="1D5253"/>
      </a:dk1>
      <a:lt1>
        <a:sysClr val="window" lastClr="FFFFFF"/>
      </a:lt1>
      <a:dk2>
        <a:srgbClr val="000000"/>
      </a:dk2>
      <a:lt2>
        <a:srgbClr val="F1FAFA"/>
      </a:lt2>
      <a:accent1>
        <a:srgbClr val="8B4A90"/>
      </a:accent1>
      <a:accent2>
        <a:srgbClr val="349294"/>
      </a:accent2>
      <a:accent3>
        <a:srgbClr val="A5A5A5"/>
      </a:accent3>
      <a:accent4>
        <a:srgbClr val="477BB9"/>
      </a:accent4>
      <a:accent5>
        <a:srgbClr val="BA4471"/>
      </a:accent5>
      <a:accent6>
        <a:srgbClr val="8160BC"/>
      </a:accent6>
      <a:hlink>
        <a:srgbClr val="8B4A90"/>
      </a:hlink>
      <a:folHlink>
        <a:srgbClr val="808080"/>
      </a:folHlink>
    </a:clrScheme>
    <a:fontScheme name="1 Tùy chỉnh">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千图网拥有20W+精美PPT模板 更多PPT模板下载至：www.58pic.com/office/ppt​​">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e1pchtkt">
      <a:majorFont>
        <a:latin typeface="华康方圆体W7"/>
        <a:ea typeface="华康方圆体W7"/>
        <a:cs typeface=""/>
      </a:majorFont>
      <a:minorFont>
        <a:latin typeface="华康方圆体W7"/>
        <a:ea typeface="华康方圆体W7"/>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83</TotalTime>
  <Words>539</Words>
  <Application>Microsoft Office PowerPoint</Application>
  <PresentationFormat>Widescreen</PresentationFormat>
  <Paragraphs>111</Paragraphs>
  <Slides>16</Slides>
  <Notes>12</Notes>
  <HiddenSlides>0</HiddenSlides>
  <MMClips>1</MMClips>
  <ScaleCrop>false</ScaleCrop>
  <HeadingPairs>
    <vt:vector size="6" baseType="variant">
      <vt:variant>
        <vt:lpstr>Fonts Used</vt:lpstr>
      </vt:variant>
      <vt:variant>
        <vt:i4>10</vt:i4>
      </vt:variant>
      <vt:variant>
        <vt:lpstr>Theme</vt:lpstr>
      </vt:variant>
      <vt:variant>
        <vt:i4>4</vt:i4>
      </vt:variant>
      <vt:variant>
        <vt:lpstr>Slide Titles</vt:lpstr>
      </vt:variant>
      <vt:variant>
        <vt:i4>16</vt:i4>
      </vt:variant>
    </vt:vector>
  </HeadingPairs>
  <TitlesOfParts>
    <vt:vector size="30" baseType="lpstr">
      <vt:lpstr>等线</vt:lpstr>
      <vt:lpstr>Itim</vt:lpstr>
      <vt:lpstr>华康方圆体W7</vt:lpstr>
      <vt:lpstr>字魂59号-创粗黑</vt:lpstr>
      <vt:lpstr>Arial</vt:lpstr>
      <vt:lpstr>Calibri</vt:lpstr>
      <vt:lpstr>Calibri Light</vt:lpstr>
      <vt:lpstr>Coiny</vt:lpstr>
      <vt:lpstr>Tahoma</vt:lpstr>
      <vt:lpstr>Times New Roman</vt:lpstr>
      <vt:lpstr>1_Office Theme</vt:lpstr>
      <vt:lpstr>FLOWERS 16X9</vt:lpstr>
      <vt:lpstr>Office 主题</vt:lpstr>
      <vt:lpstr>千图网拥有20W+精美PPT模板 更多PPT模板下载至：www.58pic.com/office/ppt​​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thao</dc:creator>
  <cp:lastModifiedBy>Thao Tran</cp:lastModifiedBy>
  <cp:revision>23</cp:revision>
  <dcterms:created xsi:type="dcterms:W3CDTF">2022-05-05T14:41:31Z</dcterms:created>
  <dcterms:modified xsi:type="dcterms:W3CDTF">2022-09-09T01:59:09Z</dcterms:modified>
</cp:coreProperties>
</file>