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1.xml"/><Relationship Id="rId15" Type="http://schemas.microsoft.com/office/2007/relationships/hdphoto" Target="../media/hdphoto11.wdp"/><Relationship Id="rId23" Type="http://schemas.openxmlformats.org/officeDocument/2006/relationships/slide" Target="slide20.xml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-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059542" y="459108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  <p:bldP spid="20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  <p:bldP spid="1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  <p:bldP spid="1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  <p:bldP spid="2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289947" y="119764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577</Words>
  <Application>Microsoft Office PowerPoint</Application>
  <PresentationFormat>Widescreen</PresentationFormat>
  <Paragraphs>160</Paragraphs>
  <Slides>25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Neucha</vt:lpstr>
      <vt:lpstr>Arial</vt:lpstr>
      <vt:lpstr>Calibri</vt:lpstr>
      <vt:lpstr>Calibri Light</vt:lpstr>
      <vt:lpstr>Coiny</vt:lpstr>
      <vt:lpstr>HP001 4 hàng</vt:lpstr>
      <vt:lpstr>Poppins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22</cp:revision>
  <dcterms:created xsi:type="dcterms:W3CDTF">2022-05-03T09:34:37Z</dcterms:created>
  <dcterms:modified xsi:type="dcterms:W3CDTF">2022-08-21T23:05:23Z</dcterms:modified>
</cp:coreProperties>
</file>