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695" r:id="rId4"/>
  </p:sldMasterIdLst>
  <p:notesMasterIdLst>
    <p:notesMasterId r:id="rId24"/>
  </p:notesMasterIdLst>
  <p:sldIdLst>
    <p:sldId id="304" r:id="rId5"/>
    <p:sldId id="305" r:id="rId6"/>
    <p:sldId id="307" r:id="rId7"/>
    <p:sldId id="306" r:id="rId8"/>
    <p:sldId id="308" r:id="rId9"/>
    <p:sldId id="259" r:id="rId10"/>
    <p:sldId id="286" r:id="rId11"/>
    <p:sldId id="263" r:id="rId12"/>
    <p:sldId id="309" r:id="rId13"/>
    <p:sldId id="310" r:id="rId14"/>
    <p:sldId id="311" r:id="rId15"/>
    <p:sldId id="298" r:id="rId16"/>
    <p:sldId id="313" r:id="rId17"/>
    <p:sldId id="260" r:id="rId18"/>
    <p:sldId id="314" r:id="rId19"/>
    <p:sldId id="315" r:id="rId20"/>
    <p:sldId id="316" r:id="rId21"/>
    <p:sldId id="317"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C546C-C4A1-40B6-A26D-49D18D8074A7}" type="datetimeFigureOut">
              <a:rPr lang="en-US" smtClean="0"/>
              <a:t>9/23/2022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AA8CB-3075-4E07-82EC-9DADFF70BFB8}" type="slidenum">
              <a:rPr lang="en-US" smtClean="0"/>
              <a:t>‹#›</a:t>
            </a:fld>
            <a:endParaRPr lang="en-US"/>
          </a:p>
        </p:txBody>
      </p:sp>
    </p:spTree>
    <p:extLst>
      <p:ext uri="{BB962C8B-B14F-4D97-AF65-F5344CB8AC3E}">
        <p14:creationId xmlns:p14="http://schemas.microsoft.com/office/powerpoint/2010/main" val="55423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95000"/>
                    <a:lumOff val="5000"/>
                  </a:prstClr>
                </a:solidFill>
                <a:latin typeface="+mn-lt"/>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CAC0-CD85-4696-9F8B-48E8E3C0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1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670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545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6512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970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3182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83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805957"/>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798657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48289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627159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7213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009953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305214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4410162"/>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13197899"/>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5249515"/>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81287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530958"/>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233145"/>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695702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158635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1334522"/>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1632821"/>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5310708"/>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396516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146254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786436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40755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1985464"/>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6"/>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5805445"/>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817271"/>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3681091"/>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2022/9/23</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650010"/>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2022/9/23</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11019326"/>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3875992"/>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26178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211476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6856795"/>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131841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703984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2022/9/23</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E864AD1-E57F-4CA7-BD24-F1D3AAF0F0FD}"/>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63045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2022/9/23</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082030286"/>
      </p:ext>
    </p:extLst>
  </p:cSld>
  <p:clrMap bg1="lt1" tx1="dk1" bg2="lt2" tx2="dk2" accent1="accent1" accent2="accent2" accent3="accent3" accent4="accent4" accent5="accent5" accent6="accent6" hlink="hlink" folHlink="folHlink"/>
  <p:sldLayoutIdLst>
    <p:sldLayoutId id="2147483691" r:id="rId1"/>
    <p:sldLayoutId id="2147483692" r:id="rId2"/>
  </p:sldLayoutIdLst>
  <p:transition spd="slow">
    <p:comb/>
  </p:transition>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2022/9/23</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121823"/>
      </p:ext>
    </p:extLst>
  </p:cSld>
  <p:clrMap bg1="lt1" tx1="dk1" bg2="lt2" tx2="dk2" accent1="accent1" accent2="accent2" accent3="accent3" accent4="accent4" accent5="accent5" accent6="accent6" hlink="hlink" folHlink="folHlink"/>
  <p:sldLayoutIdLst>
    <p:sldLayoutId id="2147483694" r:id="rId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8D5E0FA5-7A06-4B65-8C09-930C5B4FC9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85653" y="0"/>
            <a:ext cx="1466553" cy="1466553"/>
          </a:xfrm>
          <a:prstGeom prst="rect">
            <a:avLst/>
          </a:prstGeom>
        </p:spPr>
      </p:pic>
    </p:spTree>
    <p:extLst>
      <p:ext uri="{BB962C8B-B14F-4D97-AF65-F5344CB8AC3E}">
        <p14:creationId xmlns:p14="http://schemas.microsoft.com/office/powerpoint/2010/main" val="9533644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tags" Target="../tags/tag1.xml"/><Relationship Id="rId21" Type="http://schemas.openxmlformats.org/officeDocument/2006/relationships/slide" Target="slide5.xml"/><Relationship Id="rId7" Type="http://schemas.openxmlformats.org/officeDocument/2006/relationships/image" Target="../media/image5.png"/><Relationship Id="rId12" Type="http://schemas.microsoft.com/office/2007/relationships/hdphoto" Target="../media/hdphoto1.wdp"/><Relationship Id="rId17" Type="http://schemas.openxmlformats.org/officeDocument/2006/relationships/image" Target="../media/image9.png"/><Relationship Id="rId2" Type="http://schemas.microsoft.com/office/2007/relationships/media" Target="../media/media1.mp3"/><Relationship Id="rId16" Type="http://schemas.microsoft.com/office/2007/relationships/hdphoto" Target="../media/hdphoto3.wdp"/><Relationship Id="rId20" Type="http://schemas.openxmlformats.org/officeDocument/2006/relationships/image" Target="../media/image11.png"/><Relationship Id="rId1" Type="http://schemas.openxmlformats.org/officeDocument/2006/relationships/audio" Target="NULL" TargetMode="Externa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xml"/><Relationship Id="rId15" Type="http://schemas.openxmlformats.org/officeDocument/2006/relationships/image" Target="../media/image8.png"/><Relationship Id="rId10" Type="http://schemas.openxmlformats.org/officeDocument/2006/relationships/slide" Target="slide3.xml"/><Relationship Id="rId19" Type="http://schemas.microsoft.com/office/2007/relationships/hdphoto" Target="../media/hdphoto4.wdp"/><Relationship Id="rId4" Type="http://schemas.openxmlformats.org/officeDocument/2006/relationships/slideLayout" Target="../slideLayouts/slideLayout31.xml"/><Relationship Id="rId9" Type="http://schemas.openxmlformats.org/officeDocument/2006/relationships/slide" Target="slide4.xml"/><Relationship Id="rId14" Type="http://schemas.microsoft.com/office/2007/relationships/hdphoto" Target="../media/hdphoto2.wdp"/><Relationship Id="rId22"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4.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themeOverride" Target="../theme/themeOverride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themeOverride" Target="../theme/themeOverride3.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8.xml"/><Relationship Id="rId7" Type="http://schemas.openxmlformats.org/officeDocument/2006/relationships/image" Target="../media/image34.png"/><Relationship Id="rId2" Type="http://schemas.openxmlformats.org/officeDocument/2006/relationships/slideLayout" Target="../slideLayouts/slideLayout32.xml"/><Relationship Id="rId1" Type="http://schemas.openxmlformats.org/officeDocument/2006/relationships/themeOverride" Target="../theme/themeOverride4.xml"/><Relationship Id="rId6" Type="http://schemas.openxmlformats.org/officeDocument/2006/relationships/image" Target="../media/image33.emf"/><Relationship Id="rId5" Type="http://schemas.openxmlformats.org/officeDocument/2006/relationships/image" Target="../media/image26.emf"/><Relationship Id="rId10" Type="http://schemas.microsoft.com/office/2007/relationships/hdphoto" Target="../media/hdphoto8.wdp"/><Relationship Id="rId4" Type="http://schemas.openxmlformats.org/officeDocument/2006/relationships/image" Target="../media/image3.jpe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1.wav"/><Relationship Id="rId7" Type="http://schemas.microsoft.com/office/2007/relationships/hdphoto" Target="../media/hdphoto9.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microsoft.com/office/2007/relationships/hdphoto" Target="../media/hdphoto10.wdp"/></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2.png"/><Relationship Id="rId2" Type="http://schemas.openxmlformats.org/officeDocument/2006/relationships/slideLayout" Target="../slideLayouts/slideLayout34.xml"/><Relationship Id="rId1" Type="http://schemas.openxmlformats.org/officeDocument/2006/relationships/themeOverride" Target="../theme/themeOverride5.xml"/><Relationship Id="rId6" Type="http://schemas.microsoft.com/office/2007/relationships/hdphoto" Target="../media/hdphoto7.wdp"/><Relationship Id="rId5" Type="http://schemas.openxmlformats.org/officeDocument/2006/relationships/image" Target="../media/image29.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4.xml"/><Relationship Id="rId1" Type="http://schemas.openxmlformats.org/officeDocument/2006/relationships/themeOverride" Target="../theme/themeOverride6.xml"/><Relationship Id="rId5" Type="http://schemas.openxmlformats.org/officeDocument/2006/relationships/image" Target="../media/image43.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2.xml"/><Relationship Id="rId1" Type="http://schemas.openxmlformats.org/officeDocument/2006/relationships/themeOverride" Target="../theme/themeOverride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slideLayout" Target="../slideLayouts/slideLayout31.xml"/><Relationship Id="rId21" Type="http://schemas.openxmlformats.org/officeDocument/2006/relationships/image" Target="../media/image15.png"/><Relationship Id="rId7" Type="http://schemas.microsoft.com/office/2007/relationships/hdphoto" Target="../media/hdphoto1.wdp"/><Relationship Id="rId12" Type="http://schemas.openxmlformats.org/officeDocument/2006/relationships/slide" Target="slide1.xml"/><Relationship Id="rId17" Type="http://schemas.openxmlformats.org/officeDocument/2006/relationships/image" Target="../media/image11.png"/><Relationship Id="rId2" Type="http://schemas.microsoft.com/office/2007/relationships/media" Target="../media/media1.mp3"/><Relationship Id="rId16" Type="http://schemas.openxmlformats.org/officeDocument/2006/relationships/slide" Target="slide7.xml"/><Relationship Id="rId20" Type="http://schemas.openxmlformats.org/officeDocument/2006/relationships/image" Target="../media/image14.png"/><Relationship Id="rId1" Type="http://schemas.openxmlformats.org/officeDocument/2006/relationships/audio" Target="NULL" TargetMode="Externa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5" Type="http://schemas.microsoft.com/office/2007/relationships/hdphoto" Target="../media/hdphoto4.wdp"/><Relationship Id="rId23" Type="http://schemas.openxmlformats.org/officeDocument/2006/relationships/image" Target="../media/image16.png"/><Relationship Id="rId10" Type="http://schemas.openxmlformats.org/officeDocument/2006/relationships/image" Target="../media/image8.png"/><Relationship Id="rId19" Type="http://schemas.openxmlformats.org/officeDocument/2006/relationships/slide" Target="slide3.xml"/><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image" Target="../media/image10.png"/><Relationship Id="rId22"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slideLayout" Target="../slideLayouts/slideLayout31.xml"/><Relationship Id="rId7" Type="http://schemas.microsoft.com/office/2007/relationships/hdphoto" Target="../media/hdphoto4.wdp"/><Relationship Id="rId12" Type="http://schemas.openxmlformats.org/officeDocument/2006/relationships/slide" Target="slide3.xml"/><Relationship Id="rId17" Type="http://schemas.openxmlformats.org/officeDocument/2006/relationships/slide" Target="slide1.xml"/><Relationship Id="rId2" Type="http://schemas.microsoft.com/office/2007/relationships/media" Target="../media/media1.mp3"/><Relationship Id="rId16" Type="http://schemas.openxmlformats.org/officeDocument/2006/relationships/image" Target="../media/image16.png"/><Relationship Id="rId1" Type="http://schemas.openxmlformats.org/officeDocument/2006/relationships/audio" Target="NULL" TargetMode="Externa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image" Target="../media/image5.png"/><Relationship Id="rId15" Type="http://schemas.openxmlformats.org/officeDocument/2006/relationships/slide" Target="slide4.xml"/><Relationship Id="rId10" Type="http://schemas.openxmlformats.org/officeDocument/2006/relationships/image" Target="../media/image13.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slide" Target="slide4.xml"/><Relationship Id="rId3" Type="http://schemas.openxmlformats.org/officeDocument/2006/relationships/slideLayout" Target="../slideLayouts/slideLayout31.xml"/><Relationship Id="rId7" Type="http://schemas.microsoft.com/office/2007/relationships/hdphoto" Target="../media/hdphoto3.wdp"/><Relationship Id="rId12" Type="http://schemas.openxmlformats.org/officeDocument/2006/relationships/slide" Target="slide7.xml"/><Relationship Id="rId17" Type="http://schemas.openxmlformats.org/officeDocument/2006/relationships/image" Target="../media/image15.png"/><Relationship Id="rId2" Type="http://schemas.microsoft.com/office/2007/relationships/media" Target="../media/media1.mp3"/><Relationship Id="rId16" Type="http://schemas.openxmlformats.org/officeDocument/2006/relationships/image" Target="../media/image14.png"/><Relationship Id="rId20" Type="http://schemas.openxmlformats.org/officeDocument/2006/relationships/slide" Target="slide1.xml"/><Relationship Id="rId1" Type="http://schemas.openxmlformats.org/officeDocument/2006/relationships/audio" Target="NULL" TargetMode="External"/><Relationship Id="rId6" Type="http://schemas.openxmlformats.org/officeDocument/2006/relationships/image" Target="../media/image8.png"/><Relationship Id="rId11" Type="http://schemas.microsoft.com/office/2007/relationships/hdphoto" Target="../media/hdphoto4.wdp"/><Relationship Id="rId5" Type="http://schemas.openxmlformats.org/officeDocument/2006/relationships/image" Target="../media/image5.png"/><Relationship Id="rId15" Type="http://schemas.openxmlformats.org/officeDocument/2006/relationships/slide" Target="slide3.xml"/><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xml"/><Relationship Id="rId7"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31.xml"/><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microsoft.com/office/2007/relationships/hdphoto" Target="../media/hdphoto6.wdp"/><Relationship Id="rId2" Type="http://schemas.openxmlformats.org/officeDocument/2006/relationships/slideLayout" Target="../slideLayouts/slideLayout32.xml"/><Relationship Id="rId1" Type="http://schemas.openxmlformats.org/officeDocument/2006/relationships/themeOverride" Target="../theme/themeOverride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27.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0" y="190"/>
            <a:ext cx="12192000" cy="6857999"/>
          </a:xfrm>
          <a:prstGeom prst="rect">
            <a:avLst/>
          </a:prstGeom>
        </p:spPr>
      </p:pic>
      <p:sp>
        <p:nvSpPr>
          <p:cNvPr id="66" name="Rectangle 65"/>
          <p:cNvSpPr/>
          <p:nvPr/>
        </p:nvSpPr>
        <p:spPr>
          <a:xfrm>
            <a:off x="1674503" y="570888"/>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sp>
        <p:nvSpPr>
          <p:cNvPr id="83" name="Rectangle 82"/>
          <p:cNvSpPr/>
          <p:nvPr/>
        </p:nvSpPr>
        <p:spPr>
          <a:xfrm>
            <a:off x="1714084" y="584382"/>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grpSp>
        <p:nvGrpSpPr>
          <p:cNvPr id="3" name="Google Shape;1012;p37"/>
          <p:cNvGrpSpPr/>
          <p:nvPr/>
        </p:nvGrpSpPr>
        <p:grpSpPr>
          <a:xfrm>
            <a:off x="156217" y="219781"/>
            <a:ext cx="1481347" cy="1508052"/>
            <a:chOff x="5949775" y="2481625"/>
            <a:chExt cx="407775" cy="445825"/>
          </a:xfrm>
        </p:grpSpPr>
        <p:sp>
          <p:nvSpPr>
            <p:cNvPr id="4"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1"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2"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3"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4"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2" name="Google Shape;1031;p37"/>
          <p:cNvGrpSpPr/>
          <p:nvPr/>
        </p:nvGrpSpPr>
        <p:grpSpPr>
          <a:xfrm flipH="1">
            <a:off x="10667734" y="5331748"/>
            <a:ext cx="1023098" cy="1118758"/>
            <a:chOff x="2013650" y="1733325"/>
            <a:chExt cx="407750" cy="445875"/>
          </a:xfrm>
        </p:grpSpPr>
        <p:sp>
          <p:nvSpPr>
            <p:cNvPr id="23"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4"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5"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6"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9"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0"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1"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7"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7"/>
          <a:stretch>
            <a:fillRect/>
          </a:stretch>
        </p:blipFill>
        <p:spPr>
          <a:xfrm>
            <a:off x="1716558" y="7826"/>
            <a:ext cx="861816" cy="861816"/>
          </a:xfrm>
          <a:prstGeom prst="rect">
            <a:avLst/>
          </a:prstGeom>
        </p:spPr>
      </p:pic>
      <p:sp>
        <p:nvSpPr>
          <p:cNvPr id="67" name="Rounded Rectangle 66">
            <a:hlinkClick r:id="rId8" action="ppaction://hlinksldjump"/>
          </p:cNvPr>
          <p:cNvSpPr/>
          <p:nvPr/>
        </p:nvSpPr>
        <p:spPr>
          <a:xfrm>
            <a:off x="2820628" y="5533593"/>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1</a:t>
            </a:r>
          </a:p>
        </p:txBody>
      </p:sp>
      <p:sp>
        <p:nvSpPr>
          <p:cNvPr id="68" name="Rounded Rectangle 67">
            <a:hlinkClick r:id="rId9" action="ppaction://hlinksldjump"/>
          </p:cNvPr>
          <p:cNvSpPr/>
          <p:nvPr/>
        </p:nvSpPr>
        <p:spPr>
          <a:xfrm>
            <a:off x="7434772" y="553866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3</a:t>
            </a:r>
          </a:p>
        </p:txBody>
      </p:sp>
      <p:sp>
        <p:nvSpPr>
          <p:cNvPr id="69" name="Rounded Rectangle 68">
            <a:hlinkClick r:id="rId10" action="ppaction://hlinksldjump"/>
          </p:cNvPr>
          <p:cNvSpPr/>
          <p:nvPr/>
        </p:nvSpPr>
        <p:spPr>
          <a:xfrm>
            <a:off x="5185888" y="553423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2</a:t>
            </a:r>
          </a:p>
        </p:txBody>
      </p:sp>
      <p:pic>
        <p:nvPicPr>
          <p:cNvPr id="72" name="Picture 71"/>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2621019" y="2508338"/>
            <a:ext cx="1598657" cy="2124243"/>
          </a:xfrm>
          <a:prstGeom prst="rect">
            <a:avLst/>
          </a:prstGeom>
        </p:spPr>
      </p:pic>
      <p:pic>
        <p:nvPicPr>
          <p:cNvPr id="73" name="Picture 72"/>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670338" y="4552701"/>
            <a:ext cx="1292093" cy="941730"/>
          </a:xfrm>
          <a:prstGeom prst="rect">
            <a:avLst/>
          </a:prstGeom>
        </p:spPr>
      </p:pic>
      <p:pic>
        <p:nvPicPr>
          <p:cNvPr id="74" name="Picture 73"/>
          <p:cNvPicPr>
            <a:picLocks noChangeAspect="1"/>
          </p:cNvPicPr>
          <p:nvPr/>
        </p:nvPicPr>
        <p:blipFill rotWithShape="1">
          <a:blip r:embed="rId15">
            <a:extLst>
              <a:ext uri="{BEBA8EAE-BF5A-486C-A8C5-ECC9F3942E4B}">
                <a14:imgProps xmlns:a14="http://schemas.microsoft.com/office/drawing/2010/main">
                  <a14:imgLayer r:embed="rId16">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7164574" y="2499005"/>
            <a:ext cx="1370081" cy="2230363"/>
          </a:xfrm>
          <a:prstGeom prst="rect">
            <a:avLst/>
          </a:prstGeom>
        </p:spPr>
      </p:pic>
      <p:pic>
        <p:nvPicPr>
          <p:cNvPr id="75" name="Picture 74"/>
          <p:cNvPicPr>
            <a:picLocks noChangeAspect="1"/>
          </p:cNvPicPr>
          <p:nvPr/>
        </p:nvPicPr>
        <p:blipFill rotWithShape="1">
          <a:blip r:embed="rId17">
            <a:extLst>
              <a:ext uri="{BEBA8EAE-BF5A-486C-A8C5-ECC9F3942E4B}">
                <a14:imgProps xmlns:a14="http://schemas.microsoft.com/office/drawing/2010/main">
                  <a14:imgLayer r:embed="rId12">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7089440" y="4576295"/>
            <a:ext cx="1640547" cy="935795"/>
          </a:xfrm>
          <a:prstGeom prst="rect">
            <a:avLst/>
          </a:prstGeom>
        </p:spPr>
      </p:pic>
      <p:pic>
        <p:nvPicPr>
          <p:cNvPr id="76" name="Picture 75"/>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950169" y="2453350"/>
            <a:ext cx="1280840" cy="2235503"/>
          </a:xfrm>
          <a:prstGeom prst="rect">
            <a:avLst/>
          </a:prstGeom>
        </p:spPr>
      </p:pic>
      <p:pic>
        <p:nvPicPr>
          <p:cNvPr id="77" name="Picture 76"/>
          <p:cNvPicPr>
            <a:picLocks noChangeAspect="1"/>
          </p:cNvPicPr>
          <p:nvPr/>
        </p:nvPicPr>
        <p:blipFill rotWithShape="1">
          <a:blip r:embed="rId20">
            <a:extLst>
              <a:ext uri="{BEBA8EAE-BF5A-486C-A8C5-ECC9F3942E4B}">
                <a14:imgProps xmlns:a14="http://schemas.microsoft.com/office/drawing/2010/main">
                  <a14:imgLayer r:embed="rId12">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942632" y="4548425"/>
            <a:ext cx="1259886" cy="946650"/>
          </a:xfrm>
          <a:prstGeom prst="rect">
            <a:avLst/>
          </a:prstGeom>
        </p:spPr>
      </p:pic>
      <p:pic>
        <p:nvPicPr>
          <p:cNvPr id="82" name="PA_图片 11">
            <a:hlinkClick r:id="rId21" action="ppaction://hlinksldjump"/>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22" cstate="screen">
            <a:extLst>
              <a:ext uri="{28A0092B-C50C-407E-A947-70E740481C1C}">
                <a14:useLocalDpi xmlns:a14="http://schemas.microsoft.com/office/drawing/2010/main"/>
              </a:ext>
            </a:extLst>
          </a:blip>
          <a:stretch>
            <a:fillRect/>
          </a:stretch>
        </p:blipFill>
        <p:spPr>
          <a:xfrm>
            <a:off x="9579820" y="-654776"/>
            <a:ext cx="2800265" cy="2800265"/>
          </a:xfrm>
          <a:prstGeom prst="rect">
            <a:avLst/>
          </a:prstGeom>
        </p:spPr>
      </p:pic>
      <p:sp>
        <p:nvSpPr>
          <p:cNvPr id="85" name="TextBox 84"/>
          <p:cNvSpPr txBox="1"/>
          <p:nvPr/>
        </p:nvSpPr>
        <p:spPr>
          <a:xfrm>
            <a:off x="10171108" y="1725286"/>
            <a:ext cx="2065713" cy="500906"/>
          </a:xfrm>
          <a:prstGeom prst="rect">
            <a:avLst/>
          </a:prstGeom>
          <a:noFill/>
        </p:spPr>
        <p:txBody>
          <a:bodyPr wrap="square" rtlCol="0">
            <a:spAutoFit/>
          </a:bodyPr>
          <a:lstStyle/>
          <a:p>
            <a:pPr marL="0" marR="0" lvl="0" indent="0" algn="l" defTabSz="866943" rtl="0" eaLnBrk="1" fontAlgn="base" latinLnBrk="0" hangingPunct="1">
              <a:lnSpc>
                <a:spcPct val="100000"/>
              </a:lnSpc>
              <a:spcBef>
                <a:spcPct val="0"/>
              </a:spcBef>
              <a:spcAft>
                <a:spcPct val="0"/>
              </a:spcAft>
              <a:buClrTx/>
              <a:buSzTx/>
              <a:buFontTx/>
              <a:buNone/>
              <a:tabLst/>
              <a:defRPr/>
            </a:pP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Hoàn</a:t>
            </a:r>
            <a:r>
              <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thành</a:t>
            </a:r>
            <a:endPar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 name="Rectangle 39"/>
          <p:cNvSpPr/>
          <p:nvPr/>
        </p:nvSpPr>
        <p:spPr>
          <a:xfrm>
            <a:off x="267269" y="5526456"/>
            <a:ext cx="1834269" cy="8928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Ghi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vào</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ô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số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=&gt;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hiện</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hỏi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p>
        </p:txBody>
      </p:sp>
      <p:sp>
        <p:nvSpPr>
          <p:cNvPr id="61" name="Rectangle 60"/>
          <p:cNvSpPr/>
          <p:nvPr/>
        </p:nvSpPr>
        <p:spPr>
          <a:xfrm>
            <a:off x="2328531" y="1843083"/>
            <a:ext cx="640145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em</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hãy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đúng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để</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giúp</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ong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chở</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mật</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từ</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hoa</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về</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tổ</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nhé</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a:t>
            </a:r>
          </a:p>
        </p:txBody>
      </p:sp>
    </p:spTree>
    <p:extLst>
      <p:ext uri="{BB962C8B-B14F-4D97-AF65-F5344CB8AC3E}">
        <p14:creationId xmlns:p14="http://schemas.microsoft.com/office/powerpoint/2010/main" val="55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83"/>
                                        </p:tgtEl>
                                        <p:attrNameLst>
                                          <p:attrName>style.visibility</p:attrName>
                                        </p:attrNameLst>
                                      </p:cBhvr>
                                      <p:to>
                                        <p:strVal val="visible"/>
                                      </p:to>
                                    </p:set>
                                    <p:anim calcmode="lin" valueType="num">
                                      <p:cBhvr>
                                        <p:cTn id="13"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3"/>
                                        </p:tgtEl>
                                        <p:attrNameLst>
                                          <p:attrName>ppt_y</p:attrName>
                                        </p:attrNameLst>
                                      </p:cBhvr>
                                      <p:tavLst>
                                        <p:tav tm="0">
                                          <p:val>
                                            <p:strVal val="#ppt_y"/>
                                          </p:val>
                                        </p:tav>
                                        <p:tav tm="100000">
                                          <p:val>
                                            <p:strVal val="#ppt_y"/>
                                          </p:val>
                                        </p:tav>
                                      </p:tavLst>
                                    </p:anim>
                                    <p:anim calcmode="lin" valueType="num">
                                      <p:cBhvr>
                                        <p:cTn id="15"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3"/>
                                        </p:tgtEl>
                                      </p:cBhvr>
                                    </p:animEffect>
                                  </p:childTnLst>
                                </p:cTn>
                              </p:par>
                              <p:par>
                                <p:cTn id="18" presetID="42"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anim calcmode="lin" valueType="num">
                                      <p:cBhvr>
                                        <p:cTn id="21" dur="1000" fill="hold"/>
                                        <p:tgtEl>
                                          <p:spTgt spid="82"/>
                                        </p:tgtEl>
                                        <p:attrNameLst>
                                          <p:attrName>ppt_x</p:attrName>
                                        </p:attrNameLst>
                                      </p:cBhvr>
                                      <p:tavLst>
                                        <p:tav tm="0">
                                          <p:val>
                                            <p:strVal val="#ppt_x"/>
                                          </p:val>
                                        </p:tav>
                                        <p:tav tm="100000">
                                          <p:val>
                                            <p:strVal val="#ppt_x"/>
                                          </p:val>
                                        </p:tav>
                                      </p:tavLst>
                                    </p:anim>
                                    <p:anim calcmode="lin" valueType="num">
                                      <p:cBhvr>
                                        <p:cTn id="22" dur="1000" fill="hold"/>
                                        <p:tgtEl>
                                          <p:spTgt spid="82"/>
                                        </p:tgtEl>
                                        <p:attrNameLst>
                                          <p:attrName>ppt_y</p:attrName>
                                        </p:attrNameLst>
                                      </p:cBhvr>
                                      <p:tavLst>
                                        <p:tav tm="0">
                                          <p:val>
                                            <p:strVal val="#ppt_y+.1"/>
                                          </p:val>
                                        </p:tav>
                                        <p:tav tm="100000">
                                          <p:val>
                                            <p:strVal val="#ppt_y"/>
                                          </p:val>
                                        </p:tav>
                                      </p:tavLst>
                                    </p:anim>
                                  </p:childTnLst>
                                </p:cTn>
                              </p:par>
                              <p:par>
                                <p:cTn id="23" presetID="26" presetClass="emph" presetSubtype="0" repeatCount="3000" fill="hold" nodeType="withEffect">
                                  <p:stCondLst>
                                    <p:cond delay="0"/>
                                  </p:stCondLst>
                                  <p:childTnLst>
                                    <p:animEffect transition="out" filter="fade">
                                      <p:cBhvr>
                                        <p:cTn id="24" dur="500" tmFilter="0, 0; .2, .5; .8, .5; 1, 0"/>
                                        <p:tgtEl>
                                          <p:spTgt spid="82"/>
                                        </p:tgtEl>
                                      </p:cBhvr>
                                    </p:animEffect>
                                    <p:animScale>
                                      <p:cBhvr>
                                        <p:cTn id="25" dur="250" autoRev="1" fill="hold"/>
                                        <p:tgtEl>
                                          <p:spTgt spid="82"/>
                                        </p:tgtEl>
                                      </p:cBhvr>
                                      <p:by x="105000" y="105000"/>
                                    </p:animScale>
                                  </p:childTnLst>
                                </p:cTn>
                              </p:par>
                            </p:childTnLst>
                          </p:cTn>
                        </p:par>
                        <p:par>
                          <p:cTn id="26" fill="hold">
                            <p:stCondLst>
                              <p:cond delay="1500"/>
                            </p:stCondLst>
                            <p:childTnLst>
                              <p:par>
                                <p:cTn id="27" presetID="32" presetClass="emph" presetSubtype="0" repeatCount="indefinite" fill="hold" nodeType="afterEffect">
                                  <p:stCondLst>
                                    <p:cond delay="0"/>
                                  </p:stCondLst>
                                  <p:childTnLst>
                                    <p:animRot by="120000">
                                      <p:cBhvr>
                                        <p:cTn id="28" dur="200" fill="hold">
                                          <p:stCondLst>
                                            <p:cond delay="0"/>
                                          </p:stCondLst>
                                        </p:cTn>
                                        <p:tgtEl>
                                          <p:spTgt spid="82"/>
                                        </p:tgtEl>
                                        <p:attrNameLst>
                                          <p:attrName>r</p:attrName>
                                        </p:attrNameLst>
                                      </p:cBhvr>
                                    </p:animRot>
                                    <p:animRot by="-240000">
                                      <p:cBhvr>
                                        <p:cTn id="29" dur="400" fill="hold">
                                          <p:stCondLst>
                                            <p:cond delay="400"/>
                                          </p:stCondLst>
                                        </p:cTn>
                                        <p:tgtEl>
                                          <p:spTgt spid="82"/>
                                        </p:tgtEl>
                                        <p:attrNameLst>
                                          <p:attrName>r</p:attrName>
                                        </p:attrNameLst>
                                      </p:cBhvr>
                                    </p:animRot>
                                    <p:animRot by="240000">
                                      <p:cBhvr>
                                        <p:cTn id="30" dur="400" fill="hold">
                                          <p:stCondLst>
                                            <p:cond delay="800"/>
                                          </p:stCondLst>
                                        </p:cTn>
                                        <p:tgtEl>
                                          <p:spTgt spid="82"/>
                                        </p:tgtEl>
                                        <p:attrNameLst>
                                          <p:attrName>r</p:attrName>
                                        </p:attrNameLst>
                                      </p:cBhvr>
                                    </p:animRot>
                                    <p:animRot by="-240000">
                                      <p:cBhvr>
                                        <p:cTn id="31" dur="400" fill="hold">
                                          <p:stCondLst>
                                            <p:cond delay="1200"/>
                                          </p:stCondLst>
                                        </p:cTn>
                                        <p:tgtEl>
                                          <p:spTgt spid="82"/>
                                        </p:tgtEl>
                                        <p:attrNameLst>
                                          <p:attrName>r</p:attrName>
                                        </p:attrNameLst>
                                      </p:cBhvr>
                                    </p:animRot>
                                    <p:animRot by="120000">
                                      <p:cBhvr>
                                        <p:cTn id="32"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65"/>
                </p:tgtEl>
              </p:cMediaNode>
            </p:audio>
            <p:seq concurrent="1" nextAc="seek">
              <p:cTn id="34" restart="whenNotActive" fill="hold" evtFilter="cancelBubble" nodeType="interactiveSeq">
                <p:stCondLst>
                  <p:cond evt="onClick" delay="0">
                    <p:tgtEl>
                      <p:spTgt spid="6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72"/>
                                        </p:tgtEl>
                                      </p:cBhvr>
                                    </p:animEffect>
                                    <p:set>
                                      <p:cBhvr>
                                        <p:cTn id="39" dur="1" fill="hold">
                                          <p:stCondLst>
                                            <p:cond delay="499"/>
                                          </p:stCondLst>
                                        </p:cTn>
                                        <p:tgtEl>
                                          <p:spTgt spid="7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3"/>
                                        </p:tgtEl>
                                      </p:cBhvr>
                                    </p:animEffect>
                                    <p:set>
                                      <p:cBhvr>
                                        <p:cTn id="42" dur="1" fill="hold">
                                          <p:stCondLst>
                                            <p:cond delay="499"/>
                                          </p:stCondLst>
                                        </p:cTn>
                                        <p:tgtEl>
                                          <p:spTgt spid="7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67"/>
                                        </p:tgtEl>
                                      </p:cBhvr>
                                    </p:animEffect>
                                    <p:set>
                                      <p:cBhvr>
                                        <p:cTn id="4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46" restart="whenNotActive" fill="hold" evtFilter="cancelBubble" nodeType="interactiveSeq">
                <p:stCondLst>
                  <p:cond evt="onClick" delay="0">
                    <p:tgtEl>
                      <p:spTgt spid="68"/>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68"/>
                                        </p:tgtEl>
                                        <p:attrNameLst>
                                          <p:attrName>ppt_w</p:attrName>
                                        </p:attrNameLst>
                                      </p:cBhvr>
                                      <p:tavLst>
                                        <p:tav tm="0">
                                          <p:val>
                                            <p:strVal val="ppt_w"/>
                                          </p:val>
                                        </p:tav>
                                        <p:tav tm="100000">
                                          <p:val>
                                            <p:fltVal val="0"/>
                                          </p:val>
                                        </p:tav>
                                      </p:tavLst>
                                    </p:anim>
                                    <p:anim calcmode="lin" valueType="num">
                                      <p:cBhvr>
                                        <p:cTn id="51" dur="500"/>
                                        <p:tgtEl>
                                          <p:spTgt spid="68"/>
                                        </p:tgtEl>
                                        <p:attrNameLst>
                                          <p:attrName>ppt_h</p:attrName>
                                        </p:attrNameLst>
                                      </p:cBhvr>
                                      <p:tavLst>
                                        <p:tav tm="0">
                                          <p:val>
                                            <p:strVal val="ppt_h"/>
                                          </p:val>
                                        </p:tav>
                                        <p:tav tm="100000">
                                          <p:val>
                                            <p:fltVal val="0"/>
                                          </p:val>
                                        </p:tav>
                                      </p:tavLst>
                                    </p:anim>
                                    <p:animEffect transition="out" filter="fade">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75"/>
                                        </p:tgtEl>
                                        <p:attrNameLst>
                                          <p:attrName>ppt_w</p:attrName>
                                        </p:attrNameLst>
                                      </p:cBhvr>
                                      <p:tavLst>
                                        <p:tav tm="0">
                                          <p:val>
                                            <p:strVal val="ppt_w"/>
                                          </p:val>
                                        </p:tav>
                                        <p:tav tm="100000">
                                          <p:val>
                                            <p:fltVal val="0"/>
                                          </p:val>
                                        </p:tav>
                                      </p:tavLst>
                                    </p:anim>
                                    <p:anim calcmode="lin" valueType="num">
                                      <p:cBhvr>
                                        <p:cTn id="56" dur="500"/>
                                        <p:tgtEl>
                                          <p:spTgt spid="75"/>
                                        </p:tgtEl>
                                        <p:attrNameLst>
                                          <p:attrName>ppt_h</p:attrName>
                                        </p:attrNameLst>
                                      </p:cBhvr>
                                      <p:tavLst>
                                        <p:tav tm="0">
                                          <p:val>
                                            <p:strVal val="ppt_h"/>
                                          </p:val>
                                        </p:tav>
                                        <p:tav tm="100000">
                                          <p:val>
                                            <p:fltVal val="0"/>
                                          </p:val>
                                        </p:tav>
                                      </p:tavLst>
                                    </p:anim>
                                    <p:animEffect transition="out" filter="fade">
                                      <p:cBhvr>
                                        <p:cTn id="57" dur="500"/>
                                        <p:tgtEl>
                                          <p:spTgt spid="75"/>
                                        </p:tgtEl>
                                      </p:cBhvr>
                                    </p:animEffect>
                                    <p:set>
                                      <p:cBhvr>
                                        <p:cTn id="58" dur="1" fill="hold">
                                          <p:stCondLst>
                                            <p:cond delay="499"/>
                                          </p:stCondLst>
                                        </p:cTn>
                                        <p:tgtEl>
                                          <p:spTgt spid="75"/>
                                        </p:tgtEl>
                                        <p:attrNameLst>
                                          <p:attrName>style.visibility</p:attrName>
                                        </p:attrNameLst>
                                      </p:cBhvr>
                                      <p:to>
                                        <p:strVal val="hidden"/>
                                      </p:to>
                                    </p:set>
                                  </p:childTnLst>
                                </p:cTn>
                              </p:par>
                              <p:par>
                                <p:cTn id="59" presetID="53" presetClass="exit" presetSubtype="32" fill="hold" nodeType="withEffect">
                                  <p:stCondLst>
                                    <p:cond delay="0"/>
                                  </p:stCondLst>
                                  <p:childTnLst>
                                    <p:anim calcmode="lin" valueType="num">
                                      <p:cBhvr>
                                        <p:cTn id="60" dur="500"/>
                                        <p:tgtEl>
                                          <p:spTgt spid="74"/>
                                        </p:tgtEl>
                                        <p:attrNameLst>
                                          <p:attrName>ppt_w</p:attrName>
                                        </p:attrNameLst>
                                      </p:cBhvr>
                                      <p:tavLst>
                                        <p:tav tm="0">
                                          <p:val>
                                            <p:strVal val="ppt_w"/>
                                          </p:val>
                                        </p:tav>
                                        <p:tav tm="100000">
                                          <p:val>
                                            <p:fltVal val="0"/>
                                          </p:val>
                                        </p:tav>
                                      </p:tavLst>
                                    </p:anim>
                                    <p:anim calcmode="lin" valueType="num">
                                      <p:cBhvr>
                                        <p:cTn id="61" dur="500"/>
                                        <p:tgtEl>
                                          <p:spTgt spid="74"/>
                                        </p:tgtEl>
                                        <p:attrNameLst>
                                          <p:attrName>ppt_h</p:attrName>
                                        </p:attrNameLst>
                                      </p:cBhvr>
                                      <p:tavLst>
                                        <p:tav tm="0">
                                          <p:val>
                                            <p:strVal val="ppt_h"/>
                                          </p:val>
                                        </p:tav>
                                        <p:tav tm="100000">
                                          <p:val>
                                            <p:fltVal val="0"/>
                                          </p:val>
                                        </p:tav>
                                      </p:tavLst>
                                    </p:anim>
                                    <p:animEffect transition="out" filter="fade">
                                      <p:cBhvr>
                                        <p:cTn id="62" dur="500"/>
                                        <p:tgtEl>
                                          <p:spTgt spid="74"/>
                                        </p:tgtEl>
                                      </p:cBhvr>
                                    </p:animEffect>
                                    <p:set>
                                      <p:cBhvr>
                                        <p:cTn id="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64" restart="whenNotActive" fill="hold" evtFilter="cancelBubble" nodeType="interactiveSeq">
                <p:stCondLst>
                  <p:cond evt="onClick" delay="0">
                    <p:tgtEl>
                      <p:spTgt spid="69"/>
                    </p:tgtEl>
                  </p:cond>
                </p:stCondLst>
                <p:endSync evt="end" delay="0">
                  <p:rtn val="all"/>
                </p:endSync>
                <p:childTnLst>
                  <p:par>
                    <p:cTn id="65" fill="hold">
                      <p:stCondLst>
                        <p:cond delay="0"/>
                      </p:stCondLst>
                      <p:childTnLst>
                        <p:par>
                          <p:cTn id="66" fill="hold">
                            <p:stCondLst>
                              <p:cond delay="0"/>
                            </p:stCondLst>
                            <p:childTnLst>
                              <p:par>
                                <p:cTn id="67" presetID="53" presetClass="exit" presetSubtype="32" fill="hold" grpId="0" nodeType="clickEffect">
                                  <p:stCondLst>
                                    <p:cond delay="0"/>
                                  </p:stCondLst>
                                  <p:childTnLst>
                                    <p:anim calcmode="lin" valueType="num">
                                      <p:cBhvr>
                                        <p:cTn id="68" dur="500"/>
                                        <p:tgtEl>
                                          <p:spTgt spid="69"/>
                                        </p:tgtEl>
                                        <p:attrNameLst>
                                          <p:attrName>ppt_w</p:attrName>
                                        </p:attrNameLst>
                                      </p:cBhvr>
                                      <p:tavLst>
                                        <p:tav tm="0">
                                          <p:val>
                                            <p:strVal val="ppt_w"/>
                                          </p:val>
                                        </p:tav>
                                        <p:tav tm="100000">
                                          <p:val>
                                            <p:fltVal val="0"/>
                                          </p:val>
                                        </p:tav>
                                      </p:tavLst>
                                    </p:anim>
                                    <p:anim calcmode="lin" valueType="num">
                                      <p:cBhvr>
                                        <p:cTn id="69" dur="500"/>
                                        <p:tgtEl>
                                          <p:spTgt spid="69"/>
                                        </p:tgtEl>
                                        <p:attrNameLst>
                                          <p:attrName>ppt_h</p:attrName>
                                        </p:attrNameLst>
                                      </p:cBhvr>
                                      <p:tavLst>
                                        <p:tav tm="0">
                                          <p:val>
                                            <p:strVal val="ppt_h"/>
                                          </p:val>
                                        </p:tav>
                                        <p:tav tm="100000">
                                          <p:val>
                                            <p:fltVal val="0"/>
                                          </p:val>
                                        </p:tav>
                                      </p:tavLst>
                                    </p:anim>
                                    <p:animEffect transition="out" filter="fade">
                                      <p:cBhvr>
                                        <p:cTn id="70" dur="500"/>
                                        <p:tgtEl>
                                          <p:spTgt spid="69"/>
                                        </p:tgtEl>
                                      </p:cBhvr>
                                    </p:animEffect>
                                    <p:set>
                                      <p:cBhvr>
                                        <p:cTn id="71" dur="1" fill="hold">
                                          <p:stCondLst>
                                            <p:cond delay="499"/>
                                          </p:stCondLst>
                                        </p:cTn>
                                        <p:tgtEl>
                                          <p:spTgt spid="69"/>
                                        </p:tgtEl>
                                        <p:attrNameLst>
                                          <p:attrName>style.visibility</p:attrName>
                                        </p:attrNameLst>
                                      </p:cBhvr>
                                      <p:to>
                                        <p:strVal val="hidden"/>
                                      </p:to>
                                    </p:set>
                                  </p:childTnLst>
                                </p:cTn>
                              </p:par>
                              <p:par>
                                <p:cTn id="72" presetID="53" presetClass="exit" presetSubtype="32" fill="hold" nodeType="withEffect">
                                  <p:stCondLst>
                                    <p:cond delay="0"/>
                                  </p:stCondLst>
                                  <p:childTnLst>
                                    <p:anim calcmode="lin" valueType="num">
                                      <p:cBhvr>
                                        <p:cTn id="73" dur="500"/>
                                        <p:tgtEl>
                                          <p:spTgt spid="77"/>
                                        </p:tgtEl>
                                        <p:attrNameLst>
                                          <p:attrName>ppt_w</p:attrName>
                                        </p:attrNameLst>
                                      </p:cBhvr>
                                      <p:tavLst>
                                        <p:tav tm="0">
                                          <p:val>
                                            <p:strVal val="ppt_w"/>
                                          </p:val>
                                        </p:tav>
                                        <p:tav tm="100000">
                                          <p:val>
                                            <p:fltVal val="0"/>
                                          </p:val>
                                        </p:tav>
                                      </p:tavLst>
                                    </p:anim>
                                    <p:anim calcmode="lin" valueType="num">
                                      <p:cBhvr>
                                        <p:cTn id="74" dur="500"/>
                                        <p:tgtEl>
                                          <p:spTgt spid="77"/>
                                        </p:tgtEl>
                                        <p:attrNameLst>
                                          <p:attrName>ppt_h</p:attrName>
                                        </p:attrNameLst>
                                      </p:cBhvr>
                                      <p:tavLst>
                                        <p:tav tm="0">
                                          <p:val>
                                            <p:strVal val="ppt_h"/>
                                          </p:val>
                                        </p:tav>
                                        <p:tav tm="100000">
                                          <p:val>
                                            <p:fltVal val="0"/>
                                          </p:val>
                                        </p:tav>
                                      </p:tavLst>
                                    </p:anim>
                                    <p:animEffect transition="out" filter="fade">
                                      <p:cBhvr>
                                        <p:cTn id="75" dur="500"/>
                                        <p:tgtEl>
                                          <p:spTgt spid="77"/>
                                        </p:tgtEl>
                                      </p:cBhvr>
                                    </p:animEffect>
                                    <p:set>
                                      <p:cBhvr>
                                        <p:cTn id="76" dur="1" fill="hold">
                                          <p:stCondLst>
                                            <p:cond delay="499"/>
                                          </p:stCondLst>
                                        </p:cTn>
                                        <p:tgtEl>
                                          <p:spTgt spid="77"/>
                                        </p:tgtEl>
                                        <p:attrNameLst>
                                          <p:attrName>style.visibility</p:attrName>
                                        </p:attrNameLst>
                                      </p:cBhvr>
                                      <p:to>
                                        <p:strVal val="hidden"/>
                                      </p:to>
                                    </p:set>
                                  </p:childTnLst>
                                </p:cTn>
                              </p:par>
                              <p:par>
                                <p:cTn id="77" presetID="53" presetClass="exit" presetSubtype="32" fill="hold" nodeType="withEffect">
                                  <p:stCondLst>
                                    <p:cond delay="0"/>
                                  </p:stCondLst>
                                  <p:childTnLst>
                                    <p:anim calcmode="lin" valueType="num">
                                      <p:cBhvr>
                                        <p:cTn id="78" dur="500"/>
                                        <p:tgtEl>
                                          <p:spTgt spid="76"/>
                                        </p:tgtEl>
                                        <p:attrNameLst>
                                          <p:attrName>ppt_w</p:attrName>
                                        </p:attrNameLst>
                                      </p:cBhvr>
                                      <p:tavLst>
                                        <p:tav tm="0">
                                          <p:val>
                                            <p:strVal val="ppt_w"/>
                                          </p:val>
                                        </p:tav>
                                        <p:tav tm="100000">
                                          <p:val>
                                            <p:fltVal val="0"/>
                                          </p:val>
                                        </p:tav>
                                      </p:tavLst>
                                    </p:anim>
                                    <p:anim calcmode="lin" valueType="num">
                                      <p:cBhvr>
                                        <p:cTn id="79" dur="500"/>
                                        <p:tgtEl>
                                          <p:spTgt spid="76"/>
                                        </p:tgtEl>
                                        <p:attrNameLst>
                                          <p:attrName>ppt_h</p:attrName>
                                        </p:attrNameLst>
                                      </p:cBhvr>
                                      <p:tavLst>
                                        <p:tav tm="0">
                                          <p:val>
                                            <p:strVal val="ppt_h"/>
                                          </p:val>
                                        </p:tav>
                                        <p:tav tm="100000">
                                          <p:val>
                                            <p:fltVal val="0"/>
                                          </p:val>
                                        </p:tav>
                                      </p:tavLst>
                                    </p:anim>
                                    <p:animEffect transition="out" filter="fade">
                                      <p:cBhvr>
                                        <p:cTn id="80" dur="500"/>
                                        <p:tgtEl>
                                          <p:spTgt spid="76"/>
                                        </p:tgtEl>
                                      </p:cBhvr>
                                    </p:animEffect>
                                    <p:set>
                                      <p:cBhvr>
                                        <p:cTn id="81"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83" grpId="0"/>
      <p:bldP spid="67" grpId="0" animBg="1"/>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a16="http://schemas.microsoft.com/office/drawing/2014/main" id="{53A8E801-4982-4720-BF76-5690EAEC1DE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a16="http://schemas.microsoft.com/office/drawing/2014/main" id="{D9A198AC-F6C2-45BD-BF26-ECED3E1D2450}"/>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a16="http://schemas.microsoft.com/office/drawing/2014/main" id="{6FAC88B9-C578-4E37-B702-48ACD857943A}"/>
              </a:ext>
            </a:extLst>
          </p:cNvPr>
          <p:cNvSpPr/>
          <p:nvPr/>
        </p:nvSpPr>
        <p:spPr>
          <a:xfrm>
            <a:off x="217099" y="1574665"/>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a16="http://schemas.microsoft.com/office/drawing/2014/main" id="{CA5F833D-71FB-499D-BD6E-645FF3D7518E}"/>
              </a:ext>
            </a:extLst>
          </p:cNvPr>
          <p:cNvSpPr/>
          <p:nvPr/>
        </p:nvSpPr>
        <p:spPr>
          <a:xfrm>
            <a:off x="327987" y="316138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76B90-E8F1-4D6B-BF11-52B189A3BF0A}"/>
              </a:ext>
            </a:extLst>
          </p:cNvPr>
          <p:cNvSpPr txBox="1"/>
          <p:nvPr/>
        </p:nvSpPr>
        <p:spPr>
          <a:xfrm>
            <a:off x="517462" y="346478"/>
            <a:ext cx="11404725" cy="485710"/>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T</a:t>
            </a:r>
            <a:r>
              <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ư thế ngồi viết</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như</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thế</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nào</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là</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chuẩn</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a:t>
            </a:r>
            <a:endPar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endParaRPr>
          </a:p>
        </p:txBody>
      </p:sp>
      <p:pic>
        <p:nvPicPr>
          <p:cNvPr id="3" name="Picture 2">
            <a:extLst>
              <a:ext uri="{FF2B5EF4-FFF2-40B4-BE49-F238E27FC236}">
                <a16:creationId xmlns:a16="http://schemas.microsoft.com/office/drawing/2014/main" id="{2A944CAB-9A50-4E41-BED5-A63718B875EE}"/>
              </a:ext>
            </a:extLst>
          </p:cNvPr>
          <p:cNvPicPr>
            <a:picLocks noChangeAspect="1"/>
          </p:cNvPicPr>
          <p:nvPr/>
        </p:nvPicPr>
        <p:blipFill>
          <a:blip r:embed="rId2"/>
          <a:stretch>
            <a:fillRect/>
          </a:stretch>
        </p:blipFill>
        <p:spPr>
          <a:xfrm>
            <a:off x="2995348" y="1670575"/>
            <a:ext cx="6971029" cy="4602822"/>
          </a:xfrm>
          <a:prstGeom prst="rect">
            <a:avLst/>
          </a:prstGeom>
        </p:spPr>
      </p:pic>
    </p:spTree>
    <p:extLst>
      <p:ext uri="{BB962C8B-B14F-4D97-AF65-F5344CB8AC3E}">
        <p14:creationId xmlns:p14="http://schemas.microsoft.com/office/powerpoint/2010/main" val="2599473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873192"/>
            <a:ext cx="11669120" cy="471810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 là người mà em yêu quý nhất trong nhà. Mẹ em là bác sĩ. Ngoài những lúc làm việc tại bệnh viện, mẹ luôn dành thời gian để chăm sóc cho gia đình. Mẹ nấu cơm, dọn dẹp nhà cửa và giặt quần áo. Mẹ em nấu ăn rất ngon. Món nào em thích mẹ cũng có thể làm được. Em rất thương mẹ vì công việc của mẹ rất bận rộn. Em sẽ làm việc nhà giúp mẹ nhiều hơn để mẹ đỡ vất vả</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66344056"/>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504950"/>
            <a:ext cx="11669120" cy="53530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trai của em tên là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14 tuổi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có nước da ngăm đen, mái tóc cắt ngắn, cặp mắt to và sáng. Nhờ nỗ lực không ngừng trong học tập nên anh luôn đạt danh hiệu học sinh giỏi toàn diện. Anh từng chia sẻ với em ước mơ trở thành một thuyền trưởng tàu viễn dương, được khám phá những chân trời mới. Anh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rất ngăn nắp. Bàn học của anh lúc nào cũng gọn gang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rất yêu quý anh, người anh trai gương mẫu và vô cùng thông minh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59565487"/>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pic>
        <p:nvPicPr>
          <p:cNvPr id="9" name="Picture 8">
            <a:extLst>
              <a:ext uri="{FF2B5EF4-FFF2-40B4-BE49-F238E27FC236}">
                <a16:creationId xmlns:a16="http://schemas.microsoft.com/office/drawing/2014/main" id="{57C92C81-00E7-4C77-9D76-60CFA0D6AF90}"/>
              </a:ext>
            </a:extLst>
          </p:cNvPr>
          <p:cNvPicPr>
            <a:picLocks noChangeAspect="1"/>
          </p:cNvPicPr>
          <p:nvPr/>
        </p:nvPicPr>
        <p:blipFill>
          <a:blip r:embed="rId5"/>
          <a:stretch>
            <a:fillRect/>
          </a:stretch>
        </p:blipFill>
        <p:spPr>
          <a:xfrm>
            <a:off x="2505238" y="3499736"/>
            <a:ext cx="2439123" cy="3116353"/>
          </a:xfrm>
          <a:prstGeom prst="rect">
            <a:avLst/>
          </a:prstGeom>
        </p:spPr>
      </p:pic>
      <p:pic>
        <p:nvPicPr>
          <p:cNvPr id="10" name="Picture 9">
            <a:extLst>
              <a:ext uri="{FF2B5EF4-FFF2-40B4-BE49-F238E27FC236}">
                <a16:creationId xmlns:a16="http://schemas.microsoft.com/office/drawing/2014/main" id="{279E0F39-842E-4C9B-8EB6-6F6B17B4E27B}"/>
              </a:ext>
            </a:extLst>
          </p:cNvPr>
          <p:cNvPicPr>
            <a:picLocks noChangeAspect="1"/>
          </p:cNvPicPr>
          <p:nvPr/>
        </p:nvPicPr>
        <p:blipFill>
          <a:blip r:embed="rId6"/>
          <a:stretch>
            <a:fillRect/>
          </a:stretch>
        </p:blipFill>
        <p:spPr>
          <a:xfrm>
            <a:off x="272127" y="3415689"/>
            <a:ext cx="2233109" cy="3225918"/>
          </a:xfrm>
          <a:prstGeom prst="rect">
            <a:avLst/>
          </a:prstGeom>
        </p:spPr>
      </p:pic>
      <p:sp>
        <p:nvSpPr>
          <p:cNvPr id="11" name="五边形 3">
            <a:extLst>
              <a:ext uri="{FF2B5EF4-FFF2-40B4-BE49-F238E27FC236}">
                <a16:creationId xmlns:a16="http://schemas.microsoft.com/office/drawing/2014/main" id="{DA63431A-AAC1-44DB-B68D-64E8BF40B61B}"/>
              </a:ext>
            </a:extLst>
          </p:cNvPr>
          <p:cNvSpPr/>
          <p:nvPr/>
        </p:nvSpPr>
        <p:spPr>
          <a:xfrm flipH="1">
            <a:off x="3708648" y="539949"/>
            <a:ext cx="7453065" cy="2088232"/>
          </a:xfrm>
          <a:prstGeom prst="homePlate">
            <a:avLst>
              <a:gd name="adj" fmla="val 27033"/>
            </a:avLst>
          </a:prstGeom>
          <a:solidFill>
            <a:sysClr val="window" lastClr="FFFFFF"/>
          </a:solidFill>
          <a:ln w="25400" cap="flat" cmpd="sng" algn="ctr">
            <a:solidFill>
              <a:srgbClr val="4BACC6">
                <a:lumMod val="75000"/>
              </a:srgbClr>
            </a:solidFill>
            <a:prstDash val="solid"/>
          </a:ln>
          <a:effectLst>
            <a:glow rad="228600">
              <a:srgbClr val="4F81BD">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2" name="椭圆 4">
            <a:extLst>
              <a:ext uri="{FF2B5EF4-FFF2-40B4-BE49-F238E27FC236}">
                <a16:creationId xmlns:a16="http://schemas.microsoft.com/office/drawing/2014/main" id="{D72BB1CF-CB2A-4B21-8DDD-A50F04DEA3D7}"/>
              </a:ext>
            </a:extLst>
          </p:cNvPr>
          <p:cNvSpPr/>
          <p:nvPr/>
        </p:nvSpPr>
        <p:spPr>
          <a:xfrm>
            <a:off x="4062934" y="1052504"/>
            <a:ext cx="879842" cy="879842"/>
          </a:xfrm>
          <a:prstGeom prst="ellipse">
            <a:avLst/>
          </a:prstGeom>
          <a:solidFill>
            <a:srgbClr val="4BACC6">
              <a:lumMod val="75000"/>
            </a:srgbClr>
          </a:solidFill>
          <a:ln w="38100" cap="flat" cmpd="sng" algn="ctr">
            <a:solidFill>
              <a:sysClr val="window" lastClr="FFFFFF"/>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TextBox 12">
            <a:extLst>
              <a:ext uri="{FF2B5EF4-FFF2-40B4-BE49-F238E27FC236}">
                <a16:creationId xmlns:a16="http://schemas.microsoft.com/office/drawing/2014/main" id="{FC93C82A-C05A-49C6-88E6-4F2DF4535879}"/>
              </a:ext>
            </a:extLst>
          </p:cNvPr>
          <p:cNvSpPr txBox="1"/>
          <p:nvPr/>
        </p:nvSpPr>
        <p:spPr>
          <a:xfrm flipH="1">
            <a:off x="4140698" y="1187607"/>
            <a:ext cx="10785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endParaRPr>
          </a:p>
        </p:txBody>
      </p:sp>
      <p:sp>
        <p:nvSpPr>
          <p:cNvPr id="14" name="TextBox 13">
            <a:extLst>
              <a:ext uri="{FF2B5EF4-FFF2-40B4-BE49-F238E27FC236}">
                <a16:creationId xmlns:a16="http://schemas.microsoft.com/office/drawing/2014/main" id="{53ECC4BF-232A-45A0-A057-CC275D9D6C72}"/>
              </a:ext>
            </a:extLst>
          </p:cNvPr>
          <p:cNvSpPr txBox="1"/>
          <p:nvPr/>
        </p:nvSpPr>
        <p:spPr>
          <a:xfrm>
            <a:off x="8893224" y="8015895"/>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icrosoft YaHei"/>
                <a:cs typeface="+mn-cs"/>
              </a:rPr>
              <a:t>Nhà diễn giả thông thái</a:t>
            </a:r>
          </a:p>
        </p:txBody>
      </p:sp>
      <p:sp>
        <p:nvSpPr>
          <p:cNvPr id="15" name="TextBox 14">
            <a:extLst>
              <a:ext uri="{FF2B5EF4-FFF2-40B4-BE49-F238E27FC236}">
                <a16:creationId xmlns:a16="http://schemas.microsoft.com/office/drawing/2014/main" id="{4C5A2F2B-2224-4F6E-BF57-BA8210B5D07D}"/>
              </a:ext>
            </a:extLst>
          </p:cNvPr>
          <p:cNvSpPr txBox="1"/>
          <p:nvPr/>
        </p:nvSpPr>
        <p:spPr>
          <a:xfrm>
            <a:off x="8893224" y="8015894"/>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a:noFill/>
                </a:ln>
                <a:solidFill>
                  <a:srgbClr val="F68D36"/>
                </a:solidFill>
                <a:effectLst/>
                <a:uLnTx/>
                <a:uFillTx/>
                <a:latin typeface="MTD Anydore" panose="02000500000000000000" pitchFamily="50" charset="0"/>
                <a:ea typeface="Microsoft YaHei"/>
                <a:cs typeface="+mn-cs"/>
              </a:rPr>
              <a:t>Nhà diễn giả thông thái</a:t>
            </a:r>
          </a:p>
        </p:txBody>
      </p:sp>
      <p:pic>
        <p:nvPicPr>
          <p:cNvPr id="16" name="Picture 15" descr="A picture containing text&#10;&#10;Description automatically generated">
            <a:extLst>
              <a:ext uri="{FF2B5EF4-FFF2-40B4-BE49-F238E27FC236}">
                <a16:creationId xmlns:a16="http://schemas.microsoft.com/office/drawing/2014/main" id="{DDA30AB8-8E9C-458A-8281-C1CF3071C1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5943" y="975392"/>
            <a:ext cx="6619766" cy="1548953"/>
          </a:xfrm>
          <a:prstGeom prst="rect">
            <a:avLst/>
          </a:prstGeom>
        </p:spPr>
      </p:pic>
      <p:pic>
        <p:nvPicPr>
          <p:cNvPr id="17" name="Picture 16" descr="A picture containing light&#10;&#10;Description automatically generated">
            <a:extLst>
              <a:ext uri="{FF2B5EF4-FFF2-40B4-BE49-F238E27FC236}">
                <a16:creationId xmlns:a16="http://schemas.microsoft.com/office/drawing/2014/main" id="{87D1A2AD-56D7-4CDF-8692-49A9EF38E1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085408">
            <a:off x="3483772" y="5350964"/>
            <a:ext cx="1773597" cy="1224697"/>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2F92C2CA-B62C-4A37-8081-F005466005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90575">
            <a:off x="-88834" y="5311154"/>
            <a:ext cx="1773597" cy="1224697"/>
          </a:xfrm>
          <a:prstGeom prst="rect">
            <a:avLst/>
          </a:prstGeom>
        </p:spPr>
      </p:pic>
      <p:pic>
        <p:nvPicPr>
          <p:cNvPr id="19" name="Picture 18">
            <a:extLst>
              <a:ext uri="{FF2B5EF4-FFF2-40B4-BE49-F238E27FC236}">
                <a16:creationId xmlns:a16="http://schemas.microsoft.com/office/drawing/2014/main" id="{8138FF89-F211-495D-9CD4-B0A14E3535CF}"/>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saturation sat="200000"/>
                    </a14:imgEffect>
                  </a14:imgLayer>
                </a14:imgProps>
              </a:ext>
            </a:extLst>
          </a:blip>
          <a:srcRect l="9287"/>
          <a:stretch/>
        </p:blipFill>
        <p:spPr>
          <a:xfrm>
            <a:off x="8463526" y="3837005"/>
            <a:ext cx="3766574" cy="3023537"/>
          </a:xfrm>
          <a:prstGeom prst="rect">
            <a:avLst/>
          </a:prstGeom>
          <a:ln>
            <a:noFill/>
          </a:ln>
          <a:effectLst>
            <a:softEdge rad="112500"/>
          </a:effectLst>
        </p:spPr>
      </p:pic>
    </p:spTree>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6000">
                                          <p:cBhvr additive="base">
                                            <p:cTn id="11" dur="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6000">
                                          <p:cBhvr additive="base">
                                            <p:cTn id="15" dur="500" fill="hold"/>
                                            <p:tgtEl>
                                              <p:spTgt spid="13"/>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14:presetBounceEnd="66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66000">
                                          <p:cBhvr additive="base">
                                            <p:cTn id="19"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66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6000">
                                          <p:cBhvr additive="base">
                                            <p:cTn id="23" dur="500" fill="hold"/>
                                            <p:tgtEl>
                                              <p:spTgt spid="10"/>
                                            </p:tgtEl>
                                            <p:attrNameLst>
                                              <p:attrName>ppt_x</p:attrName>
                                            </p:attrNameLst>
                                          </p:cBhvr>
                                          <p:tavLst>
                                            <p:tav tm="0">
                                              <p:val>
                                                <p:strVal val="0-#ppt_w/2"/>
                                              </p:val>
                                            </p:tav>
                                            <p:tav tm="100000">
                                              <p:val>
                                                <p:strVal val="#ppt_x"/>
                                              </p:val>
                                            </p:tav>
                                          </p:tavLst>
                                        </p:anim>
                                        <p:anim calcmode="lin" valueType="num" p14:bounceEnd="66000">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14:presetBounceEnd="66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66000">
                                          <p:cBhvr additive="base">
                                            <p:cTn id="27" dur="500" fill="hold"/>
                                            <p:tgtEl>
                                              <p:spTgt spid="16"/>
                                            </p:tgtEl>
                                            <p:attrNameLst>
                                              <p:attrName>ppt_x</p:attrName>
                                            </p:attrNameLst>
                                          </p:cBhvr>
                                          <p:tavLst>
                                            <p:tav tm="0">
                                              <p:val>
                                                <p:strVal val="1+#ppt_w/2"/>
                                              </p:val>
                                            </p:tav>
                                            <p:tav tm="100000">
                                              <p:val>
                                                <p:strVal val="#ppt_x"/>
                                              </p:val>
                                            </p:tav>
                                          </p:tavLst>
                                        </p:anim>
                                        <p:anim calcmode="lin" valueType="num" p14:bounceEnd="66000">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14:presetBounceEnd="66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6000">
                                          <p:cBhvr additive="base">
                                            <p:cTn id="31" dur="500" fill="hold"/>
                                            <p:tgtEl>
                                              <p:spTgt spid="17"/>
                                            </p:tgtEl>
                                            <p:attrNameLst>
                                              <p:attrName>ppt_x</p:attrName>
                                            </p:attrNameLst>
                                          </p:cBhvr>
                                          <p:tavLst>
                                            <p:tav tm="0">
                                              <p:val>
                                                <p:strVal val="1+#ppt_w/2"/>
                                              </p:val>
                                            </p:tav>
                                            <p:tav tm="100000">
                                              <p:val>
                                                <p:strVal val="#ppt_x"/>
                                              </p:val>
                                            </p:tav>
                                          </p:tavLst>
                                        </p:anim>
                                        <p:anim calcmode="lin" valueType="num" p14:bounceEnd="66000">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14:presetBounceEnd="66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66000">
                                          <p:cBhvr additive="base">
                                            <p:cTn id="35" dur="500" fill="hold"/>
                                            <p:tgtEl>
                                              <p:spTgt spid="18"/>
                                            </p:tgtEl>
                                            <p:attrNameLst>
                                              <p:attrName>ppt_x</p:attrName>
                                            </p:attrNameLst>
                                          </p:cBhvr>
                                          <p:tavLst>
                                            <p:tav tm="0">
                                              <p:val>
                                                <p:strVal val="0-#ppt_w/2"/>
                                              </p:val>
                                            </p:tav>
                                            <p:tav tm="100000">
                                              <p:val>
                                                <p:strVal val="#ppt_x"/>
                                              </p:val>
                                            </p:tav>
                                          </p:tavLst>
                                        </p:anim>
                                        <p:anim calcmode="lin" valueType="num" p14:bounceEnd="66000">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id="{1C80AEC1-812B-4450-9384-67FC68E2A954}"/>
                </a:ext>
              </a:extLst>
            </p:cNvPr>
            <p:cNvPicPr>
              <a:picLocks noChangeAspect="1"/>
            </p:cNvPicPr>
            <p:nvPr/>
          </p:nvPicPr>
          <p:blipFill rotWithShape="1">
            <a:blip r:embed="rId5">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243F8B"/>
                  </a:solidFill>
                  <a:latin typeface="Calibri" panose="020F0502020204030204" pitchFamily="34" charset="0"/>
                  <a:cs typeface="Calibri" panose="020F0502020204030204" pitchFamily="34" charset="0"/>
                </a:rPr>
                <a:t>Đọc</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bài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và</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góp</a:t>
              </a:r>
              <a:r>
                <a:rPr lang="en-US" sz="3000" b="1" dirty="0">
                  <a:solidFill>
                    <a:srgbClr val="243F8B"/>
                  </a:solidFill>
                  <a:latin typeface="Calibri" panose="020F0502020204030204" pitchFamily="34" charset="0"/>
                  <a:cs typeface="Calibri" panose="020F0502020204030204" pitchFamily="34" charset="0"/>
                </a:rPr>
                <a:t> ý </a:t>
              </a:r>
              <a:r>
                <a:rPr lang="en-US" sz="3000" b="1" dirty="0" err="1">
                  <a:solidFill>
                    <a:srgbClr val="243F8B"/>
                  </a:solidFill>
                  <a:latin typeface="Calibri" panose="020F0502020204030204" pitchFamily="34" charset="0"/>
                  <a:cs typeface="Calibri" panose="020F0502020204030204" pitchFamily="34" charset="0"/>
                </a:rPr>
                <a:t>cho</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id="{389520E5-5EBD-4449-92BB-37F7AF2841D4}"/>
                </a:ext>
              </a:extLst>
            </p:cNvPr>
            <p:cNvPicPr>
              <a:picLocks noChangeAspect="1"/>
            </p:cNvPicPr>
            <p:nvPr/>
          </p:nvPicPr>
          <p:blipFill rotWithShape="1">
            <a:blip r:embed="rId5">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id="{64201B05-B816-4681-BCB7-1101CEEAB90B}"/>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id="{5CEB8DC6-03CC-47D0-B50A-56CCEDA26BCE}"/>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7A975DC1-7B67-47AE-9290-9C11549982EC}"/>
              </a:ext>
            </a:extLst>
          </p:cNvPr>
          <p:cNvPicPr>
            <a:picLocks noChangeAspect="1"/>
          </p:cNvPicPr>
          <p:nvPr/>
        </p:nvPicPr>
        <p:blipFill>
          <a:blip r:embed="rId5"/>
          <a:stretch>
            <a:fillRect/>
          </a:stretch>
        </p:blipFill>
        <p:spPr>
          <a:xfrm>
            <a:off x="6099668" y="676810"/>
            <a:ext cx="5200339" cy="2139881"/>
          </a:xfrm>
          <a:prstGeom prst="rect">
            <a:avLst/>
          </a:prstGeom>
        </p:spPr>
      </p:pic>
    </p:spTree>
    <p:extLst>
      <p:ext uri="{BB962C8B-B14F-4D97-AF65-F5344CB8AC3E}">
        <p14:creationId xmlns:p14="http://schemas.microsoft.com/office/powerpoint/2010/main" val="4200461932"/>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6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34">
            <a:extLst>
              <a:ext uri="{FF2B5EF4-FFF2-40B4-BE49-F238E27FC236}">
                <a16:creationId xmlns:a16="http://schemas.microsoft.com/office/drawing/2014/main" id="{EF3AA26E-A74C-4AE1-B0F4-658E140A928F}"/>
              </a:ext>
            </a:extLst>
          </p:cNvPr>
          <p:cNvGrpSpPr/>
          <p:nvPr/>
        </p:nvGrpSpPr>
        <p:grpSpPr>
          <a:xfrm>
            <a:off x="2479471" y="2140779"/>
            <a:ext cx="6230867" cy="3572311"/>
            <a:chOff x="304800" y="673100"/>
            <a:chExt cx="4000500" cy="4000500"/>
          </a:xfrm>
          <a:effectLst>
            <a:outerShdw blurRad="444500" dist="254000" dir="8100000" algn="tr" rotWithShape="0">
              <a:prstClr val="black">
                <a:alpha val="50000"/>
              </a:prstClr>
            </a:outerShdw>
          </a:effectLst>
        </p:grpSpPr>
        <p:sp>
          <p:nvSpPr>
            <p:cNvPr id="29" name="同心圆 54">
              <a:extLst>
                <a:ext uri="{FF2B5EF4-FFF2-40B4-BE49-F238E27FC236}">
                  <a16:creationId xmlns:a16="http://schemas.microsoft.com/office/drawing/2014/main" id="{28A7598C-948C-4581-B501-C3EED72794E6}"/>
                </a:ext>
              </a:extLst>
            </p:cNvPr>
            <p:cNvSpPr/>
            <p:nvPr/>
          </p:nvSpPr>
          <p:spPr>
            <a:xfrm>
              <a:off x="304800" y="673100"/>
              <a:ext cx="4000500" cy="4000500"/>
            </a:xfrm>
            <a:prstGeom prst="roundRect">
              <a:avLst>
                <a:gd name="adj" fmla="val 9468"/>
              </a:avLst>
            </a:prstGeom>
            <a:solidFill>
              <a:srgbClr val="EE6060"/>
            </a:solidFill>
            <a:ln>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sp>
          <p:nvSpPr>
            <p:cNvPr id="30" name="椭圆 55">
              <a:extLst>
                <a:ext uri="{FF2B5EF4-FFF2-40B4-BE49-F238E27FC236}">
                  <a16:creationId xmlns:a16="http://schemas.microsoft.com/office/drawing/2014/main" id="{E6E3E25F-9129-4898-A9EB-41F9AC012BEF}"/>
                </a:ext>
              </a:extLst>
            </p:cNvPr>
            <p:cNvSpPr/>
            <p:nvPr/>
          </p:nvSpPr>
          <p:spPr>
            <a:xfrm>
              <a:off x="392113" y="760413"/>
              <a:ext cx="3825874" cy="3825874"/>
            </a:xfrm>
            <a:prstGeom prst="roundRect">
              <a:avLst>
                <a:gd name="adj" fmla="val 5913"/>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grpSp>
      <p:pic>
        <p:nvPicPr>
          <p:cNvPr id="14" name="Picture 2" descr="Cute girl cartoon writing on a book Royalty Free Vector">
            <a:extLst>
              <a:ext uri="{FF2B5EF4-FFF2-40B4-BE49-F238E27FC236}">
                <a16:creationId xmlns:a16="http://schemas.microsoft.com/office/drawing/2014/main" id="{79EA568B-4950-40CF-9532-5F6BEE875E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FF78B0F-28D5-4B8A-BB82-3642600A94AE}"/>
              </a:ext>
            </a:extLst>
          </p:cNvPr>
          <p:cNvPicPr>
            <a:picLocks noChangeAspect="1"/>
          </p:cNvPicPr>
          <p:nvPr/>
        </p:nvPicPr>
        <p:blipFill>
          <a:blip r:embed="rId7"/>
          <a:stretch>
            <a:fillRect/>
          </a:stretch>
        </p:blipFill>
        <p:spPr>
          <a:xfrm>
            <a:off x="2479471" y="2453893"/>
            <a:ext cx="6236749" cy="2901948"/>
          </a:xfrm>
          <a:prstGeom prst="rect">
            <a:avLst/>
          </a:prstGeom>
        </p:spPr>
      </p:pic>
    </p:spTree>
    <p:extLst>
      <p:ext uri="{BB962C8B-B14F-4D97-AF65-F5344CB8AC3E}">
        <p14:creationId xmlns:p14="http://schemas.microsoft.com/office/powerpoint/2010/main" val="23338800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5CBF573-1E02-4370-89E2-ACF0F3DB54BE}"/>
              </a:ext>
            </a:extLst>
          </p:cNvPr>
          <p:cNvSpPr txBox="1"/>
          <p:nvPr/>
        </p:nvSpPr>
        <p:spPr>
          <a:xfrm>
            <a:off x="5029200" y="0"/>
            <a:ext cx="2390775" cy="1107996"/>
          </a:xfrm>
          <a:prstGeom prst="rect">
            <a:avLst/>
          </a:prstGeom>
          <a:noFill/>
        </p:spPr>
        <p:txBody>
          <a:bodyPr wrap="square" rtlCol="0">
            <a:spAutoFit/>
          </a:bodyPr>
          <a:lstStyle/>
          <a:p>
            <a:r>
              <a:rPr lang="en-US" sz="6600" dirty="0" err="1">
                <a:solidFill>
                  <a:srgbClr val="FFFF00"/>
                </a:solidFill>
              </a:rPr>
              <a:t>Ví</a:t>
            </a:r>
            <a:r>
              <a:rPr lang="en-US" sz="6600" dirty="0">
                <a:solidFill>
                  <a:srgbClr val="FFFF00"/>
                </a:solidFill>
              </a:rPr>
              <a:t> </a:t>
            </a:r>
            <a:r>
              <a:rPr lang="en-US" sz="6600" dirty="0" err="1">
                <a:solidFill>
                  <a:srgbClr val="FFFF00"/>
                </a:solidFill>
              </a:rPr>
              <a:t>dụ</a:t>
            </a:r>
            <a:endParaRPr lang="en-US" sz="6600" dirty="0">
              <a:solidFill>
                <a:srgbClr val="FFFF00"/>
              </a:solidFill>
            </a:endParaRPr>
          </a:p>
        </p:txBody>
      </p:sp>
      <p:sp>
        <p:nvSpPr>
          <p:cNvPr id="3" name="TextBox 2">
            <a:extLst>
              <a:ext uri="{FF2B5EF4-FFF2-40B4-BE49-F238E27FC236}">
                <a16:creationId xmlns:a16="http://schemas.microsoft.com/office/drawing/2014/main" id="{68118A44-96A2-4122-8FD8-CB42046C32F1}"/>
              </a:ext>
            </a:extLst>
          </p:cNvPr>
          <p:cNvSpPr txBox="1"/>
          <p:nvPr/>
        </p:nvSpPr>
        <p:spPr>
          <a:xfrm>
            <a:off x="2590800" y="1321247"/>
            <a:ext cx="9505950" cy="5386090"/>
          </a:xfrm>
          <a:prstGeom prst="rect">
            <a:avLst/>
          </a:prstGeom>
          <a:noFill/>
        </p:spPr>
        <p:txBody>
          <a:bodyPr wrap="square" rtlCol="0">
            <a:spAutoFit/>
          </a:bodyPr>
          <a:lstStyle/>
          <a:p>
            <a:pPr algn="ct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(Theo Ngô </a:t>
            </a:r>
            <a:r>
              <a:rPr lang="en-US" sz="2800" dirty="0" err="1">
                <a:latin typeface="Arial-Rounded" panose="020B0500000000000000" pitchFamily="34" charset="0"/>
                <a:ea typeface="Arial-Rounded" panose="020B0500000000000000" pitchFamily="34" charset="0"/>
                <a:cs typeface="Arial-Rounded" panose="020B0500000000000000" pitchFamily="34" charset="0"/>
              </a:rPr>
              <a:t>Quân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Miện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5">
            <a:extLst>
              <a:ext uri="{FF2B5EF4-FFF2-40B4-BE49-F238E27FC236}">
                <a16:creationId xmlns:a16="http://schemas.microsoft.com/office/drawing/2014/main" id="{5A8CCABE-E512-4540-B4A2-5FB04977E837}"/>
              </a:ext>
            </a:extLst>
          </p:cNvPr>
          <p:cNvPicPr>
            <a:picLocks noChangeAspect="1"/>
          </p:cNvPicPr>
          <p:nvPr/>
        </p:nvPicPr>
        <p:blipFill>
          <a:blip r:embed="rId5"/>
          <a:stretch>
            <a:fillRect/>
          </a:stretch>
        </p:blipFill>
        <p:spPr>
          <a:xfrm>
            <a:off x="56801" y="3645961"/>
            <a:ext cx="2533999" cy="3146103"/>
          </a:xfrm>
          <a:prstGeom prst="rect">
            <a:avLst/>
          </a:prstGeom>
        </p:spPr>
      </p:pic>
    </p:spTree>
    <p:extLst>
      <p:ext uri="{BB962C8B-B14F-4D97-AF65-F5344CB8AC3E}">
        <p14:creationId xmlns:p14="http://schemas.microsoft.com/office/powerpoint/2010/main" val="3801570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id="{D028E1FD-3543-4F02-B38A-4E007D67C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6780" y="1166897"/>
            <a:ext cx="8412999" cy="2262105"/>
          </a:xfrm>
          <a:prstGeom prst="rect">
            <a:avLst/>
          </a:prstGeom>
        </p:spPr>
      </p:pic>
      <p:pic>
        <p:nvPicPr>
          <p:cNvPr id="4" name="Picture 3" descr="F:\未标题-1.png">
            <a:extLst>
              <a:ext uri="{FF2B5EF4-FFF2-40B4-BE49-F238E27FC236}">
                <a16:creationId xmlns:a16="http://schemas.microsoft.com/office/drawing/2014/main" id="{FBCDE6C3-5C39-4867-80B5-B209763F6F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p:blipFill>
        <p:spPr bwMode="auto">
          <a:xfrm>
            <a:off x="9235940" y="2716882"/>
            <a:ext cx="33221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5573" y="1"/>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7" name="Rounded Rectangle 66"/>
          <p:cNvSpPr/>
          <p:nvPr/>
        </p:nvSpPr>
        <p:spPr>
          <a:xfrm>
            <a:off x="11094271" y="6147993"/>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68" name="Rounded Rectangle 67"/>
          <p:cNvSpPr/>
          <p:nvPr/>
        </p:nvSpPr>
        <p:spPr>
          <a:xfrm>
            <a:off x="2989491"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2" name="Picture 71"/>
          <p:cNvPicPr>
            <a:picLocks noChangeAspect="1"/>
          </p:cNvPicPr>
          <p:nvPr/>
        </p:nvPicPr>
        <p:blipFill rotWithShape="1">
          <a:blip r:embed="rId6">
            <a:extLst>
              <a:ext uri="{BEBA8EAE-BF5A-486C-A8C5-ECC9F3942E4B}">
                <a14:imgProps xmlns:a14="http://schemas.microsoft.com/office/drawing/2010/main">
                  <a14:imgLayer r:embed="rId7">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10723429" y="3303138"/>
            <a:ext cx="1598657" cy="2124243"/>
          </a:xfrm>
          <a:prstGeom prst="rect">
            <a:avLst/>
          </a:prstGeom>
        </p:spPr>
      </p:pic>
      <p:pic>
        <p:nvPicPr>
          <p:cNvPr id="73" name="Picture 7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10773638" y="5179274"/>
            <a:ext cx="1292093" cy="941730"/>
          </a:xfrm>
          <a:prstGeom prst="rect">
            <a:avLst/>
          </a:prstGeom>
        </p:spPr>
      </p:pic>
      <p:pic>
        <p:nvPicPr>
          <p:cNvPr id="74" name="Picture 73"/>
          <p:cNvPicPr>
            <a:picLocks noChangeAspect="1"/>
          </p:cNvPicPr>
          <p:nvPr/>
        </p:nvPicPr>
        <p:blipFill rotWithShape="1">
          <a:blip r:embed="rId10">
            <a:extLst>
              <a:ext uri="{BEBA8EAE-BF5A-486C-A8C5-ECC9F3942E4B}">
                <a14:imgProps xmlns:a14="http://schemas.microsoft.com/office/drawing/2010/main">
                  <a14:imgLayer r:embed="rId11">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2558521" y="7065972"/>
            <a:ext cx="1370081" cy="2230363"/>
          </a:xfrm>
          <a:prstGeom prst="rect">
            <a:avLst/>
          </a:prstGeom>
        </p:spPr>
      </p:pic>
      <p:pic>
        <p:nvPicPr>
          <p:cNvPr id="75" name="Picture 74">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7">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2483387" y="9143262"/>
            <a:ext cx="1640547" cy="935795"/>
          </a:xfrm>
          <a:prstGeom prst="rect">
            <a:avLst/>
          </a:prstGeom>
        </p:spPr>
      </p:pic>
      <p:pic>
        <p:nvPicPr>
          <p:cNvPr id="76" name="Picture 75"/>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7">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8">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9" action="ppaction://hlinksldjump"/>
          </p:cNvPr>
          <p:cNvPicPr>
            <a:picLocks noChangeAspect="1"/>
          </p:cNvPicPr>
          <p:nvPr/>
        </p:nvPicPr>
        <p:blipFill rotWithShape="1">
          <a:blip r:embed="rId20">
            <a:extLst>
              <a:ext uri="{BEBA8EAE-BF5A-486C-A8C5-ECC9F3942E4B}">
                <a14:imgProps xmlns:a14="http://schemas.microsoft.com/office/drawing/2010/main">
                  <a14:imgLayer r:embed="rId7">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21">
            <a:extLst>
              <a:ext uri="{BEBA8EAE-BF5A-486C-A8C5-ECC9F3942E4B}">
                <a14:imgProps xmlns:a14="http://schemas.microsoft.com/office/drawing/2010/main">
                  <a14:imgLayer r:embed="rId7">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22" action="ppaction://hlinksldjump"/>
          </p:cNvPr>
          <p:cNvPicPr>
            <a:picLocks noChangeAspect="1"/>
          </p:cNvPicPr>
          <p:nvPr/>
        </p:nvPicPr>
        <p:blipFill rotWithShape="1">
          <a:blip r:embed="rId23">
            <a:extLst>
              <a:ext uri="{BEBA8EAE-BF5A-486C-A8C5-ECC9F3942E4B}">
                <a14:imgProps xmlns:a14="http://schemas.microsoft.com/office/drawing/2010/main">
                  <a14:imgLayer r:embed="rId7">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sp>
        <p:nvSpPr>
          <p:cNvPr id="58" name="Rounded Rectangle 57">
            <a:hlinkClick r:id="rId12"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5" name="Google Shape;1031;p37"/>
          <p:cNvGrpSpPr/>
          <p:nvPr/>
        </p:nvGrpSpPr>
        <p:grpSpPr>
          <a:xfrm flipH="1">
            <a:off x="14642" y="5357129"/>
            <a:ext cx="1376330" cy="1485904"/>
            <a:chOff x="2013650" y="1733325"/>
            <a:chExt cx="407750" cy="445875"/>
          </a:xfrm>
        </p:grpSpPr>
        <p:sp>
          <p:nvSpPr>
            <p:cNvPr id="106"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8"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9"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0"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1"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3"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5"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6"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7"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8"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9"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0"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1"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2"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23" name="Rectangle 122"/>
          <p:cNvSpPr/>
          <p:nvPr/>
        </p:nvSpPr>
        <p:spPr>
          <a:xfrm>
            <a:off x="3010056" y="6058393"/>
            <a:ext cx="249258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Ghi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chú</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HS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xong</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Trở</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về</a:t>
            </a:r>
            <a:endPar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2399563" y="150632"/>
            <a:ext cx="8178206" cy="3674863"/>
            <a:chOff x="5667646" y="720179"/>
            <a:chExt cx="7991705" cy="3459319"/>
          </a:xfrm>
        </p:grpSpPr>
        <p:sp>
          <p:nvSpPr>
            <p:cNvPr id="82" name="Rectangle 81"/>
            <p:cNvSpPr/>
            <p:nvPr/>
          </p:nvSpPr>
          <p:spPr>
            <a:xfrm>
              <a:off x="6145081" y="1924156"/>
              <a:ext cx="7514270" cy="225534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Cây</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suôn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đuồn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đuột</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Trong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ruột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đen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thui</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Con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nít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lui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cui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Dẫm</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đầu</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đè</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xuống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Là</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cái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gì</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p:txBody>
        </p:sp>
        <p:grpSp>
          <p:nvGrpSpPr>
            <p:cNvPr id="128" name="Google Shape;1012;p37"/>
            <p:cNvGrpSpPr/>
            <p:nvPr/>
          </p:nvGrpSpPr>
          <p:grpSpPr>
            <a:xfrm>
              <a:off x="5667646" y="720179"/>
              <a:ext cx="1455282" cy="1508052"/>
              <a:chOff x="5949775" y="2481625"/>
              <a:chExt cx="400600"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09999" y="2617577"/>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3" name="Cloud 2">
            <a:extLst>
              <a:ext uri="{FF2B5EF4-FFF2-40B4-BE49-F238E27FC236}">
                <a16:creationId xmlns:a16="http://schemas.microsoft.com/office/drawing/2014/main" id="{0D72DA30-840F-4187-9879-6340484384A2}"/>
              </a:ext>
            </a:extLst>
          </p:cNvPr>
          <p:cNvSpPr/>
          <p:nvPr/>
        </p:nvSpPr>
        <p:spPr>
          <a:xfrm>
            <a:off x="4498766" y="4038747"/>
            <a:ext cx="4889293" cy="183884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libri"/>
                <a:ea typeface="+mn-ea"/>
                <a:cs typeface="+mn-cs"/>
              </a:rPr>
              <a:t>Đáp</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r>
              <a:rPr kumimoji="0" lang="en-US" sz="4000" b="1" i="0" u="sng" strike="noStrike" kern="1200" cap="none" spc="0" normalizeH="0" baseline="0" noProof="0" dirty="0" err="1">
                <a:ln>
                  <a:noFill/>
                </a:ln>
                <a:solidFill>
                  <a:srgbClr val="FF0000"/>
                </a:solidFill>
                <a:effectLst/>
                <a:uLnTx/>
                <a:uFillTx/>
                <a:latin typeface="Calibri"/>
                <a:ea typeface="+mn-ea"/>
                <a:cs typeface="+mn-cs"/>
              </a:rPr>
              <a:t>án</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bút</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chì</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02244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9" name="Rounded Rectangle 68"/>
          <p:cNvSpPr/>
          <p:nvPr/>
        </p:nvSpPr>
        <p:spPr>
          <a:xfrm>
            <a:off x="11300550" y="6220749"/>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6" name="Picture 7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10913499" y="3152034"/>
            <a:ext cx="1280840" cy="2235503"/>
          </a:xfrm>
          <a:prstGeom prst="rect">
            <a:avLst/>
          </a:prstGeom>
        </p:spPr>
      </p:pic>
      <p:pic>
        <p:nvPicPr>
          <p:cNvPr id="77" name="Picture 76"/>
          <p:cNvPicPr>
            <a:picLocks noChangeAspect="1"/>
          </p:cNvPicPr>
          <p:nvPr/>
        </p:nvPicPr>
        <p:blipFill rotWithShape="1">
          <a:blip r:embed="rId8">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10905961" y="5247111"/>
            <a:ext cx="1259886" cy="946650"/>
          </a:xfrm>
          <a:prstGeom prst="rect">
            <a:avLst/>
          </a:prstGeom>
        </p:spPr>
      </p:pic>
      <p:pic>
        <p:nvPicPr>
          <p:cNvPr id="78" name="Picture 77"/>
          <p:cNvPicPr>
            <a:picLocks noChangeAspect="1"/>
          </p:cNvPicPr>
          <p:nvPr/>
        </p:nvPicPr>
        <p:blipFill rotWithShape="1">
          <a:blip r:embed="rId10">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4">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83" name="Group 82"/>
          <p:cNvGrpSpPr/>
          <p:nvPr/>
        </p:nvGrpSpPr>
        <p:grpSpPr>
          <a:xfrm>
            <a:off x="1893040" y="146195"/>
            <a:ext cx="8727337" cy="2768849"/>
            <a:chOff x="5667646" y="720179"/>
            <a:chExt cx="6642725" cy="2768849"/>
          </a:xfrm>
        </p:grpSpPr>
        <p:sp>
          <p:nvSpPr>
            <p:cNvPr id="123" name="Rectangle 122"/>
            <p:cNvSpPr/>
            <p:nvPr/>
          </p:nvSpPr>
          <p:spPr>
            <a:xfrm>
              <a:off x="6531073" y="1924156"/>
              <a:ext cx="5779298" cy="156487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Cày trên đồng ruộng trắng phau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Khát xuống uống nước giếng sâu đen ngòm.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Đố là cái gì?</a:t>
              </a:r>
            </a:p>
          </p:txBody>
        </p:sp>
        <p:grpSp>
          <p:nvGrpSpPr>
            <p:cNvPr id="124" name="Google Shape;1012;p37"/>
            <p:cNvGrpSpPr/>
            <p:nvPr/>
          </p:nvGrpSpPr>
          <p:grpSpPr>
            <a:xfrm>
              <a:off x="5667646" y="720179"/>
              <a:ext cx="1481347" cy="1508052"/>
              <a:chOff x="5949775" y="2481625"/>
              <a:chExt cx="407775" cy="445825"/>
            </a:xfrm>
          </p:grpSpPr>
          <p:sp>
            <p:nvSpPr>
              <p:cNvPr id="125"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7"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9"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3" name="Rounded Rectangle 142">
            <a:hlinkClick r:id="rId17"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4" name="Google Shape;1031;p37"/>
          <p:cNvGrpSpPr/>
          <p:nvPr/>
        </p:nvGrpSpPr>
        <p:grpSpPr>
          <a:xfrm flipH="1">
            <a:off x="14642" y="5357129"/>
            <a:ext cx="1376330" cy="1485904"/>
            <a:chOff x="2013650" y="1733325"/>
            <a:chExt cx="407750" cy="445875"/>
          </a:xfrm>
        </p:grpSpPr>
        <p:sp>
          <p:nvSpPr>
            <p:cNvPr id="14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2" name="Cloud 71">
            <a:extLst>
              <a:ext uri="{FF2B5EF4-FFF2-40B4-BE49-F238E27FC236}">
                <a16:creationId xmlns:a16="http://schemas.microsoft.com/office/drawing/2014/main" id="{3B11AE4E-F6EA-4401-8546-C4318878ED16}"/>
              </a:ext>
            </a:extLst>
          </p:cNvPr>
          <p:cNvSpPr/>
          <p:nvPr/>
        </p:nvSpPr>
        <p:spPr>
          <a:xfrm>
            <a:off x="4069534" y="3690047"/>
            <a:ext cx="4788169" cy="1564872"/>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Đáp</a:t>
            </a:r>
            <a:r>
              <a:rPr kumimoji="0" lang="en-US" sz="3600" b="0" i="0" u="sng"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án</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Bút</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máy</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6764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2000" fill="hold"/>
                                        <p:tgtEl>
                                          <p:spTgt spid="83"/>
                                        </p:tgtEl>
                                        <p:attrNameLst>
                                          <p:attrName>ppt_x</p:attrName>
                                        </p:attrNameLst>
                                      </p:cBhvr>
                                      <p:tavLst>
                                        <p:tav tm="0">
                                          <p:val>
                                            <p:strVal val="0-#ppt_w/2"/>
                                          </p:val>
                                        </p:tav>
                                        <p:tav tm="100000">
                                          <p:val>
                                            <p:strVal val="#ppt_x"/>
                                          </p:val>
                                        </p:tav>
                                      </p:tavLst>
                                    </p:anim>
                                    <p:anim calcmode="lin" valueType="num">
                                      <p:cBhvr additive="base">
                                        <p:cTn id="8" dur="20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down)">
                                      <p:cBhvr>
                                        <p:cTn id="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8" name="Rounded Rectangle 67"/>
          <p:cNvSpPr/>
          <p:nvPr/>
        </p:nvSpPr>
        <p:spPr>
          <a:xfrm>
            <a:off x="11185993" y="6290497"/>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4" name="Picture 73"/>
          <p:cNvPicPr>
            <a:picLocks noChangeAspect="1"/>
          </p:cNvPicPr>
          <p:nvPr/>
        </p:nvPicPr>
        <p:blipFill rotWithShape="1">
          <a:blip r:embed="rId6">
            <a:extLst>
              <a:ext uri="{BEBA8EAE-BF5A-486C-A8C5-ECC9F3942E4B}">
                <a14:imgProps xmlns:a14="http://schemas.microsoft.com/office/drawing/2010/main">
                  <a14:imgLayer r:embed="rId7">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10755023" y="3277412"/>
            <a:ext cx="1370081" cy="2230363"/>
          </a:xfrm>
          <a:prstGeom prst="rect">
            <a:avLst/>
          </a:prstGeom>
        </p:spPr>
      </p:pic>
      <p:pic>
        <p:nvPicPr>
          <p:cNvPr id="75" name="Picture 74"/>
          <p:cNvPicPr>
            <a:picLocks noChangeAspect="1"/>
          </p:cNvPicPr>
          <p:nvPr/>
        </p:nvPicPr>
        <p:blipFill rotWithShape="1">
          <a:blip r:embed="rId8">
            <a:extLst>
              <a:ext uri="{BEBA8EAE-BF5A-486C-A8C5-ECC9F3942E4B}">
                <a14:imgProps xmlns:a14="http://schemas.microsoft.com/office/drawing/2010/main">
                  <a14:imgLayer r:embed="rId9">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10679888" y="5354703"/>
            <a:ext cx="1640547" cy="935795"/>
          </a:xfrm>
          <a:prstGeom prst="rect">
            <a:avLst/>
          </a:prstGeom>
        </p:spPr>
      </p:pic>
      <p:pic>
        <p:nvPicPr>
          <p:cNvPr id="76" name="Picture 7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4">
            <a:extLst>
              <a:ext uri="{BEBA8EAE-BF5A-486C-A8C5-ECC9F3942E4B}">
                <a14:imgProps xmlns:a14="http://schemas.microsoft.com/office/drawing/2010/main">
                  <a14:imgLayer r:embed="rId7">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7">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126" name="Group 125"/>
          <p:cNvGrpSpPr/>
          <p:nvPr/>
        </p:nvGrpSpPr>
        <p:grpSpPr>
          <a:xfrm>
            <a:off x="1985445" y="183107"/>
            <a:ext cx="7718565" cy="3040481"/>
            <a:chOff x="5667646" y="720179"/>
            <a:chExt cx="6753685" cy="2595486"/>
          </a:xfrm>
        </p:grpSpPr>
        <p:sp>
          <p:nvSpPr>
            <p:cNvPr id="127" name="Rectangle 126"/>
            <p:cNvSpPr/>
            <p:nvPr/>
          </p:nvSpPr>
          <p:spPr>
            <a:xfrm>
              <a:off x="6531073" y="1924156"/>
              <a:ext cx="5890258" cy="1391509"/>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 học lóc cóc theo cùng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 về lại bắt khom lưng cõng về.</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cái gì?)</a:t>
              </a:r>
            </a:p>
          </p:txBody>
        </p:sp>
        <p:grpSp>
          <p:nvGrpSpPr>
            <p:cNvPr id="128" name="Google Shape;1012;p37"/>
            <p:cNvGrpSpPr/>
            <p:nvPr/>
          </p:nvGrpSpPr>
          <p:grpSpPr>
            <a:xfrm>
              <a:off x="5667646" y="720179"/>
              <a:ext cx="1481347" cy="1508052"/>
              <a:chOff x="5949775" y="2481625"/>
              <a:chExt cx="407775"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7" name="Rounded Rectangle 146">
            <a:hlinkClick r:id="rId20" action="ppaction://hlinksldjump"/>
          </p:cNvPr>
          <p:cNvSpPr/>
          <p:nvPr/>
        </p:nvSpPr>
        <p:spPr>
          <a:xfrm>
            <a:off x="755707" y="6077096"/>
            <a:ext cx="2422922"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8" name="Google Shape;1031;p37"/>
          <p:cNvGrpSpPr/>
          <p:nvPr/>
        </p:nvGrpSpPr>
        <p:grpSpPr>
          <a:xfrm flipH="1">
            <a:off x="14642" y="5357129"/>
            <a:ext cx="1376330" cy="1485904"/>
            <a:chOff x="2013650" y="1733325"/>
            <a:chExt cx="407750" cy="445875"/>
          </a:xfrm>
        </p:grpSpPr>
        <p:sp>
          <p:nvSpPr>
            <p:cNvPr id="149"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2"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3"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5"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4" name="Cloud 83">
            <a:extLst>
              <a:ext uri="{FF2B5EF4-FFF2-40B4-BE49-F238E27FC236}">
                <a16:creationId xmlns:a16="http://schemas.microsoft.com/office/drawing/2014/main" id="{D898EA26-B46F-4F2F-8923-830DF1331552}"/>
              </a:ext>
            </a:extLst>
          </p:cNvPr>
          <p:cNvSpPr/>
          <p:nvPr/>
        </p:nvSpPr>
        <p:spPr>
          <a:xfrm>
            <a:off x="3921830" y="4392593"/>
            <a:ext cx="4455808" cy="151728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Calibri"/>
                <a:ea typeface="+mn-ea"/>
                <a:cs typeface="+mn-cs"/>
              </a:rPr>
              <a:t>Đáp</a:t>
            </a:r>
            <a:r>
              <a:rPr kumimoji="0" lang="en-US" sz="3600" b="0" i="0" u="sng" strike="noStrike" kern="1200" cap="none" spc="0" normalizeH="0" baseline="0" noProof="0" dirty="0">
                <a:ln>
                  <a:noFill/>
                </a:ln>
                <a:solidFill>
                  <a:srgbClr val="FF0000"/>
                </a:solidFill>
                <a:effectLst/>
                <a:uLnTx/>
                <a:uFillTx/>
                <a:latin typeface="Calibri"/>
                <a:ea typeface="+mn-ea"/>
                <a:cs typeface="+mn-cs"/>
              </a:rPr>
              <a:t> </a:t>
            </a:r>
            <a:r>
              <a:rPr kumimoji="0" lang="en-US" sz="3600" b="0" i="0" u="sng" strike="noStrike" kern="1200" cap="none" spc="0" normalizeH="0" baseline="0" noProof="0" dirty="0" err="1">
                <a:ln>
                  <a:noFill/>
                </a:ln>
                <a:solidFill>
                  <a:srgbClr val="FF0000"/>
                </a:solidFill>
                <a:effectLst/>
                <a:uLnTx/>
                <a:uFillTx/>
                <a:latin typeface="Calibri"/>
                <a:ea typeface="+mn-ea"/>
                <a:cs typeface="+mn-cs"/>
              </a:rPr>
              <a:t>án</a:t>
            </a:r>
            <a:r>
              <a:rPr kumimoji="0" lang="en-US" sz="3600" b="0" i="0" u="sng"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cặp</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sách</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03387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2000" fill="hold"/>
                                        <p:tgtEl>
                                          <p:spTgt spid="126"/>
                                        </p:tgtEl>
                                        <p:attrNameLst>
                                          <p:attrName>ppt_x</p:attrName>
                                        </p:attrNameLst>
                                      </p:cBhvr>
                                      <p:tavLst>
                                        <p:tav tm="0">
                                          <p:val>
                                            <p:strVal val="0-#ppt_w/2"/>
                                          </p:val>
                                        </p:tav>
                                        <p:tav tm="100000">
                                          <p:val>
                                            <p:strVal val="#ppt_x"/>
                                          </p:val>
                                        </p:tav>
                                      </p:tavLst>
                                    </p:anim>
                                    <p:anim calcmode="lin" valueType="num">
                                      <p:cBhvr additive="base">
                                        <p:cTn id="8" dur="2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90"/>
            <a:ext cx="12192000" cy="6857999"/>
          </a:xfrm>
          <a:prstGeom prst="rect">
            <a:avLst/>
          </a:prstGeom>
        </p:spPr>
      </p:pic>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6"/>
          <a:stretch>
            <a:fillRect/>
          </a:stretch>
        </p:blipFill>
        <p:spPr>
          <a:xfrm>
            <a:off x="25659" y="-1964854"/>
            <a:ext cx="1114508" cy="1114508"/>
          </a:xfrm>
          <a:prstGeom prst="rect">
            <a:avLst/>
          </a:prstGeom>
        </p:spPr>
      </p:pic>
      <p:pic>
        <p:nvPicPr>
          <p:cNvPr id="82" name="PA_图片 11">
            <a:hlinkClick r:id="" action="ppaction://noaction"/>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8805872" y="-207407"/>
            <a:ext cx="2800265" cy="2800265"/>
          </a:xfrm>
          <a:prstGeom prst="rect">
            <a:avLst/>
          </a:prstGeom>
        </p:spPr>
      </p:pic>
      <p:pic>
        <p:nvPicPr>
          <p:cNvPr id="1028"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a:off x="-49286" y="561373"/>
            <a:ext cx="4670583" cy="6702264"/>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582651" y="545562"/>
            <a:ext cx="4585723" cy="6702264"/>
          </a:xfrm>
          <a:prstGeom prst="rect">
            <a:avLst/>
          </a:prstGeom>
          <a:noFill/>
          <a:extLst>
            <a:ext uri="{909E8E84-426E-40DD-AFC4-6F175D3DCCD1}">
              <a14:hiddenFill xmlns:a14="http://schemas.microsoft.com/office/drawing/2010/main">
                <a:solidFill>
                  <a:srgbClr val="FFFFFF"/>
                </a:solidFill>
              </a14:hiddenFill>
            </a:ext>
          </a:extLst>
        </p:spPr>
      </p:pic>
      <p:grpSp>
        <p:nvGrpSpPr>
          <p:cNvPr id="156" name="Google Shape;1031;p37"/>
          <p:cNvGrpSpPr/>
          <p:nvPr/>
        </p:nvGrpSpPr>
        <p:grpSpPr>
          <a:xfrm flipH="1">
            <a:off x="3165830" y="5272405"/>
            <a:ext cx="818299" cy="894810"/>
            <a:chOff x="2013650" y="1733325"/>
            <a:chExt cx="407750" cy="445875"/>
          </a:xfrm>
        </p:grpSpPr>
        <p:sp>
          <p:nvSpPr>
            <p:cNvPr id="157"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8"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9"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0"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1"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2"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3"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4"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5"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6"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7"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8"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9"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0"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1"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2"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3"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74" name="Google Shape;1031;p37"/>
          <p:cNvGrpSpPr/>
          <p:nvPr/>
        </p:nvGrpSpPr>
        <p:grpSpPr>
          <a:xfrm flipH="1">
            <a:off x="3574977" y="2285526"/>
            <a:ext cx="1544346" cy="1688742"/>
            <a:chOff x="2013650" y="1733325"/>
            <a:chExt cx="407750" cy="445875"/>
          </a:xfrm>
        </p:grpSpPr>
        <p:sp>
          <p:nvSpPr>
            <p:cNvPr id="17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92" name="Google Shape;1012;p37"/>
          <p:cNvGrpSpPr/>
          <p:nvPr/>
        </p:nvGrpSpPr>
        <p:grpSpPr>
          <a:xfrm>
            <a:off x="7824880" y="5002550"/>
            <a:ext cx="1361326" cy="1385868"/>
            <a:chOff x="5949775" y="2481625"/>
            <a:chExt cx="407775" cy="445825"/>
          </a:xfrm>
        </p:grpSpPr>
        <p:sp>
          <p:nvSpPr>
            <p:cNvPr id="19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11" name="Google Shape;1012;p37"/>
          <p:cNvGrpSpPr/>
          <p:nvPr/>
        </p:nvGrpSpPr>
        <p:grpSpPr>
          <a:xfrm>
            <a:off x="7800742" y="2774527"/>
            <a:ext cx="754184" cy="767780"/>
            <a:chOff x="5949775" y="2481625"/>
            <a:chExt cx="407775" cy="445825"/>
          </a:xfrm>
        </p:grpSpPr>
        <p:sp>
          <p:nvSpPr>
            <p:cNvPr id="212"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3"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4"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5"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6"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7"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8"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9"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0"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1"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2"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3"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4"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5"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6"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7"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8"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9"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41" name="Group 40"/>
          <p:cNvGrpSpPr/>
          <p:nvPr/>
        </p:nvGrpSpPr>
        <p:grpSpPr>
          <a:xfrm>
            <a:off x="634060" y="493207"/>
            <a:ext cx="8059630" cy="1303332"/>
            <a:chOff x="614791" y="53448"/>
            <a:chExt cx="8500391" cy="1374608"/>
          </a:xfrm>
        </p:grpSpPr>
        <p:sp>
          <p:nvSpPr>
            <p:cNvPr id="40" name="Rounded Rectangle 39"/>
            <p:cNvSpPr/>
            <p:nvPr/>
          </p:nvSpPr>
          <p:spPr>
            <a:xfrm>
              <a:off x="614791" y="53448"/>
              <a:ext cx="8500391" cy="1374608"/>
            </a:xfrm>
            <a:prstGeom prst="roundRect">
              <a:avLst/>
            </a:prstGeom>
            <a:solidFill>
              <a:schemeClr val="bg1">
                <a:alpha val="5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en-US" sz="1707" b="0" i="0" u="none" strike="noStrike" kern="1200" cap="none" spc="0" normalizeH="0" baseline="0" noProof="0">
                <a:ln>
                  <a:noFill/>
                </a:ln>
                <a:solidFill>
                  <a:prstClr val="white"/>
                </a:solidFill>
                <a:effectLst/>
                <a:uLnTx/>
                <a:uFillTx/>
                <a:latin typeface="Calibri"/>
                <a:ea typeface="+mn-ea"/>
                <a:cs typeface="+mn-cs"/>
              </a:endParaRPr>
            </a:p>
          </p:txBody>
        </p:sp>
        <p:sp>
          <p:nvSpPr>
            <p:cNvPr id="249" name="Rectangle 248"/>
            <p:cNvSpPr/>
            <p:nvPr/>
          </p:nvSpPr>
          <p:spPr>
            <a:xfrm>
              <a:off x="986389" y="79032"/>
              <a:ext cx="7652177" cy="1200192"/>
            </a:xfrm>
            <a:prstGeom prst="rect">
              <a:avLst/>
            </a:prstGeom>
            <a:noFill/>
          </p:spPr>
          <p:txBody>
            <a:bodyPr wrap="squar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Cảm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các</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bạn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giúp</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chúng</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mình</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nhé</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Mật</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đã</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đủ</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cho</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ngày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hôm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nay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rồi</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p>
          </p:txBody>
        </p:sp>
      </p:grpSp>
    </p:spTree>
    <p:extLst>
      <p:ext uri="{BB962C8B-B14F-4D97-AF65-F5344CB8AC3E}">
        <p14:creationId xmlns:p14="http://schemas.microsoft.com/office/powerpoint/2010/main" val="412044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0"/>
                                  </p:stCondLst>
                                  <p:childTnLst>
                                    <p:animEffect transition="out" filter="fade">
                                      <p:cBhvr>
                                        <p:cTn id="6" dur="500" tmFilter="0, 0; .2, .5; .8, .5; 1, 0"/>
                                        <p:tgtEl>
                                          <p:spTgt spid="82"/>
                                        </p:tgtEl>
                                      </p:cBhvr>
                                    </p:animEffect>
                                    <p:animScale>
                                      <p:cBhvr>
                                        <p:cTn id="7" dur="250" autoRev="1" fill="hold"/>
                                        <p:tgtEl>
                                          <p:spTgt spid="82"/>
                                        </p:tgtEl>
                                      </p:cBhvr>
                                      <p:by x="105000" y="105000"/>
                                    </p:animScale>
                                  </p:childTnLst>
                                </p:cTn>
                              </p:par>
                              <p:par>
                                <p:cTn id="8" presetID="32" presetClass="emph" presetSubtype="0" repeatCount="indefinite" fill="hold" nodeType="withEffect">
                                  <p:stCondLst>
                                    <p:cond delay="0"/>
                                  </p:stCondLst>
                                  <p:childTnLst>
                                    <p:animRot by="120000">
                                      <p:cBhvr>
                                        <p:cTn id="9" dur="200" fill="hold">
                                          <p:stCondLst>
                                            <p:cond delay="0"/>
                                          </p:stCondLst>
                                        </p:cTn>
                                        <p:tgtEl>
                                          <p:spTgt spid="82"/>
                                        </p:tgtEl>
                                        <p:attrNameLst>
                                          <p:attrName>r</p:attrName>
                                        </p:attrNameLst>
                                      </p:cBhvr>
                                    </p:animRot>
                                    <p:animRot by="-240000">
                                      <p:cBhvr>
                                        <p:cTn id="10" dur="400" fill="hold">
                                          <p:stCondLst>
                                            <p:cond delay="400"/>
                                          </p:stCondLst>
                                        </p:cTn>
                                        <p:tgtEl>
                                          <p:spTgt spid="82"/>
                                        </p:tgtEl>
                                        <p:attrNameLst>
                                          <p:attrName>r</p:attrName>
                                        </p:attrNameLst>
                                      </p:cBhvr>
                                    </p:animRot>
                                    <p:animRot by="240000">
                                      <p:cBhvr>
                                        <p:cTn id="11" dur="400" fill="hold">
                                          <p:stCondLst>
                                            <p:cond delay="800"/>
                                          </p:stCondLst>
                                        </p:cTn>
                                        <p:tgtEl>
                                          <p:spTgt spid="82"/>
                                        </p:tgtEl>
                                        <p:attrNameLst>
                                          <p:attrName>r</p:attrName>
                                        </p:attrNameLst>
                                      </p:cBhvr>
                                    </p:animRot>
                                    <p:animRot by="-240000">
                                      <p:cBhvr>
                                        <p:cTn id="12" dur="400" fill="hold">
                                          <p:stCondLst>
                                            <p:cond delay="1200"/>
                                          </p:stCondLst>
                                        </p:cTn>
                                        <p:tgtEl>
                                          <p:spTgt spid="82"/>
                                        </p:tgtEl>
                                        <p:attrNameLst>
                                          <p:attrName>r</p:attrName>
                                        </p:attrNameLst>
                                      </p:cBhvr>
                                    </p:animRot>
                                    <p:animRot by="120000">
                                      <p:cBhvr>
                                        <p:cTn id="13"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16" name="组合 53">
            <a:extLst>
              <a:ext uri="{FF2B5EF4-FFF2-40B4-BE49-F238E27FC236}">
                <a16:creationId xmlns:a16="http://schemas.microsoft.com/office/drawing/2014/main" id="{0D6C0D19-A3CD-493C-8DC6-0F50A019D54B}"/>
              </a:ext>
            </a:extLst>
          </p:cNvPr>
          <p:cNvGrpSpPr/>
          <p:nvPr/>
        </p:nvGrpSpPr>
        <p:grpSpPr>
          <a:xfrm>
            <a:off x="4340447" y="1125690"/>
            <a:ext cx="3529523" cy="1739137"/>
            <a:chOff x="9564105" y="-41534"/>
            <a:chExt cx="1942865" cy="1411513"/>
          </a:xfrm>
        </p:grpSpPr>
        <p:sp>
          <p:nvSpPr>
            <p:cNvPr id="18" name="圆角矩形 46">
              <a:extLst>
                <a:ext uri="{FF2B5EF4-FFF2-40B4-BE49-F238E27FC236}">
                  <a16:creationId xmlns:a16="http://schemas.microsoft.com/office/drawing/2014/main"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a16="http://schemas.microsoft.com/office/drawing/2014/main"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a16="http://schemas.microsoft.com/office/drawing/2014/main"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0445" y="1791694"/>
            <a:ext cx="3894776" cy="1315616"/>
          </a:xfrm>
          <a:prstGeom prst="rect">
            <a:avLst/>
          </a:prstGeom>
        </p:spPr>
      </p:pic>
      <p:grpSp>
        <p:nvGrpSpPr>
          <p:cNvPr id="11" name="Group 10">
            <a:extLst>
              <a:ext uri="{FF2B5EF4-FFF2-40B4-BE49-F238E27FC236}">
                <a16:creationId xmlns:a16="http://schemas.microsoft.com/office/drawing/2014/main" id="{E0F66AAF-8FD3-4DC9-B2B3-DCD9A155C40E}"/>
              </a:ext>
            </a:extLst>
          </p:cNvPr>
          <p:cNvGrpSpPr/>
          <p:nvPr/>
        </p:nvGrpSpPr>
        <p:grpSpPr>
          <a:xfrm>
            <a:off x="2683237" y="543766"/>
            <a:ext cx="6843940" cy="781183"/>
            <a:chOff x="2873170" y="343910"/>
            <a:chExt cx="4312010" cy="1280575"/>
          </a:xfrm>
        </p:grpSpPr>
        <p:sp>
          <p:nvSpPr>
            <p:cNvPr id="12" name="îṥḷíďê">
              <a:extLst>
                <a:ext uri="{FF2B5EF4-FFF2-40B4-BE49-F238E27FC236}">
                  <a16:creationId xmlns:a16="http://schemas.microsoft.com/office/drawing/2014/main" id="{5263FBE9-1E0D-40E4-B334-C686E63A60AC}"/>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13" name="Google Shape;5317;p41">
              <a:extLst>
                <a:ext uri="{FF2B5EF4-FFF2-40B4-BE49-F238E27FC236}">
                  <a16:creationId xmlns:a16="http://schemas.microsoft.com/office/drawing/2014/main" id="{96CD7C90-E54D-47B6-B452-B8E6BCF67FDE}"/>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sp>
        <p:nvSpPr>
          <p:cNvPr id="3" name="Rectangle: Rounded Corners 2">
            <a:extLst>
              <a:ext uri="{FF2B5EF4-FFF2-40B4-BE49-F238E27FC236}">
                <a16:creationId xmlns:a16="http://schemas.microsoft.com/office/drawing/2014/main" id="{98EF2E98-A4A5-4CDD-9BCD-9D073011C131}"/>
              </a:ext>
            </a:extLst>
          </p:cNvPr>
          <p:cNvSpPr/>
          <p:nvPr/>
        </p:nvSpPr>
        <p:spPr>
          <a:xfrm>
            <a:off x="1685927" y="3429000"/>
            <a:ext cx="9610725" cy="1543050"/>
          </a:xfrm>
          <a:prstGeom prst="round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glow rad="228600">
                  <a:srgbClr val="05AFE3">
                    <a:satMod val="175000"/>
                    <a:alpha val="40000"/>
                  </a:srgbClr>
                </a:glow>
              </a:effectLst>
              <a:uLnTx/>
              <a:uFillTx/>
              <a:latin typeface="Pattaya" panose="00000500000000000000" pitchFamily="2" charset="-34"/>
              <a:ea typeface="Microsoft YaHei"/>
              <a:cs typeface="Pattaya" panose="00000500000000000000" pitchFamily="2" charset="-34"/>
            </a:endParaRPr>
          </a:p>
        </p:txBody>
      </p:sp>
      <p:pic>
        <p:nvPicPr>
          <p:cNvPr id="5" name="Picture 4">
            <a:extLst>
              <a:ext uri="{FF2B5EF4-FFF2-40B4-BE49-F238E27FC236}">
                <a16:creationId xmlns:a16="http://schemas.microsoft.com/office/drawing/2014/main" id="{704CEA46-5C78-43C9-92D4-51941FE0F26B}"/>
              </a:ext>
            </a:extLst>
          </p:cNvPr>
          <p:cNvPicPr>
            <a:picLocks noChangeAspect="1"/>
          </p:cNvPicPr>
          <p:nvPr/>
        </p:nvPicPr>
        <p:blipFill>
          <a:blip r:embed="rId8"/>
          <a:stretch>
            <a:fillRect/>
          </a:stretch>
        </p:blipFill>
        <p:spPr>
          <a:xfrm>
            <a:off x="1743426" y="3714317"/>
            <a:ext cx="9486198" cy="1201016"/>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53" presetClass="entr" presetSubtype="16"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pic>
        <p:nvPicPr>
          <p:cNvPr id="5" name="Picture 4" descr="A picture containing text&#10;&#10;Description automatically generated">
            <a:extLst>
              <a:ext uri="{FF2B5EF4-FFF2-40B4-BE49-F238E27FC236}">
                <a16:creationId xmlns:a16="http://schemas.microsoft.com/office/drawing/2014/main" id="{2B64F347-930E-4FA4-971C-36070969F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343" y="865074"/>
            <a:ext cx="4530934" cy="1552907"/>
          </a:xfrm>
          <a:prstGeom prst="rect">
            <a:avLst/>
          </a:prstGeom>
        </p:spPr>
      </p:pic>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5687441"/>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6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6000">
                                          <p:cBhvr additive="base">
                                            <p:cTn id="19" dur="500" fill="hold"/>
                                            <p:tgtEl>
                                              <p:spTgt spid="5"/>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14:presetBounceEnd="66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66000">
                                          <p:cBhvr additive="base">
                                            <p:cTn id="23"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a16="http://schemas.microsoft.com/office/drawing/2014/main"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a16="http://schemas.microsoft.com/office/drawing/2014/main"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1123979-EB99-4D60-A163-919E0E951D21}"/>
              </a:ext>
            </a:extLst>
          </p:cNvPr>
          <p:cNvGrpSpPr/>
          <p:nvPr/>
        </p:nvGrpSpPr>
        <p:grpSpPr>
          <a:xfrm>
            <a:off x="571501" y="90031"/>
            <a:ext cx="10944224" cy="1151938"/>
            <a:chOff x="2873170" y="343910"/>
            <a:chExt cx="4357102" cy="2185113"/>
          </a:xfrm>
        </p:grpSpPr>
        <p:sp>
          <p:nvSpPr>
            <p:cNvPr id="14" name="îṥḷíďê">
              <a:extLst>
                <a:ext uri="{FF2B5EF4-FFF2-40B4-BE49-F238E27FC236}">
                  <a16:creationId xmlns:a16="http://schemas.microsoft.com/office/drawing/2014/main"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en-US" altLang="zh-CN" sz="1053"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5" name="Google Shape;5317;p41">
              <a:extLst>
                <a:ext uri="{FF2B5EF4-FFF2-40B4-BE49-F238E27FC236}">
                  <a16:creationId xmlns:a16="http://schemas.microsoft.com/office/drawing/2014/main" id="{4627BE6F-4EE8-4385-B0BE-4E781D87AB7A}"/>
                </a:ext>
              </a:extLst>
            </p:cNvPr>
            <p:cNvSpPr txBox="1">
              <a:spLocks/>
            </p:cNvSpPr>
            <p:nvPr/>
          </p:nvSpPr>
          <p:spPr>
            <a:xfrm>
              <a:off x="2984395" y="440029"/>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6777" rtl="0" eaLnBrk="1" fontAlgn="auto" latinLnBrk="0" hangingPunct="1">
                <a:lnSpc>
                  <a:spcPct val="100000"/>
                </a:lnSpc>
                <a:spcBef>
                  <a:spcPts val="0"/>
                </a:spcBef>
                <a:spcAft>
                  <a:spcPts val="0"/>
                </a:spcAft>
                <a:buClr>
                  <a:prstClr val="black"/>
                </a:buClr>
                <a:buSzPts val="2800"/>
                <a:buFont typeface="Gloria Hallelujah"/>
                <a:buNone/>
                <a:tabLst/>
                <a:defRPr/>
              </a:pPr>
              <a:r>
                <a:rPr lang="vi-VN" sz="320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Viết đoạn văn nêu tình cảm, cảm xúc đối với một người mà em yêu quý.</a:t>
              </a:r>
              <a:endParaRPr kumimoji="0" lang="en-US"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grpSp>
      <p:grpSp>
        <p:nvGrpSpPr>
          <p:cNvPr id="17" name="Group 16">
            <a:extLst>
              <a:ext uri="{FF2B5EF4-FFF2-40B4-BE49-F238E27FC236}">
                <a16:creationId xmlns:a16="http://schemas.microsoft.com/office/drawing/2014/main" id="{57416595-366C-4267-82C1-4272608C6870}"/>
              </a:ext>
            </a:extLst>
          </p:cNvPr>
          <p:cNvGrpSpPr/>
          <p:nvPr/>
        </p:nvGrpSpPr>
        <p:grpSpPr>
          <a:xfrm>
            <a:off x="1848678" y="1689753"/>
            <a:ext cx="7869381" cy="646331"/>
            <a:chOff x="1268940" y="1685449"/>
            <a:chExt cx="4311916" cy="644685"/>
          </a:xfrm>
        </p:grpSpPr>
        <p:sp>
          <p:nvSpPr>
            <p:cNvPr id="4" name="TextBox 3">
              <a:extLst>
                <a:ext uri="{FF2B5EF4-FFF2-40B4-BE49-F238E27FC236}">
                  <a16:creationId xmlns:a16="http://schemas.microsoft.com/office/drawing/2014/main" id="{6A087911-4418-41FB-856B-AFAADFB79C0A}"/>
                </a:ext>
              </a:extLst>
            </p:cNvPr>
            <p:cNvSpPr txBox="1"/>
            <p:nvPr/>
          </p:nvSpPr>
          <p:spPr>
            <a:xfrm>
              <a:off x="1387860" y="1685449"/>
              <a:ext cx="4192996" cy="644685"/>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Giới thiệu về người mà em yêu quý</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Oval 2">
              <a:extLst>
                <a:ext uri="{FF2B5EF4-FFF2-40B4-BE49-F238E27FC236}">
                  <a16:creationId xmlns:a16="http://schemas.microsoft.com/office/drawing/2014/main" id="{52C3D8F9-0463-4F0E-86FD-56D5DD184C4A}"/>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5" name="Freeform: Shape 24">
            <a:extLst>
              <a:ext uri="{FF2B5EF4-FFF2-40B4-BE49-F238E27FC236}">
                <a16:creationId xmlns:a16="http://schemas.microsoft.com/office/drawing/2014/main"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id="{4264E237-DF1C-4398-8F2E-21BEFCE2D0D8}"/>
              </a:ext>
            </a:extLst>
          </p:cNvPr>
          <p:cNvGrpSpPr/>
          <p:nvPr/>
        </p:nvGrpSpPr>
        <p:grpSpPr>
          <a:xfrm>
            <a:off x="1763850" y="2598273"/>
            <a:ext cx="7869381" cy="1200329"/>
            <a:chOff x="1268940" y="1685449"/>
            <a:chExt cx="4311916" cy="1197272"/>
          </a:xfrm>
        </p:grpSpPr>
        <p:sp>
          <p:nvSpPr>
            <p:cNvPr id="23" name="TextBox 22">
              <a:extLst>
                <a:ext uri="{FF2B5EF4-FFF2-40B4-BE49-F238E27FC236}">
                  <a16:creationId xmlns:a16="http://schemas.microsoft.com/office/drawing/2014/main" id="{65E40636-0AE0-45A6-B68E-9F87FFDA4C0B}"/>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Nêu những điểm mà em thấy ấn tượng về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0685EABC-FB97-4071-AB8B-75341D2ED2FB}"/>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Group 33">
            <a:extLst>
              <a:ext uri="{FF2B5EF4-FFF2-40B4-BE49-F238E27FC236}">
                <a16:creationId xmlns:a16="http://schemas.microsoft.com/office/drawing/2014/main" id="{EF398EDA-FE61-4144-B61E-EBB1C248F213}"/>
              </a:ext>
            </a:extLst>
          </p:cNvPr>
          <p:cNvGrpSpPr/>
          <p:nvPr/>
        </p:nvGrpSpPr>
        <p:grpSpPr>
          <a:xfrm>
            <a:off x="1694652" y="4356079"/>
            <a:ext cx="7869381" cy="1200329"/>
            <a:chOff x="1268940" y="1685449"/>
            <a:chExt cx="4311916" cy="1197272"/>
          </a:xfrm>
        </p:grpSpPr>
        <p:sp>
          <p:nvSpPr>
            <p:cNvPr id="35" name="TextBox 34">
              <a:extLst>
                <a:ext uri="{FF2B5EF4-FFF2-40B4-BE49-F238E27FC236}">
                  <a16:creationId xmlns:a16="http://schemas.microsoft.com/office/drawing/2014/main" id="{34DFEF57-D6F5-4804-A922-26499F3BCC70}"/>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Nêu cảm xúc của em khi nghĩ đến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Oval 35">
              <a:extLst>
                <a:ext uri="{FF2B5EF4-FFF2-40B4-BE49-F238E27FC236}">
                  <a16:creationId xmlns:a16="http://schemas.microsoft.com/office/drawing/2014/main" id="{4DEE1C6F-C760-4F78-8C85-3528DBDF0616}"/>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id="{788A3AA4-57D4-4138-BBC2-82F11EDB4529}"/>
              </a:ext>
            </a:extLst>
          </p:cNvPr>
          <p:cNvPicPr>
            <a:picLocks noChangeAspect="1"/>
          </p:cNvPicPr>
          <p:nvPr/>
        </p:nvPicPr>
        <p:blipFill>
          <a:blip r:embed="rId5"/>
          <a:stretch>
            <a:fillRect/>
          </a:stretch>
        </p:blipFill>
        <p:spPr>
          <a:xfrm>
            <a:off x="9439438" y="3725896"/>
            <a:ext cx="2439123" cy="3116353"/>
          </a:xfrm>
          <a:prstGeom prst="rect">
            <a:avLst/>
          </a:prstGeom>
        </p:spPr>
      </p:pic>
    </p:spTree>
    <p:extLst>
      <p:ext uri="{BB962C8B-B14F-4D97-AF65-F5344CB8AC3E}">
        <p14:creationId xmlns:p14="http://schemas.microsoft.com/office/powerpoint/2010/main" val="2826105944"/>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6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6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14:presetBounceEnd="66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66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468d5583d3d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6" r="41622"/>
          <a:stretch/>
        </p:blipFill>
        <p:spPr bwMode="auto">
          <a:xfrm flipH="1">
            <a:off x="10614917" y="1681244"/>
            <a:ext cx="1720542" cy="5099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1914986_1350306881 [转换].png"/>
          <p:cNvPicPr>
            <a:picLocks noChangeAspect="1" noChangeArrowheads="1"/>
          </p:cNvPicPr>
          <p:nvPr/>
        </p:nvPicPr>
        <p:blipFill rotWithShape="1">
          <a:blip r:embed="rId4">
            <a:extLst>
              <a:ext uri="{28A0092B-C50C-407E-A947-70E740481C1C}">
                <a14:useLocalDpi xmlns:a14="http://schemas.microsoft.com/office/drawing/2010/main" val="0"/>
              </a:ext>
            </a:extLst>
          </a:blip>
          <a:srcRect t="1" r="33184" b="20433"/>
          <a:stretch/>
        </p:blipFill>
        <p:spPr bwMode="auto">
          <a:xfrm flipH="1">
            <a:off x="0" y="3934343"/>
            <a:ext cx="6319999" cy="29598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38592FE-945A-45A9-80DB-A7F0E6B6D2FE}"/>
              </a:ext>
            </a:extLst>
          </p:cNvPr>
          <p:cNvGrpSpPr/>
          <p:nvPr/>
        </p:nvGrpSpPr>
        <p:grpSpPr>
          <a:xfrm>
            <a:off x="2606787" y="1424208"/>
            <a:ext cx="6546738" cy="3968104"/>
            <a:chOff x="2606787" y="1424208"/>
            <a:chExt cx="6546738" cy="3968104"/>
          </a:xfrm>
        </p:grpSpPr>
        <p:sp>
          <p:nvSpPr>
            <p:cNvPr id="11" name="Rounded Rectangle 12">
              <a:extLst>
                <a:ext uri="{FF2B5EF4-FFF2-40B4-BE49-F238E27FC236}">
                  <a16:creationId xmlns:a16="http://schemas.microsoft.com/office/drawing/2014/main" id="{765BD791-DDBE-4385-ABDF-1220C23EE212}"/>
                </a:ext>
              </a:extLst>
            </p:cNvPr>
            <p:cNvSpPr/>
            <p:nvPr/>
          </p:nvSpPr>
          <p:spPr>
            <a:xfrm>
              <a:off x="2606787" y="1424208"/>
              <a:ext cx="6546738" cy="1464231"/>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Free Blog Comment Icon of Colored Outline style - Available in SVG, PNG,  EPS, AI &amp;amp; Icon fonts">
              <a:extLst>
                <a:ext uri="{FF2B5EF4-FFF2-40B4-BE49-F238E27FC236}">
                  <a16:creationId xmlns:a16="http://schemas.microsoft.com/office/drawing/2014/main" id="{C857FBED-C019-4BB0-BB78-5C1803CF7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355" y="4166570"/>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F0924AF-5213-484D-9C83-ADD11A6F5C37}"/>
                </a:ext>
              </a:extLst>
            </p:cNvPr>
            <p:cNvPicPr>
              <a:picLocks noChangeAspect="1"/>
            </p:cNvPicPr>
            <p:nvPr/>
          </p:nvPicPr>
          <p:blipFill>
            <a:blip r:embed="rId6"/>
            <a:stretch>
              <a:fillRect/>
            </a:stretch>
          </p:blipFill>
          <p:spPr>
            <a:xfrm>
              <a:off x="5690586" y="3367169"/>
              <a:ext cx="1585049" cy="2025143"/>
            </a:xfrm>
            <a:prstGeom prst="rect">
              <a:avLst/>
            </a:prstGeom>
          </p:spPr>
        </p:pic>
      </p:grpSp>
    </p:spTree>
    <p:extLst>
      <p:ext uri="{BB962C8B-B14F-4D97-AF65-F5344CB8AC3E}">
        <p14:creationId xmlns:p14="http://schemas.microsoft.com/office/powerpoint/2010/main" val="3328626869"/>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66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66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47</TotalTime>
  <Words>731</Words>
  <Application>Microsoft Office PowerPoint</Application>
  <PresentationFormat>Widescreen</PresentationFormat>
  <Paragraphs>89</Paragraphs>
  <Slides>19</Slides>
  <Notes>13</Notes>
  <HiddenSlides>0</HiddenSlides>
  <MMClips>5</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Gloria Hallelujah</vt:lpstr>
      <vt:lpstr>微软雅黑</vt:lpstr>
      <vt:lpstr>MTD Anydore</vt:lpstr>
      <vt:lpstr>Arial</vt:lpstr>
      <vt:lpstr>Arial-Rounded</vt:lpstr>
      <vt:lpstr>Calibri</vt:lpstr>
      <vt:lpstr>Calibri Light</vt:lpstr>
      <vt:lpstr>Pattaya</vt:lpstr>
      <vt:lpstr>1_Office 主题</vt:lpstr>
      <vt:lpstr>2_jeppt.com</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Thao Tran</cp:lastModifiedBy>
  <cp:revision>8</cp:revision>
  <dcterms:created xsi:type="dcterms:W3CDTF">2022-06-21T08:03:24Z</dcterms:created>
  <dcterms:modified xsi:type="dcterms:W3CDTF">2022-09-23T11:18:37Z</dcterms:modified>
</cp:coreProperties>
</file>