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60" r:id="rId4"/>
    <p:sldId id="258" r:id="rId5"/>
    <p:sldId id="341" r:id="rId6"/>
    <p:sldId id="2638" r:id="rId7"/>
    <p:sldId id="2639" r:id="rId8"/>
    <p:sldId id="335" r:id="rId9"/>
    <p:sldId id="2632" r:id="rId10"/>
    <p:sldId id="289" r:id="rId11"/>
    <p:sldId id="2640" r:id="rId12"/>
    <p:sldId id="345" r:id="rId13"/>
    <p:sldId id="2634" r:id="rId14"/>
    <p:sldId id="3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60D146-9FA0-40CB-B676-58E2DD5ABFD8}"/>
              </a:ext>
            </a:extLst>
          </p:cNvPr>
          <p:cNvSpPr txBox="1"/>
          <p:nvPr/>
        </p:nvSpPr>
        <p:spPr>
          <a:xfrm>
            <a:off x="3623482" y="1102258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592675"/>
            <a:ext cx="3936923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 panose="020F0502020204030204" pitchFamily="34" charset="0"/>
              </a:rPr>
              <a:t>THẢO LUẬN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Giới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thiệu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điểm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nói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1077393" y="1410353"/>
            <a:ext cx="3460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239</Words>
  <Application>Microsoft Office PowerPoint</Application>
  <PresentationFormat>Widescreen</PresentationFormat>
  <Paragraphs>30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幼圆</vt:lpstr>
      <vt:lpstr>字魂95号-手刻宋</vt:lpstr>
      <vt:lpstr>思源黑体 CN Light</vt:lpstr>
      <vt:lpstr>Arial</vt:lpstr>
      <vt:lpstr>Arial-Rounded</vt:lpstr>
      <vt:lpstr>Calibri</vt:lpstr>
      <vt:lpstr>Calibri Light</vt:lpstr>
      <vt:lpstr>Coiny</vt:lpstr>
      <vt:lpstr>Patrick Hand</vt:lpstr>
      <vt:lpstr>Pattaya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12</cp:revision>
  <dcterms:created xsi:type="dcterms:W3CDTF">2022-06-20T10:07:59Z</dcterms:created>
  <dcterms:modified xsi:type="dcterms:W3CDTF">2022-09-23T05:35:41Z</dcterms:modified>
</cp:coreProperties>
</file>