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3" r:id="rId3"/>
  </p:sldMasterIdLst>
  <p:notesMasterIdLst>
    <p:notesMasterId r:id="rId29"/>
  </p:notesMasterIdLst>
  <p:sldIdLst>
    <p:sldId id="573" r:id="rId4"/>
    <p:sldId id="299" r:id="rId5"/>
    <p:sldId id="300" r:id="rId6"/>
    <p:sldId id="302" r:id="rId7"/>
    <p:sldId id="334" r:id="rId8"/>
    <p:sldId id="574" r:id="rId9"/>
    <p:sldId id="371" r:id="rId10"/>
    <p:sldId id="348" r:id="rId11"/>
    <p:sldId id="349" r:id="rId12"/>
    <p:sldId id="352" r:id="rId13"/>
    <p:sldId id="351" r:id="rId14"/>
    <p:sldId id="353" r:id="rId15"/>
    <p:sldId id="577" r:id="rId16"/>
    <p:sldId id="354" r:id="rId17"/>
    <p:sldId id="355" r:id="rId18"/>
    <p:sldId id="356" r:id="rId19"/>
    <p:sldId id="340" r:id="rId20"/>
    <p:sldId id="357" r:id="rId21"/>
    <p:sldId id="256" r:id="rId22"/>
    <p:sldId id="358" r:id="rId23"/>
    <p:sldId id="268" r:id="rId24"/>
    <p:sldId id="321" r:id="rId25"/>
    <p:sldId id="359" r:id="rId26"/>
    <p:sldId id="296" r:id="rId27"/>
    <p:sldId id="28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0066"/>
    <a:srgbClr val="FF9900"/>
    <a:srgbClr val="FAD6A0"/>
    <a:srgbClr val="D9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3238" autoAdjust="0"/>
  </p:normalViewPr>
  <p:slideViewPr>
    <p:cSldViewPr snapToGrid="0">
      <p:cViewPr varScale="1">
        <p:scale>
          <a:sx n="69" d="100"/>
          <a:sy n="69" d="100"/>
        </p:scale>
        <p:origin x="9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59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8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1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3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9251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8725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030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71413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67817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3989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1231247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92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1999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1601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4932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2801"/>
            </a:lvl1pPr>
            <a:lvl2pPr marL="685800" lvl="1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2400"/>
            </a:lvl2pPr>
            <a:lvl3pPr marL="1028700" lvl="2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3pPr>
            <a:lvl4pPr marL="1371600" lvl="3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4pPr>
            <a:lvl5pPr marL="1714500" lvl="4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800"/>
            </a:lvl5pPr>
            <a:lvl6pPr marL="2057400" lvl="5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300" lvl="6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200" lvl="7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100" lvl="8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4932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2801"/>
            </a:lvl1pPr>
            <a:lvl2pPr marL="685800" lvl="1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2400"/>
            </a:lvl2pPr>
            <a:lvl3pPr marL="1028700" lvl="2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3pPr>
            <a:lvl4pPr marL="1371600" lvl="3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4pPr>
            <a:lvl5pPr marL="1714500" lvl="4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800"/>
            </a:lvl5pPr>
            <a:lvl6pPr marL="2057400" lvl="5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300" lvl="6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200" lvl="7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100" lvl="8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05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 b="1"/>
            </a:lvl1pPr>
            <a:lvl2pPr marL="685800" lvl="1" indent="-1714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1999" b="1"/>
            </a:lvl2pPr>
            <a:lvl3pPr marL="1028700" lvl="2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600" lvl="3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4pPr>
            <a:lvl5pPr marL="1714500" lvl="4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5pPr>
            <a:lvl6pPr marL="2057400" lvl="5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6pPr>
            <a:lvl7pPr marL="2400300" lvl="6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7pPr>
            <a:lvl8pPr marL="2743200" lvl="7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8pPr>
            <a:lvl9pPr marL="3086100" lvl="8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999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1601"/>
            </a:lvl4pPr>
            <a:lvl5pPr marL="1714500" lvl="4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1601"/>
            </a:lvl5pPr>
            <a:lvl6pPr marL="2057400" lvl="5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6pPr>
            <a:lvl7pPr marL="2400300" lvl="6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7pPr>
            <a:lvl8pPr marL="2743200" lvl="7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8pPr>
            <a:lvl9pPr marL="3086100" lvl="8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70" y="1535115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 b="1"/>
            </a:lvl1pPr>
            <a:lvl2pPr marL="685800" lvl="1" indent="-1714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1999" b="1"/>
            </a:lvl2pPr>
            <a:lvl3pPr marL="1028700" lvl="2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600" lvl="3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4pPr>
            <a:lvl5pPr marL="1714500" lvl="4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5pPr>
            <a:lvl6pPr marL="2057400" lvl="5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6pPr>
            <a:lvl7pPr marL="2400300" lvl="6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7pPr>
            <a:lvl8pPr marL="2743200" lvl="7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8pPr>
            <a:lvl9pPr marL="3086100" lvl="8" indent="-171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601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999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1601"/>
            </a:lvl4pPr>
            <a:lvl5pPr marL="1714500" lvl="4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1601"/>
            </a:lvl5pPr>
            <a:lvl6pPr marL="2057400" lvl="5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6pPr>
            <a:lvl7pPr marL="2400300" lvl="6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7pPr>
            <a:lvl8pPr marL="2743200" lvl="7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8pPr>
            <a:lvl9pPr marL="3086100" lvl="8" indent="-27312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601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6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7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7457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3199"/>
            </a:lvl1pPr>
            <a:lvl2pPr marL="685800" lvl="1" indent="-34932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2801"/>
            </a:lvl2pPr>
            <a:lvl3pPr marL="1028700" lvl="2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3pPr>
            <a:lvl4pPr marL="1371600" lvl="3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999"/>
            </a:lvl4pPr>
            <a:lvl5pPr marL="1714500" lvl="4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1999"/>
            </a:lvl5pPr>
            <a:lvl6pPr marL="2057400" lvl="5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6pPr>
            <a:lvl7pPr marL="2400300" lvl="6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7pPr>
            <a:lvl8pPr marL="2743200" lvl="7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8pPr>
            <a:lvl9pPr marL="3086100" lvl="8" indent="-29837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999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399"/>
            </a:lvl1pPr>
            <a:lvl2pPr marL="685800" lvl="1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700" lvl="2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001"/>
            </a:lvl3pPr>
            <a:lvl4pPr marL="13716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5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4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3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2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1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6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399"/>
            </a:lvl1pPr>
            <a:lvl2pPr marL="685800" lvl="1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700" lvl="2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001"/>
            </a:lvl3pPr>
            <a:lvl4pPr marL="13716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5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4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3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2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1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79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9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6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6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78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700" r:id="rId3"/>
    <p:sldLayoutId id="2147483650" r:id="rId4"/>
    <p:sldLayoutId id="2147483702" r:id="rId5"/>
    <p:sldLayoutId id="2147483695" r:id="rId6"/>
    <p:sldLayoutId id="2147483694" r:id="rId7"/>
    <p:sldLayoutId id="2147483693" r:id="rId8"/>
    <p:sldLayoutId id="2147483691" r:id="rId9"/>
    <p:sldLayoutId id="2147483690" r:id="rId10"/>
    <p:sldLayoutId id="2147483688" r:id="rId11"/>
    <p:sldLayoutId id="2147483687" r:id="rId12"/>
    <p:sldLayoutId id="2147483686" r:id="rId13"/>
    <p:sldLayoutId id="2147483670" r:id="rId14"/>
    <p:sldLayoutId id="2147483669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703" r:id="rId21"/>
    <p:sldLayoutId id="2147483701" r:id="rId22"/>
    <p:sldLayoutId id="2147483697" r:id="rId23"/>
    <p:sldLayoutId id="2147483696" r:id="rId24"/>
    <p:sldLayoutId id="2147483689" r:id="rId25"/>
    <p:sldLayoutId id="2147483684" r:id="rId26"/>
    <p:sldLayoutId id="2147483672" r:id="rId27"/>
    <p:sldLayoutId id="2147483671" r:id="rId28"/>
    <p:sldLayoutId id="2147483656" r:id="rId29"/>
    <p:sldLayoutId id="2147483657" r:id="rId30"/>
    <p:sldLayoutId id="2147483658" r:id="rId31"/>
    <p:sldLayoutId id="2147483659" r:id="rId32"/>
    <p:sldLayoutId id="2147483660" r:id="rId33"/>
    <p:sldLayoutId id="2147483661" r:id="rId34"/>
    <p:sldLayoutId id="2147483704" r:id="rId35"/>
    <p:sldLayoutId id="2147483699" r:id="rId36"/>
    <p:sldLayoutId id="2147483698" r:id="rId37"/>
    <p:sldLayoutId id="2147483662" r:id="rId3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5" r:id="rId2"/>
    <p:sldLayoutId id="2147483665" r:id="rId3"/>
    <p:sldLayoutId id="2147483666" r:id="rId4"/>
    <p:sldLayoutId id="2147483667" r:id="rId5"/>
    <p:sldLayoutId id="2147483668" r:id="rId6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6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1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3.wmf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2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41.wmf"/><Relationship Id="rId5" Type="http://schemas.openxmlformats.org/officeDocument/2006/relationships/control" Target="../activeX/activeX5.xml"/><Relationship Id="rId10" Type="http://schemas.openxmlformats.org/officeDocument/2006/relationships/image" Target="../media/image40.wmf"/><Relationship Id="rId4" Type="http://schemas.openxmlformats.org/officeDocument/2006/relationships/control" Target="../activeX/activeX4.xml"/><Relationship Id="rId9" Type="http://schemas.openxmlformats.org/officeDocument/2006/relationships/image" Target="../media/image39.png"/><Relationship Id="rId14" Type="http://schemas.openxmlformats.org/officeDocument/2006/relationships/image" Target="../media/image44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93" y="619597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347449" y="1911687"/>
            <a:ext cx="83428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0" u="none" strike="noStrike" kern="1200" cap="all" spc="0" normalizeH="0" baseline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0" u="none" strike="noStrike" kern="1200" cap="all" spc="0" normalizeH="0" baseline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 CÁC</a:t>
            </a:r>
            <a:r>
              <a:rPr kumimoji="0" lang="en-US" altLang="zh-CN" sz="4400" b="1" i="0" u="none" strike="noStrike" kern="1200" cap="all" spc="0" normalizeH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all" spc="0" normalizeH="0" noProof="0" dirty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0" u="none" strike="noStrike" kern="1200" cap="all" spc="0" normalizeH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all" spc="0" normalizeH="0" baseline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 SINH</a:t>
            </a:r>
            <a:endParaRPr kumimoji="0" lang="zh-CN" altLang="en-US" sz="4400" b="1" i="0" u="none" strike="noStrike" kern="1200" cap="all" spc="0" normalizeH="0" baseline="0" noProof="0" dirty="0">
              <a:ln w="38100">
                <a:noFill/>
              </a:ln>
              <a:solidFill>
                <a:srgbClr val="F9D8B5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6849" y="3687199"/>
            <a:ext cx="434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BB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BB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F65DE-3DE2-469F-A5F1-78BC10AD4770}"/>
              </a:ext>
            </a:extLst>
          </p:cNvPr>
          <p:cNvSpPr txBox="1"/>
          <p:nvPr/>
        </p:nvSpPr>
        <p:spPr>
          <a:xfrm>
            <a:off x="2347449" y="140693"/>
            <a:ext cx="8099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THẠCH BÀN 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07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2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2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734235" y="6070653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669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792892" y="67276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5416" y="1671618"/>
            <a:ext cx="3166957" cy="3959277"/>
            <a:chOff x="1175416" y="1671618"/>
            <a:chExt cx="3166957" cy="3959277"/>
          </a:xfrm>
        </p:grpSpPr>
        <p:grpSp>
          <p:nvGrpSpPr>
            <p:cNvPr id="3" name="组合 2"/>
            <p:cNvGrpSpPr/>
            <p:nvPr/>
          </p:nvGrpSpPr>
          <p:grpSpPr>
            <a:xfrm>
              <a:off x="1175416" y="1671618"/>
              <a:ext cx="3166957" cy="3959277"/>
              <a:chOff x="1037431" y="1077062"/>
              <a:chExt cx="2168384" cy="2679542"/>
            </a:xfrm>
          </p:grpSpPr>
          <p:sp>
            <p:nvSpPr>
              <p:cNvPr id="8" name="자유형 88"/>
              <p:cNvSpPr/>
              <p:nvPr/>
            </p:nvSpPr>
            <p:spPr bwMode="auto">
              <a:xfrm>
                <a:off x="1037431" y="1484195"/>
                <a:ext cx="2168384" cy="2272409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6BD2D5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자유형 87"/>
              <p:cNvSpPr/>
              <p:nvPr/>
            </p:nvSpPr>
            <p:spPr bwMode="auto">
              <a:xfrm>
                <a:off x="2226546" y="3166531"/>
                <a:ext cx="713827" cy="489634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6BD2D5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자유형 200"/>
              <p:cNvSpPr/>
              <p:nvPr/>
            </p:nvSpPr>
            <p:spPr bwMode="auto">
              <a:xfrm>
                <a:off x="1225754" y="1548763"/>
                <a:ext cx="1947779" cy="390990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자유형 124"/>
              <p:cNvSpPr/>
              <p:nvPr/>
            </p:nvSpPr>
            <p:spPr bwMode="auto">
              <a:xfrm>
                <a:off x="2154806" y="1358647"/>
                <a:ext cx="132721" cy="281585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타원 113"/>
              <p:cNvSpPr/>
              <p:nvPr/>
            </p:nvSpPr>
            <p:spPr bwMode="auto">
              <a:xfrm>
                <a:off x="2129696" y="1077062"/>
                <a:ext cx="303106" cy="303108"/>
              </a:xfrm>
              <a:prstGeom prst="ellipse">
                <a:avLst/>
              </a:pr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565062" y="2450491"/>
              <a:ext cx="24999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Ê-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56056" y="1709881"/>
            <a:ext cx="3164337" cy="3956624"/>
            <a:chOff x="7656056" y="1709881"/>
            <a:chExt cx="3164337" cy="3956624"/>
          </a:xfrm>
        </p:grpSpPr>
        <p:grpSp>
          <p:nvGrpSpPr>
            <p:cNvPr id="5" name="组合 4"/>
            <p:cNvGrpSpPr/>
            <p:nvPr/>
          </p:nvGrpSpPr>
          <p:grpSpPr>
            <a:xfrm>
              <a:off x="7656056" y="1709881"/>
              <a:ext cx="3164337" cy="3956624"/>
              <a:chOff x="5897911" y="1105759"/>
              <a:chExt cx="2166590" cy="2677747"/>
            </a:xfrm>
          </p:grpSpPr>
          <p:sp>
            <p:nvSpPr>
              <p:cNvPr id="18" name="자유형 88"/>
              <p:cNvSpPr/>
              <p:nvPr/>
            </p:nvSpPr>
            <p:spPr bwMode="auto">
              <a:xfrm>
                <a:off x="5897911" y="1512891"/>
                <a:ext cx="2166590" cy="2270615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FCCB00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자유형 87"/>
              <p:cNvSpPr/>
              <p:nvPr/>
            </p:nvSpPr>
            <p:spPr bwMode="auto">
              <a:xfrm>
                <a:off x="6999142" y="3143214"/>
                <a:ext cx="916497" cy="572139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FCCB00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자유형 200"/>
              <p:cNvSpPr/>
              <p:nvPr/>
            </p:nvSpPr>
            <p:spPr bwMode="auto">
              <a:xfrm>
                <a:off x="6084439" y="1577459"/>
                <a:ext cx="1949573" cy="389196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자유형 124"/>
              <p:cNvSpPr/>
              <p:nvPr/>
            </p:nvSpPr>
            <p:spPr bwMode="auto">
              <a:xfrm>
                <a:off x="7013490" y="1385549"/>
                <a:ext cx="132721" cy="281586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타원 113"/>
              <p:cNvSpPr/>
              <p:nvPr/>
            </p:nvSpPr>
            <p:spPr bwMode="auto">
              <a:xfrm>
                <a:off x="6990174" y="1105759"/>
                <a:ext cx="301314" cy="303108"/>
              </a:xfrm>
              <a:prstGeom prst="ellipse">
                <a:avLst/>
              </a:pr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928483" y="2516327"/>
              <a:ext cx="28473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tây</a:t>
              </a:r>
              <a:endPara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27692" y="1757708"/>
            <a:ext cx="3164337" cy="3959275"/>
            <a:chOff x="4427692" y="1757708"/>
            <a:chExt cx="3164337" cy="3959275"/>
          </a:xfrm>
        </p:grpSpPr>
        <p:grpSp>
          <p:nvGrpSpPr>
            <p:cNvPr id="4" name="组合 3"/>
            <p:cNvGrpSpPr/>
            <p:nvPr/>
          </p:nvGrpSpPr>
          <p:grpSpPr>
            <a:xfrm>
              <a:off x="4427692" y="1757708"/>
              <a:ext cx="3164337" cy="3959275"/>
              <a:chOff x="3476638" y="1141629"/>
              <a:chExt cx="2166590" cy="2679541"/>
            </a:xfrm>
          </p:grpSpPr>
          <p:sp>
            <p:nvSpPr>
              <p:cNvPr id="13" name="자유형 88"/>
              <p:cNvSpPr/>
              <p:nvPr/>
            </p:nvSpPr>
            <p:spPr bwMode="auto">
              <a:xfrm>
                <a:off x="3476638" y="1548761"/>
                <a:ext cx="2166590" cy="2272409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EC6063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자유형 87"/>
              <p:cNvSpPr/>
              <p:nvPr/>
            </p:nvSpPr>
            <p:spPr bwMode="auto">
              <a:xfrm>
                <a:off x="4577869" y="3179084"/>
                <a:ext cx="916497" cy="572139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EC6063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자유형 200"/>
              <p:cNvSpPr/>
              <p:nvPr/>
            </p:nvSpPr>
            <p:spPr bwMode="auto">
              <a:xfrm>
                <a:off x="3663168" y="1613329"/>
                <a:ext cx="1949573" cy="390990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자유형 124"/>
              <p:cNvSpPr/>
              <p:nvPr/>
            </p:nvSpPr>
            <p:spPr bwMode="auto">
              <a:xfrm>
                <a:off x="4592219" y="1423215"/>
                <a:ext cx="132721" cy="281585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타원 113"/>
              <p:cNvSpPr/>
              <p:nvPr/>
            </p:nvSpPr>
            <p:spPr bwMode="auto">
              <a:xfrm>
                <a:off x="4568902" y="1141629"/>
                <a:ext cx="301314" cy="303108"/>
              </a:xfrm>
              <a:prstGeom prst="ellipse">
                <a:avLst/>
              </a:pr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621428" y="2537985"/>
              <a:ext cx="29461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Ái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ngại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440CAD-65D7-4B2B-9EBF-A0C6F4117437}"/>
              </a:ext>
            </a:extLst>
          </p:cNvPr>
          <p:cNvSpPr txBox="1"/>
          <p:nvPr/>
        </p:nvSpPr>
        <p:spPr>
          <a:xfrm>
            <a:off x="1464775" y="2942934"/>
            <a:ext cx="24999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Mỹ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phim,máy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  <a:endParaRPr lang="en-US" altLang="vi-VN" sz="2600" dirty="0">
              <a:solidFill>
                <a:srgbClr val="231F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77FB41-D9FD-4824-8840-A5148CB3E4DB}"/>
              </a:ext>
            </a:extLst>
          </p:cNvPr>
          <p:cNvSpPr txBox="1"/>
          <p:nvPr/>
        </p:nvSpPr>
        <p:spPr>
          <a:xfrm>
            <a:off x="4573671" y="3050226"/>
            <a:ext cx="29461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phần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long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khác</a:t>
            </a:r>
            <a:endParaRPr lang="en-US" altLang="vi-VN" sz="2600" dirty="0">
              <a:latin typeface="Arial-Rounded" panose="020B0500000000000000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D4E221-1AFB-480D-B22D-E60DE584A156}"/>
              </a:ext>
            </a:extLst>
          </p:cNvPr>
          <p:cNvSpPr txBox="1"/>
          <p:nvPr/>
        </p:nvSpPr>
        <p:spPr>
          <a:xfrm>
            <a:off x="7928483" y="2974816"/>
            <a:ext cx="28473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Sắt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dát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mỏng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tráng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chống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gỉ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238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08" y="3156295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Luyện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đọc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nhóm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Pony" panose="020000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8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08" y="3156295"/>
            <a:ext cx="394593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  <a:cs typeface="+mn-cs"/>
              </a:rPr>
              <a:t>Thi</a:t>
            </a:r>
            <a:r>
              <a: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  <a:cs typeface="+mn-cs"/>
              </a:rPr>
              <a:t>đọc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Pony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08" y="3156295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Trả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lời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câu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hỏi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Pony" panose="020000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2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8673" y="1329519"/>
            <a:ext cx="10604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2655" y="2325783"/>
            <a:ext cx="8635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	Ê –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13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1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701" y="497485"/>
            <a:ext cx="1059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         2. Ê –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phẫu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4" t="25000" r="24057" b="25378"/>
          <a:stretch/>
        </p:blipFill>
        <p:spPr bwMode="auto">
          <a:xfrm>
            <a:off x="2834934" y="2462055"/>
            <a:ext cx="6328252" cy="373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406" y="1265226"/>
            <a:ext cx="1104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	Ê –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34545"/>
            <a:ext cx="12192000" cy="6188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8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62659" y="829998"/>
            <a:ext cx="9314699" cy="4614838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91740" y="1220010"/>
            <a:ext cx="880851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07868" y="2589081"/>
            <a:ext cx="8720621" cy="22249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pic>
        <p:nvPicPr>
          <p:cNvPr id="8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91" y="984812"/>
            <a:ext cx="1331922" cy="10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18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62659" y="829998"/>
            <a:ext cx="9314699" cy="4614838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59528" y="1541447"/>
            <a:ext cx="860367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nh?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91" y="984812"/>
            <a:ext cx="1331922" cy="10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8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31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062" y="-213406"/>
            <a:ext cx="11154180" cy="6913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6230" y="1839470"/>
            <a:ext cx="63427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5575" y="377621"/>
            <a:ext cx="1159308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18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97612" y="1185992"/>
            <a:ext cx="9580100" cy="5102604"/>
            <a:chOff x="1997612" y="1453284"/>
            <a:chExt cx="9580100" cy="5102604"/>
          </a:xfrm>
        </p:grpSpPr>
        <p:sp>
          <p:nvSpPr>
            <p:cNvPr id="4" name="Rounded Rectangle 3"/>
            <p:cNvSpPr/>
            <p:nvPr/>
          </p:nvSpPr>
          <p:spPr>
            <a:xfrm>
              <a:off x="1997612" y="1453284"/>
              <a:ext cx="9580100" cy="51026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31730" y="1496926"/>
              <a:ext cx="9205303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-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phẫu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thuật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đớn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0" r="41214">
                        <a14:foregroundMark x1="32907" y1="10526" x2="35783" y2="13053"/>
                        <a14:foregroundMark x1="33387" y1="21263" x2="34984" y2="19579"/>
                        <a14:foregroundMark x1="34984" y1="19579" x2="34984" y2="19579"/>
                        <a14:foregroundMark x1="21086" y1="31368" x2="18371" y2="38526"/>
                        <a14:foregroundMark x1="29872" y1="27368" x2="27796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685"/>
          <a:stretch/>
        </p:blipFill>
        <p:spPr>
          <a:xfrm>
            <a:off x="-149030" y="3344004"/>
            <a:ext cx="2005965" cy="35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575" y="377621"/>
            <a:ext cx="11593080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97612" y="1185992"/>
            <a:ext cx="9580100" cy="5102604"/>
            <a:chOff x="1997612" y="1453284"/>
            <a:chExt cx="9580100" cy="5102604"/>
          </a:xfrm>
        </p:grpSpPr>
        <p:sp>
          <p:nvSpPr>
            <p:cNvPr id="11" name="Rounded Rectangle 10"/>
            <p:cNvSpPr/>
            <p:nvPr/>
          </p:nvSpPr>
          <p:spPr>
            <a:xfrm>
              <a:off x="1997612" y="1453284"/>
              <a:ext cx="9580100" cy="51026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31730" y="1562239"/>
              <a:ext cx="920530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phẫu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thuật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lo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; 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đớn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máo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tạo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sang),…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3" y="3461598"/>
            <a:ext cx="2006487" cy="32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10681784" y="4438078"/>
            <a:ext cx="1510216" cy="267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-289475" y="4285678"/>
            <a:ext cx="1673775" cy="2673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575" y="504233"/>
            <a:ext cx="11593080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" t="11167" r="-1559" b="-11167"/>
          <a:stretch/>
        </p:blipFill>
        <p:spPr>
          <a:xfrm>
            <a:off x="2037717" y="2071766"/>
            <a:ext cx="8116566" cy="4409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85EAC2-6684-4679-8A95-90860A2984F1}"/>
              </a:ext>
            </a:extLst>
          </p:cNvPr>
          <p:cNvSpPr txBox="1"/>
          <p:nvPr/>
        </p:nvSpPr>
        <p:spPr>
          <a:xfrm>
            <a:off x="1384300" y="1351124"/>
            <a:ext cx="11593080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7" y="2376692"/>
            <a:ext cx="7066587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58299" y="302864"/>
            <a:ext cx="3275402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: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706658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063376" y="1728500"/>
            <a:ext cx="339692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7" y="3398611"/>
            <a:ext cx="7066587" cy="14590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063376" y="2588815"/>
            <a:ext cx="39207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063376" y="3797505"/>
            <a:ext cx="462346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2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14260" y="1917139"/>
            <a:ext cx="6096000" cy="4791761"/>
            <a:chOff x="3214260" y="1917139"/>
            <a:chExt cx="6096000" cy="4791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65" y="1917139"/>
              <a:ext cx="5153880" cy="4791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14260" y="2537881"/>
              <a:ext cx="6096000" cy="20621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thuốc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………</a:t>
              </a:r>
            </a:p>
          </p:txBody>
        </p:sp>
      </p:grpSp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03818"/>
            <a:ext cx="12192000" cy="5495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381" y="461796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2097" y="1306257"/>
            <a:ext cx="1391479" cy="8945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32795" y="1216743"/>
            <a:ext cx="11299523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4" t="25000" r="24057" b="25378"/>
          <a:stretch/>
        </p:blipFill>
        <p:spPr bwMode="auto">
          <a:xfrm>
            <a:off x="1731818" y="1089670"/>
            <a:ext cx="8701998" cy="513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223" y="443339"/>
            <a:ext cx="345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?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481057"/>
            <a:ext cx="12192000" cy="372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42042" y="6200994"/>
            <a:ext cx="4394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18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C5DBA62F-CE60-4260-A8B4-5B8A7E64087A}"/>
              </a:ext>
            </a:extLst>
          </p:cNvPr>
          <p:cNvSpPr/>
          <p:nvPr/>
        </p:nvSpPr>
        <p:spPr>
          <a:xfrm>
            <a:off x="3352801" y="914400"/>
            <a:ext cx="6021803" cy="4900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9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LUYỆN ĐỌC TỪ KHÓ: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2143080" imgH="495360"/>
        </mc:Choice>
        <mc:Fallback>
          <p:control name="TextBox7" r:id="rId1" imgW="2143080" imgH="49536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1FC5EA8B-98D9-47FF-9FE8-55CB22D84B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7059" y="2756155"/>
                  <a:ext cx="2144141" cy="4900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2066760" imgH="495360"/>
        </mc:Choice>
        <mc:Fallback>
          <p:control name="TextBox1" r:id="rId2" imgW="2066760" imgH="49536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47059" y="3805315"/>
                  <a:ext cx="2067941" cy="49008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2066760" imgH="495360"/>
        </mc:Choice>
        <mc:Fallback>
          <p:control name="TextBox2" r:id="rId3" imgW="2066760" imgH="49536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47059" y="4913527"/>
                  <a:ext cx="2067940" cy="49008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2057400" imgH="495360"/>
        </mc:Choice>
        <mc:Fallback>
          <p:control name="TextBox3" r:id="rId4" imgW="2057400" imgH="49536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6600" y="2756155"/>
                  <a:ext cx="2057400" cy="4900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1981080" imgH="495360"/>
        </mc:Choice>
        <mc:Fallback>
          <p:control name="TextBox4" r:id="rId5" imgW="1981080" imgH="49536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86600" y="3805315"/>
                  <a:ext cx="1981200" cy="4900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6" imgW="1981080" imgH="457200"/>
        </mc:Choice>
        <mc:Fallback>
          <p:control name="TextBox5" r:id="rId6" imgW="1981080" imgH="45720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86600" y="4949970"/>
                  <a:ext cx="1981200" cy="4536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11131" y="6005794"/>
            <a:ext cx="4910641" cy="961338"/>
            <a:chOff x="7384522" y="6070653"/>
            <a:chExt cx="4413713" cy="961338"/>
          </a:xfrm>
        </p:grpSpPr>
        <p:sp>
          <p:nvSpPr>
            <p:cNvPr id="10" name="Rounded Rectangle 9"/>
            <p:cNvSpPr/>
            <p:nvPr/>
          </p:nvSpPr>
          <p:spPr>
            <a:xfrm>
              <a:off x="7471392" y="6070653"/>
              <a:ext cx="4064000" cy="630014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84522" y="6200994"/>
              <a:ext cx="44137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095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34545"/>
            <a:ext cx="12192000" cy="61887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92892" y="64505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590" y="2081360"/>
            <a:ext cx="10327860" cy="1648678"/>
          </a:xfrm>
          <a:prstGeom prst="roundRect">
            <a:avLst/>
          </a:prstGeom>
          <a:solidFill>
            <a:srgbClr val="FFFF9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38697" y="232926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58047" y="232926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199033" y="306355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897903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1493</Words>
  <Application>Microsoft Office PowerPoint</Application>
  <PresentationFormat>Widescreen</PresentationFormat>
  <Paragraphs>95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Arial</vt:lpstr>
      <vt:lpstr>Arial-Rounded</vt:lpstr>
      <vt:lpstr>Calibri</vt:lpstr>
      <vt:lpstr>Calibri Light</vt:lpstr>
      <vt:lpstr>iCiel Cadena</vt:lpstr>
      <vt:lpstr>iCiel Crocante</vt:lpstr>
      <vt:lpstr>iCiel Pony</vt:lpstr>
      <vt:lpstr>SVN-Gretoon</vt:lpstr>
      <vt:lpstr>Times New Roman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Nếu người thân bị mệt, em có thể làm gì để giúp đỡ, động viên?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SingPC</cp:lastModifiedBy>
  <cp:revision>224</cp:revision>
  <dcterms:created xsi:type="dcterms:W3CDTF">2021-06-17T09:40:01Z</dcterms:created>
  <dcterms:modified xsi:type="dcterms:W3CDTF">2023-11-03T06:08:45Z</dcterms:modified>
</cp:coreProperties>
</file>