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64" r:id="rId1"/>
  </p:sldMasterIdLst>
  <p:notesMasterIdLst>
    <p:notesMasterId r:id="rId20"/>
  </p:notesMasterIdLst>
  <p:sldIdLst>
    <p:sldId id="336" r:id="rId2"/>
    <p:sldId id="337" r:id="rId3"/>
    <p:sldId id="357" r:id="rId4"/>
    <p:sldId id="2007577172" r:id="rId5"/>
    <p:sldId id="2007577178" r:id="rId6"/>
    <p:sldId id="2007577177" r:id="rId7"/>
    <p:sldId id="256" r:id="rId8"/>
    <p:sldId id="2007577179" r:id="rId9"/>
    <p:sldId id="2007577180" r:id="rId10"/>
    <p:sldId id="2007577181" r:id="rId11"/>
    <p:sldId id="2007577195" r:id="rId12"/>
    <p:sldId id="266" r:id="rId13"/>
    <p:sldId id="2007577189" r:id="rId14"/>
    <p:sldId id="2007577193" r:id="rId15"/>
    <p:sldId id="258" r:id="rId16"/>
    <p:sldId id="260" r:id="rId17"/>
    <p:sldId id="264" r:id="rId18"/>
    <p:sldId id="290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orbel" panose="020B0503020204020204" pitchFamily="34" charset="0"/>
      <p:regular r:id="rId27"/>
      <p:bold r:id="rId28"/>
      <p:italic r:id="rId29"/>
      <p:boldItalic r:id="rId30"/>
    </p:embeddedFont>
    <p:embeddedFont>
      <p:font typeface="HP001 4 hàng" panose="020B0603050302020204" pitchFamily="3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g/C7L9g0HP6V5UO7y75RXHbrsj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2A5E0A"/>
    <a:srgbClr val="E66CD7"/>
    <a:srgbClr val="54A907"/>
    <a:srgbClr val="EEDF1A"/>
    <a:srgbClr val="F0E618"/>
    <a:srgbClr val="EAD21E"/>
    <a:srgbClr val="E4DB24"/>
    <a:srgbClr val="E6CA22"/>
    <a:srgbClr val="E8E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48C67-604F-4F1F-8C56-4D35BB55C2A9}">
  <a:tblStyle styleId="{1FE48C67-604F-4F1F-8C56-4D35BB55C2A9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37" autoAdjust="0"/>
  </p:normalViewPr>
  <p:slideViewPr>
    <p:cSldViewPr snapToGrid="0">
      <p:cViewPr varScale="1">
        <p:scale>
          <a:sx n="74" d="100"/>
          <a:sy n="74" d="100"/>
        </p:scale>
        <p:origin x="101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50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30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1F292506-E1B8-4DEB-B9F1-742F04CEBB10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  <a:pPr defTabSz="914377">
                <a:buClrTx/>
                <a:defRPr/>
              </a:pPr>
              <a:t>2022/10/30</a:t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fld id="{2C4C901A-6E4D-4930-9339-661A3B44E59C}" type="slidenum">
              <a:rPr lang="zh-CN" altLang="en-US" kern="1200" smtClean="0">
                <a:latin typeface="Calibri" panose="020F050202020403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zh-CN" altLang="en-US" kern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61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1F292506-E1B8-4DEB-B9F1-742F04CEBB10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  <a:pPr defTabSz="914377">
                <a:buClrTx/>
                <a:defRPr/>
              </a:pPr>
              <a:t>2022/10/30</a:t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fld id="{2C4C901A-6E4D-4930-9339-661A3B44E59C}" type="slidenum">
              <a:rPr lang="zh-CN" altLang="en-US" kern="1200" smtClean="0">
                <a:latin typeface="Calibri" panose="020F050202020403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zh-CN" altLang="en-US" kern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893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1F292506-E1B8-4DEB-B9F1-742F04CEBB10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  <a:pPr defTabSz="914377">
                <a:buClrTx/>
                <a:defRPr/>
              </a:pPr>
              <a:t>2022/10/30</a:t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fld id="{2C4C901A-6E4D-4930-9339-661A3B44E59C}" type="slidenum">
              <a:rPr lang="zh-CN" altLang="en-US" kern="1200" smtClean="0">
                <a:latin typeface="Calibri" panose="020F050202020403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zh-CN" altLang="en-US" kern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857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/>
          <p:nvPr userDrawn="1"/>
        </p:nvSpPr>
        <p:spPr>
          <a:xfrm>
            <a:off x="0" y="755651"/>
            <a:ext cx="12192000" cy="592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心形 6"/>
          <p:cNvSpPr/>
          <p:nvPr userDrawn="1"/>
        </p:nvSpPr>
        <p:spPr>
          <a:xfrm>
            <a:off x="10875434" y="213784"/>
            <a:ext cx="891117" cy="812800"/>
          </a:xfrm>
          <a:prstGeom prst="hear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文本框 8"/>
          <p:cNvSpPr txBox="1">
            <a:spLocks noChangeArrowheads="1"/>
          </p:cNvSpPr>
          <p:nvPr userDrawn="1"/>
        </p:nvSpPr>
        <p:spPr bwMode="auto">
          <a:xfrm>
            <a:off x="10907185" y="381000"/>
            <a:ext cx="838691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LOGO</a:t>
            </a:r>
            <a:endParaRPr kumimoji="0" lang="zh-CN" altLang="en-US" sz="21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5" name="文本框 9"/>
          <p:cNvSpPr txBox="1">
            <a:spLocks noChangeArrowheads="1"/>
          </p:cNvSpPr>
          <p:nvPr userDrawn="1"/>
        </p:nvSpPr>
        <p:spPr bwMode="auto">
          <a:xfrm>
            <a:off x="1462618" y="186267"/>
            <a:ext cx="4281941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单击此处添加文字标题内容</a:t>
            </a:r>
          </a:p>
        </p:txBody>
      </p:sp>
      <p:pic>
        <p:nvPicPr>
          <p:cNvPr id="6" name="图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0217"/>
            <a:ext cx="745067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60432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1405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78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072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2023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1F292506-E1B8-4DEB-B9F1-742F04CEBB10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  <a:pPr defTabSz="914377">
                <a:buClrTx/>
                <a:defRPr/>
              </a:pPr>
              <a:t>2022/10/30</a:t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fld id="{2C4C901A-6E4D-4930-9339-661A3B44E59C}" type="slidenum">
              <a:rPr lang="zh-CN" altLang="en-US" kern="1200" smtClean="0">
                <a:latin typeface="Calibri" panose="020F050202020403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zh-CN" altLang="en-US" kern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6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1F292506-E1B8-4DEB-B9F1-742F04CEBB10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  <a:pPr defTabSz="914377">
                <a:buClrTx/>
                <a:defRPr/>
              </a:pPr>
              <a:t>2022/10/30</a:t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fld id="{2C4C901A-6E4D-4930-9339-661A3B44E59C}" type="slidenum">
              <a:rPr lang="zh-CN" altLang="en-US" kern="1200" smtClean="0">
                <a:latin typeface="Calibri" panose="020F050202020403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zh-CN" altLang="en-US" kern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66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1F292506-E1B8-4DEB-B9F1-742F04CEBB10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  <a:pPr defTabSz="914377">
                <a:buClrTx/>
                <a:defRPr/>
              </a:pPr>
              <a:t>2022/10/30</a:t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fld id="{2C4C901A-6E4D-4930-9339-661A3B44E59C}" type="slidenum">
              <a:rPr lang="zh-CN" altLang="en-US" kern="1200" smtClean="0">
                <a:latin typeface="Calibri" panose="020F050202020403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zh-CN" altLang="en-US" kern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7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1F292506-E1B8-4DEB-B9F1-742F04CEBB10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  <a:pPr defTabSz="914377">
                <a:buClrTx/>
                <a:defRPr/>
              </a:pPr>
              <a:t>2022/10/30</a:t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fld id="{2C4C901A-6E4D-4930-9339-661A3B44E59C}" type="slidenum">
              <a:rPr lang="zh-CN" altLang="en-US" kern="1200" smtClean="0">
                <a:latin typeface="Calibri" panose="020F050202020403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zh-CN" altLang="en-US" kern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8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1F292506-E1B8-4DEB-B9F1-742F04CEBB10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  <a:pPr defTabSz="914377">
                <a:buClrTx/>
                <a:defRPr/>
              </a:pPr>
              <a:t>2022/10/30</a:t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fld id="{2C4C901A-6E4D-4930-9339-661A3B44E59C}" type="slidenum">
              <a:rPr lang="zh-CN" altLang="en-US" kern="1200" smtClean="0">
                <a:latin typeface="Calibri" panose="020F050202020403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zh-CN" altLang="en-US" kern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471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1F292506-E1B8-4DEB-B9F1-742F04CEBB10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  <a:pPr defTabSz="914377">
                <a:buClrTx/>
                <a:defRPr/>
              </a:pPr>
              <a:t>2022/10/30</a:t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fld id="{2C4C901A-6E4D-4930-9339-661A3B44E59C}" type="slidenum">
              <a:rPr lang="zh-CN" altLang="en-US" kern="1200" smtClean="0">
                <a:latin typeface="Calibri" panose="020F050202020403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zh-CN" altLang="en-US" kern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928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1F292506-E1B8-4DEB-B9F1-742F04CEBB10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  <a:pPr defTabSz="914377">
                <a:buClrTx/>
                <a:defRPr/>
              </a:pPr>
              <a:t>2022/10/30</a:t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fld id="{2C4C901A-6E4D-4930-9339-661A3B44E59C}" type="slidenum">
              <a:rPr lang="zh-CN" altLang="en-US" kern="1200" smtClean="0">
                <a:latin typeface="Calibri" panose="020F050202020403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zh-CN" altLang="en-US" kern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015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1F292506-E1B8-4DEB-B9F1-742F04CEBB10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  <a:pPr defTabSz="914377">
                <a:buClrTx/>
                <a:defRPr/>
              </a:pPr>
              <a:t>2022/10/30</a:t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fld id="{2C4C901A-6E4D-4930-9339-661A3B44E59C}" type="slidenum">
              <a:rPr lang="zh-CN" altLang="en-US" kern="1200" smtClean="0">
                <a:latin typeface="Calibri" panose="020F050202020403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zh-CN" altLang="en-US" kern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973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94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26" r:id="rId12"/>
    <p:sldLayoutId id="2147483932" r:id="rId13"/>
    <p:sldLayoutId id="2147483976" r:id="rId14"/>
    <p:sldLayoutId id="2147483977" r:id="rId15"/>
    <p:sldLayoutId id="2147483978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microsoft.com/office/2007/relationships/hdphoto" Target="../media/hdphoto9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1.wdp"/><Relationship Id="rId12" Type="http://schemas.microsoft.com/office/2007/relationships/hdphoto" Target="../media/hdphoto3.wdp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20.png"/><Relationship Id="rId5" Type="http://schemas.openxmlformats.org/officeDocument/2006/relationships/slide" Target="slide10.xml"/><Relationship Id="rId10" Type="http://schemas.openxmlformats.org/officeDocument/2006/relationships/image" Target="../media/image16.png"/><Relationship Id="rId4" Type="http://schemas.openxmlformats.org/officeDocument/2006/relationships/image" Target="../media/image38.png"/><Relationship Id="rId9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12.mp3"/><Relationship Id="rId7" Type="http://schemas.openxmlformats.org/officeDocument/2006/relationships/audio" Target="../media/audio2.wav"/><Relationship Id="rId12" Type="http://schemas.openxmlformats.org/officeDocument/2006/relationships/image" Target="../media/image4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13.wdp"/><Relationship Id="rId4" Type="http://schemas.openxmlformats.org/officeDocument/2006/relationships/audio" Target="../media/media12.mp3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12.mp3"/><Relationship Id="rId7" Type="http://schemas.openxmlformats.org/officeDocument/2006/relationships/image" Target="../media/image4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3.wdp"/><Relationship Id="rId4" Type="http://schemas.openxmlformats.org/officeDocument/2006/relationships/audio" Target="../media/media12.mp3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12.mp3"/><Relationship Id="rId7" Type="http://schemas.openxmlformats.org/officeDocument/2006/relationships/image" Target="../media/image48.png"/><Relationship Id="rId12" Type="http://schemas.openxmlformats.org/officeDocument/2006/relationships/image" Target="../media/image49.GI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audio3.wav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3.wdp"/><Relationship Id="rId4" Type="http://schemas.openxmlformats.org/officeDocument/2006/relationships/audio" Target="../media/media12.mp3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51.gif"/><Relationship Id="rId5" Type="http://schemas.openxmlformats.org/officeDocument/2006/relationships/image" Target="../media/image16.pn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2.png"/><Relationship Id="rId2" Type="http://schemas.openxmlformats.org/officeDocument/2006/relationships/audio" Target="../media/media4.m4a"/><Relationship Id="rId16" Type="http://schemas.openxmlformats.org/officeDocument/2006/relationships/image" Target="../media/image16.png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microsoft.com/office/2007/relationships/hdphoto" Target="../media/hdphoto4.wdp"/><Relationship Id="rId5" Type="http://schemas.microsoft.com/office/2007/relationships/media" Target="../media/media6.m4a"/><Relationship Id="rId15" Type="http://schemas.microsoft.com/office/2007/relationships/hdphoto" Target="../media/hdphoto6.wdp"/><Relationship Id="rId10" Type="http://schemas.openxmlformats.org/officeDocument/2006/relationships/image" Target="../media/image21.png"/><Relationship Id="rId4" Type="http://schemas.openxmlformats.org/officeDocument/2006/relationships/audio" Target="../media/media5.m4a"/><Relationship Id="rId9" Type="http://schemas.microsoft.com/office/2007/relationships/hdphoto" Target="../media/hdphoto3.wdp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4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16.png"/><Relationship Id="rId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33.jpe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DF2786-4FAB-408B-9FA4-2D2BA2F54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9E257D-A361-428A-BFEF-CEC698537CF6}"/>
              </a:ext>
            </a:extLst>
          </p:cNvPr>
          <p:cNvSpPr txBox="1"/>
          <p:nvPr/>
        </p:nvSpPr>
        <p:spPr>
          <a:xfrm>
            <a:off x="1970844" y="5222289"/>
            <a:ext cx="7940638" cy="248352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CHÀO QUÝ THẦY CÔ</a:t>
            </a:r>
            <a:br>
              <a:rPr kumimoji="0" lang="en-US" alt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ĐẾN THAM DỰ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TOÁN LỚP 2</a:t>
            </a:r>
          </a:p>
        </p:txBody>
      </p:sp>
    </p:spTree>
    <p:extLst>
      <p:ext uri="{BB962C8B-B14F-4D97-AF65-F5344CB8AC3E}">
        <p14:creationId xmlns:p14="http://schemas.microsoft.com/office/powerpoint/2010/main" val="304599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25">
            <a:extLst>
              <a:ext uri="{FF2B5EF4-FFF2-40B4-BE49-F238E27FC236}">
                <a16:creationId xmlns:a16="http://schemas.microsoft.com/office/drawing/2014/main" id="{48F14CA7-FBCC-1245-7853-C8EDE8E3B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98"/>
            <a:ext cx="8283419" cy="698913"/>
          </a:xfrm>
          <a:prstGeom prst="rect">
            <a:avLst/>
          </a:prstGeom>
        </p:spPr>
      </p:pic>
      <p:pic>
        <p:nvPicPr>
          <p:cNvPr id="4" name="图片 327">
            <a:extLst>
              <a:ext uri="{FF2B5EF4-FFF2-40B4-BE49-F238E27FC236}">
                <a16:creationId xmlns:a16="http://schemas.microsoft.com/office/drawing/2014/main" id="{AE31F13A-4844-F613-290C-BA0314C2F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159098"/>
            <a:ext cx="7914548" cy="698913"/>
          </a:xfrm>
          <a:prstGeom prst="rect">
            <a:avLst/>
          </a:prstGeom>
        </p:spPr>
      </p:pic>
      <p:pic>
        <p:nvPicPr>
          <p:cNvPr id="6" name="图片 335">
            <a:extLst>
              <a:ext uri="{FF2B5EF4-FFF2-40B4-BE49-F238E27FC236}">
                <a16:creationId xmlns:a16="http://schemas.microsoft.com/office/drawing/2014/main" id="{358CECA4-F0E4-582A-AC4D-D2866D1031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21" y="6238506"/>
            <a:ext cx="4673599" cy="540096"/>
          </a:xfrm>
          <a:prstGeom prst="rect">
            <a:avLst/>
          </a:prstGeom>
        </p:spPr>
      </p:pic>
      <p:pic>
        <p:nvPicPr>
          <p:cNvPr id="5" name="图片 329">
            <a:extLst>
              <a:ext uri="{FF2B5EF4-FFF2-40B4-BE49-F238E27FC236}">
                <a16:creationId xmlns:a16="http://schemas.microsoft.com/office/drawing/2014/main" id="{B2B7577F-B65B-EF33-0B1F-FDD390BE9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127" y="5235678"/>
            <a:ext cx="2497873" cy="15429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15EA25-861D-E734-9012-2E5B49F31DDA}"/>
              </a:ext>
            </a:extLst>
          </p:cNvPr>
          <p:cNvSpPr txBox="1"/>
          <p:nvPr/>
        </p:nvSpPr>
        <p:spPr>
          <a:xfrm>
            <a:off x="-116475" y="851843"/>
            <a:ext cx="12147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Phép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cộng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(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nhớ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)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số</a:t>
            </a:r>
            <a:endParaRPr lang="en-US" sz="32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P001 4 hàng" panose="020B06030503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số</a:t>
            </a:r>
            <a:endParaRPr lang="en-US" sz="48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BE7C19-83D3-B399-C081-64A1D036FA63}"/>
              </a:ext>
            </a:extLst>
          </p:cNvPr>
          <p:cNvSpPr txBox="1"/>
          <p:nvPr/>
        </p:nvSpPr>
        <p:spPr>
          <a:xfrm>
            <a:off x="5207301" y="255109"/>
            <a:ext cx="153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7791DC6-30F6-6067-DC1B-21F3CBEA7985}"/>
              </a:ext>
            </a:extLst>
          </p:cNvPr>
          <p:cNvSpPr/>
          <p:nvPr/>
        </p:nvSpPr>
        <p:spPr>
          <a:xfrm>
            <a:off x="2301867" y="2217303"/>
            <a:ext cx="2136111" cy="491861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19778B7-E5A5-6EC7-F852-30E5ABA10602}"/>
              </a:ext>
            </a:extLst>
          </p:cNvPr>
          <p:cNvSpPr txBox="1"/>
          <p:nvPr/>
        </p:nvSpPr>
        <p:spPr>
          <a:xfrm>
            <a:off x="2324931" y="2167058"/>
            <a:ext cx="257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+ 7 =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BED43FD-BDC5-5064-54F2-EF4C0CD007B4}"/>
              </a:ext>
            </a:extLst>
          </p:cNvPr>
          <p:cNvGrpSpPr/>
          <p:nvPr/>
        </p:nvGrpSpPr>
        <p:grpSpPr>
          <a:xfrm>
            <a:off x="956312" y="2753422"/>
            <a:ext cx="4710700" cy="4054155"/>
            <a:chOff x="5812717" y="2671281"/>
            <a:chExt cx="4923561" cy="408616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3EC8043-8BE8-90D5-0890-2AC6D8A6E7F9}"/>
                </a:ext>
              </a:extLst>
            </p:cNvPr>
            <p:cNvGrpSpPr/>
            <p:nvPr/>
          </p:nvGrpSpPr>
          <p:grpSpPr>
            <a:xfrm>
              <a:off x="6010382" y="2671281"/>
              <a:ext cx="4725896" cy="4086168"/>
              <a:chOff x="598339" y="2849391"/>
              <a:chExt cx="5325312" cy="3929208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FCDD725-C97E-AFED-0DB2-F6ABCF45E24B}"/>
                  </a:ext>
                </a:extLst>
              </p:cNvPr>
              <p:cNvSpPr/>
              <p:nvPr/>
            </p:nvSpPr>
            <p:spPr>
              <a:xfrm>
                <a:off x="598339" y="2887038"/>
                <a:ext cx="5316461" cy="3891561"/>
              </a:xfrm>
              <a:prstGeom prst="rect">
                <a:avLst/>
              </a:prstGeom>
              <a:ln w="28575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214EBB3-43C3-7286-8D97-A22AD532DE18}"/>
                  </a:ext>
                </a:extLst>
              </p:cNvPr>
              <p:cNvCxnSpPr>
                <a:cxnSpLocks/>
                <a:stCxn id="31" idx="0"/>
                <a:endCxn id="31" idx="2"/>
              </p:cNvCxnSpPr>
              <p:nvPr/>
            </p:nvCxnSpPr>
            <p:spPr>
              <a:xfrm>
                <a:off x="3256570" y="2887038"/>
                <a:ext cx="0" cy="389156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80AC89D-132F-E725-0C93-1068909141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7190" y="3429000"/>
                <a:ext cx="531646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470E527-8DD3-E514-7E4E-343E57193A7F}"/>
                  </a:ext>
                </a:extLst>
              </p:cNvPr>
              <p:cNvSpPr txBox="1"/>
              <p:nvPr/>
            </p:nvSpPr>
            <p:spPr>
              <a:xfrm>
                <a:off x="1288611" y="2849391"/>
                <a:ext cx="15379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Chục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2B809D5-0A53-AD0A-3C2F-556B89772B06}"/>
                  </a:ext>
                </a:extLst>
              </p:cNvPr>
              <p:cNvSpPr txBox="1"/>
              <p:nvPr/>
            </p:nvSpPr>
            <p:spPr>
              <a:xfrm>
                <a:off x="3844259" y="2868179"/>
                <a:ext cx="15379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B48C37B-40D0-C265-F658-EAE54C37F5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190" y="4993667"/>
                <a:ext cx="5316461" cy="0"/>
              </a:xfrm>
              <a:prstGeom prst="line">
                <a:avLst/>
              </a:prstGeom>
              <a:ln w="19050"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1790B19-C7B5-66C7-4669-6DB18DF4635F}"/>
                </a:ext>
              </a:extLst>
            </p:cNvPr>
            <p:cNvGrpSpPr/>
            <p:nvPr/>
          </p:nvGrpSpPr>
          <p:grpSpPr>
            <a:xfrm>
              <a:off x="5812717" y="3361069"/>
              <a:ext cx="1933282" cy="1491248"/>
              <a:chOff x="4789553" y="2710144"/>
              <a:chExt cx="2127481" cy="1553752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580D9B5-4A62-F514-FE4C-04179D633F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113" b="92259" l="9595" r="89979">
                            <a14:foregroundMark x1="37953" y1="9414" x2="37953" y2="9414"/>
                            <a14:foregroundMark x1="39872" y1="8787" x2="39872" y2="8787"/>
                            <a14:foregroundMark x1="51599" y1="90167" x2="51599" y2="90167"/>
                            <a14:foregroundMark x1="46908" y1="9623" x2="46908" y2="9623"/>
                            <a14:foregroundMark x1="39872" y1="7531" x2="39872" y2="7531"/>
                            <a14:foregroundMark x1="46269" y1="91423" x2="46269" y2="91423"/>
                            <a14:foregroundMark x1="43923" y1="92259" x2="43923" y2="9225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9553" y="2710144"/>
                <a:ext cx="1138635" cy="154127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8A5484F-0D6C-576D-F359-AF6283066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113" b="92259" l="9595" r="89979">
                            <a14:foregroundMark x1="37953" y1="9414" x2="37953" y2="9414"/>
                            <a14:foregroundMark x1="39872" y1="8787" x2="39872" y2="8787"/>
                            <a14:foregroundMark x1="51599" y1="90167" x2="51599" y2="90167"/>
                            <a14:foregroundMark x1="46908" y1="9623" x2="46908" y2="9623"/>
                            <a14:foregroundMark x1="39872" y1="7531" x2="39872" y2="7531"/>
                            <a14:foregroundMark x1="46269" y1="91423" x2="46269" y2="91423"/>
                            <a14:foregroundMark x1="43923" y1="92259" x2="43923" y2="9225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1000" y="2710893"/>
                <a:ext cx="1138635" cy="1541270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838463C-2718-5065-DBAC-A97DFCBA75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113" b="92259" l="9595" r="89979">
                            <a14:foregroundMark x1="37953" y1="9414" x2="37953" y2="9414"/>
                            <a14:foregroundMark x1="39872" y1="8787" x2="39872" y2="8787"/>
                            <a14:foregroundMark x1="51599" y1="90167" x2="51599" y2="90167"/>
                            <a14:foregroundMark x1="46908" y1="9623" x2="46908" y2="9623"/>
                            <a14:foregroundMark x1="39872" y1="7531" x2="39872" y2="7531"/>
                            <a14:foregroundMark x1="46269" y1="91423" x2="46269" y2="91423"/>
                            <a14:foregroundMark x1="43923" y1="92259" x2="43923" y2="9225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8399" y="2722626"/>
                <a:ext cx="1138635" cy="1541270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DD0CC0-8116-DD07-04F8-C7F4D40F1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08132" y="3393597"/>
              <a:ext cx="798479" cy="138597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766F4DE-DD0F-B6AC-6A32-F56B4EFC9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08133" y="5190940"/>
              <a:ext cx="798479" cy="138597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640F89-3C1C-CE00-6733-E82DCCB2B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57982" y="5193040"/>
              <a:ext cx="324600" cy="1373598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22D09E1-7163-750E-C78A-6FB2DBFED144}"/>
                </a:ext>
              </a:extLst>
            </p:cNvPr>
            <p:cNvSpPr/>
            <p:nvPr/>
          </p:nvSpPr>
          <p:spPr>
            <a:xfrm>
              <a:off x="8550967" y="3373049"/>
              <a:ext cx="892260" cy="323441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977E440-030A-EFFA-C83A-74E001D6884D}"/>
                </a:ext>
              </a:extLst>
            </p:cNvPr>
            <p:cNvCxnSpPr/>
            <p:nvPr/>
          </p:nvCxnSpPr>
          <p:spPr>
            <a:xfrm flipH="1" flipV="1">
              <a:off x="8088074" y="4380530"/>
              <a:ext cx="502250" cy="57282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C21537C-6E02-9B2A-CF2A-6E77BFFE6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113" b="92259" l="9595" r="89979">
                          <a14:foregroundMark x1="37953" y1="9414" x2="37953" y2="9414"/>
                          <a14:foregroundMark x1="39872" y1="8787" x2="39872" y2="8787"/>
                          <a14:foregroundMark x1="51599" y1="90167" x2="51599" y2="90167"/>
                          <a14:foregroundMark x1="46908" y1="9623" x2="46908" y2="9623"/>
                          <a14:foregroundMark x1="39872" y1="7531" x2="39872" y2="7531"/>
                          <a14:foregroundMark x1="46269" y1="91423" x2="46269" y2="91423"/>
                          <a14:foregroundMark x1="43923" y1="92259" x2="43923" y2="92259"/>
                        </a14:backgroundRemoval>
                      </a14:imgEffect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193" y="3361069"/>
              <a:ext cx="1034699" cy="1479268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1FC0A43-9BC2-D2ED-EBD8-8E229C7A32BB}"/>
              </a:ext>
            </a:extLst>
          </p:cNvPr>
          <p:cNvSpPr txBox="1"/>
          <p:nvPr/>
        </p:nvSpPr>
        <p:spPr>
          <a:xfrm>
            <a:off x="6549262" y="2932305"/>
            <a:ext cx="9548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35</a:t>
            </a:r>
            <a:endParaRPr lang="en-US" sz="2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2D5984-72C5-37A1-3A40-731F659BF523}"/>
              </a:ext>
            </a:extLst>
          </p:cNvPr>
          <p:cNvSpPr txBox="1"/>
          <p:nvPr/>
        </p:nvSpPr>
        <p:spPr>
          <a:xfrm>
            <a:off x="6826498" y="3782796"/>
            <a:ext cx="6205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8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C686560-4A8E-4BC4-AF05-8763026C9F5F}"/>
              </a:ext>
            </a:extLst>
          </p:cNvPr>
          <p:cNvSpPr txBox="1"/>
          <p:nvPr/>
        </p:nvSpPr>
        <p:spPr>
          <a:xfrm>
            <a:off x="7751463" y="2834197"/>
            <a:ext cx="43938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956936A-6595-2845-7FBD-3BF518B094A9}"/>
              </a:ext>
            </a:extLst>
          </p:cNvPr>
          <p:cNvSpPr txBox="1"/>
          <p:nvPr/>
        </p:nvSpPr>
        <p:spPr>
          <a:xfrm>
            <a:off x="6024592" y="3437806"/>
            <a:ext cx="6205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000" b="1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3B7D3B7-189B-CD98-C0DD-03E4358B3AD6}"/>
              </a:ext>
            </a:extLst>
          </p:cNvPr>
          <p:cNvCxnSpPr/>
          <p:nvPr/>
        </p:nvCxnSpPr>
        <p:spPr>
          <a:xfrm flipV="1">
            <a:off x="6219831" y="4583982"/>
            <a:ext cx="1346927" cy="1080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F1CF6349-1146-3681-64B6-B5FE3360DAFC}"/>
              </a:ext>
            </a:extLst>
          </p:cNvPr>
          <p:cNvSpPr txBox="1"/>
          <p:nvPr/>
        </p:nvSpPr>
        <p:spPr>
          <a:xfrm>
            <a:off x="6826498" y="4706216"/>
            <a:ext cx="5016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F44EB39-A138-F3C0-5102-72D23D37E280}"/>
              </a:ext>
            </a:extLst>
          </p:cNvPr>
          <p:cNvSpPr txBox="1"/>
          <p:nvPr/>
        </p:nvSpPr>
        <p:spPr>
          <a:xfrm>
            <a:off x="7701958" y="4104667"/>
            <a:ext cx="43938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5F0E075-5E89-FD63-A994-5A0027D3C6C1}"/>
              </a:ext>
            </a:extLst>
          </p:cNvPr>
          <p:cNvSpPr txBox="1"/>
          <p:nvPr/>
        </p:nvSpPr>
        <p:spPr>
          <a:xfrm>
            <a:off x="6524990" y="4713550"/>
            <a:ext cx="5016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89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3" grpId="0"/>
      <p:bldP spid="45" grpId="0"/>
      <p:bldP spid="48" grpId="0"/>
      <p:bldP spid="54" grpId="0"/>
      <p:bldP spid="60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032970C-D49E-47C6-91E3-9BDE4D11870B}"/>
              </a:ext>
            </a:extLst>
          </p:cNvPr>
          <p:cNvGrpSpPr/>
          <p:nvPr/>
        </p:nvGrpSpPr>
        <p:grpSpPr>
          <a:xfrm>
            <a:off x="2478156" y="1316462"/>
            <a:ext cx="8229600" cy="2199588"/>
            <a:chOff x="2478157" y="1382506"/>
            <a:chExt cx="8229600" cy="219958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9A62C18-093E-413E-BA30-F407A2A5C89C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F6D84D8-E2AC-4C90-87B5-9C5B865C688A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28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3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4AA7139-63C5-47BB-A405-5E3C93E3CA3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A41A14-17A4-45F7-ACA4-956FCC8FDF2C}"/>
                </a:ext>
              </a:extLst>
            </p:cNvPr>
            <p:cNvGrpSpPr/>
            <p:nvPr/>
          </p:nvGrpSpPr>
          <p:grpSpPr>
            <a:xfrm>
              <a:off x="4853706" y="1421167"/>
              <a:ext cx="837249" cy="1312215"/>
              <a:chOff x="2567706" y="1602691"/>
              <a:chExt cx="837249" cy="131221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65C56-C234-4805-81FD-3E475477478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78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9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C6FEDF-4EAD-4B4A-86D5-15DE5708B8F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A19DAD6-0C95-4527-A601-AB9925063E1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FA70FFB-74E6-4C42-8EB3-B15F8B3B9962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57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7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B9179B9-EB76-4614-85B7-AE9A13864B4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82FB160-1520-4F62-AF71-EB27814C610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13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7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3832187-C08B-428E-8263-9ABA2EBB352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372A6-1080-445D-9FE0-E8E41412EEC5}"/>
              </a:ext>
            </a:extLst>
          </p:cNvPr>
          <p:cNvSpPr txBox="1"/>
          <p:nvPr/>
        </p:nvSpPr>
        <p:spPr>
          <a:xfrm>
            <a:off x="2831296" y="273193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19B56-D0C0-4349-A4B1-78FB22A64B90}"/>
              </a:ext>
            </a:extLst>
          </p:cNvPr>
          <p:cNvSpPr txBox="1"/>
          <p:nvPr/>
        </p:nvSpPr>
        <p:spPr>
          <a:xfrm>
            <a:off x="5051035" y="273193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D67F4E-2553-40ED-A5A0-549C4746691F}"/>
              </a:ext>
            </a:extLst>
          </p:cNvPr>
          <p:cNvSpPr txBox="1"/>
          <p:nvPr/>
        </p:nvSpPr>
        <p:spPr>
          <a:xfrm>
            <a:off x="7270774" y="273193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9490513" y="273193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3BAEC0A-728B-419B-A246-319DBEA0C483}"/>
              </a:ext>
            </a:extLst>
          </p:cNvPr>
          <p:cNvSpPr/>
          <p:nvPr/>
        </p:nvSpPr>
        <p:spPr>
          <a:xfrm>
            <a:off x="964574" y="354100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F0ABB0-25E4-4BBE-93D8-144A8848751B}"/>
              </a:ext>
            </a:extLst>
          </p:cNvPr>
          <p:cNvSpPr txBox="1"/>
          <p:nvPr/>
        </p:nvSpPr>
        <p:spPr>
          <a:xfrm>
            <a:off x="1401896" y="3541008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1824226" y="3918823"/>
            <a:ext cx="7425291" cy="658838"/>
            <a:chOff x="1824226" y="3918823"/>
            <a:chExt cx="7425291" cy="6588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 + 6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47 +  8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89 + 2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 + 9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E843FC-FEA4-4920-8794-1CECC53A473E}"/>
              </a:ext>
            </a:extLst>
          </p:cNvPr>
          <p:cNvGrpSpPr/>
          <p:nvPr/>
        </p:nvGrpSpPr>
        <p:grpSpPr>
          <a:xfrm>
            <a:off x="1923773" y="4421466"/>
            <a:ext cx="837249" cy="1312215"/>
            <a:chOff x="1933616" y="4498692"/>
            <a:chExt cx="837249" cy="131221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E65129B-7FEC-4771-B773-D3E5118FE09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6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4DC7A6D-6497-4FE4-B801-7754E0F6918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FD27662-6378-4712-B559-0D2EE662313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A02F537-5E9B-46DC-911D-421C03342FCC}"/>
              </a:ext>
            </a:extLst>
          </p:cNvPr>
          <p:cNvGrpSpPr/>
          <p:nvPr/>
        </p:nvGrpSpPr>
        <p:grpSpPr>
          <a:xfrm>
            <a:off x="4006614" y="4414416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0353F3-38CA-4884-9797-06D51357570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47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8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35A991A-FFBC-42F3-98CE-8F28E3A7C04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C584229-F2D6-4872-AB0F-DC3FB94C39D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9A6198-D524-4C61-9234-A00361B44319}"/>
              </a:ext>
            </a:extLst>
          </p:cNvPr>
          <p:cNvGrpSpPr/>
          <p:nvPr/>
        </p:nvGrpSpPr>
        <p:grpSpPr>
          <a:xfrm>
            <a:off x="6089455" y="4421466"/>
            <a:ext cx="837249" cy="1312215"/>
            <a:chOff x="1933616" y="4498692"/>
            <a:chExt cx="837249" cy="131221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3282818-12AA-478C-9B89-8B8DD0C7A5B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2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C24C73D-AC53-44BB-9FAB-CD6648DFD8A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7B6C13E-3AF8-43C7-A61E-986C274A911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527694-7480-44EE-AE97-C1D6990897F3}"/>
              </a:ext>
            </a:extLst>
          </p:cNvPr>
          <p:cNvGrpSpPr/>
          <p:nvPr/>
        </p:nvGrpSpPr>
        <p:grpSpPr>
          <a:xfrm>
            <a:off x="8172296" y="4414416"/>
            <a:ext cx="837249" cy="1312215"/>
            <a:chOff x="1933616" y="4498692"/>
            <a:chExt cx="837249" cy="131221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57DFEC3-50A3-46C7-BF5A-F53F39D24C7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9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21C8703-564D-4DB9-AA09-A54703CFFA9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3BE1E78-BF51-4A44-BC01-941E522216B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355D2EB-2B08-4837-B688-548526876E80}"/>
              </a:ext>
            </a:extLst>
          </p:cNvPr>
          <p:cNvSpPr txBox="1"/>
          <p:nvPr/>
        </p:nvSpPr>
        <p:spPr>
          <a:xfrm>
            <a:off x="2121103" y="576255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765C4E-0F2E-4917-AAE0-BA3781C943E6}"/>
              </a:ext>
            </a:extLst>
          </p:cNvPr>
          <p:cNvSpPr txBox="1"/>
          <p:nvPr/>
        </p:nvSpPr>
        <p:spPr>
          <a:xfrm>
            <a:off x="4203944" y="573168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5DA11E0-6AD8-4C03-A91D-0F76329DA32F}"/>
              </a:ext>
            </a:extLst>
          </p:cNvPr>
          <p:cNvSpPr txBox="1"/>
          <p:nvPr/>
        </p:nvSpPr>
        <p:spPr>
          <a:xfrm>
            <a:off x="6286785" y="576255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5B7C1E-F19F-43F4-969D-2659B2DD78FA}"/>
              </a:ext>
            </a:extLst>
          </p:cNvPr>
          <p:cNvSpPr txBox="1"/>
          <p:nvPr/>
        </p:nvSpPr>
        <p:spPr>
          <a:xfrm>
            <a:off x="8369626" y="576255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11" grpId="0"/>
      <p:bldP spid="12" grpId="0"/>
      <p:bldP spid="33" grpId="0" animBg="1"/>
      <p:bldP spid="34" grpId="0"/>
      <p:bldP spid="57" grpId="0"/>
      <p:bldP spid="58" grpId="0"/>
      <p:bldP spid="59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183" y="13633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363397"/>
            <a:ext cx="3987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7A61E9-401A-4545-9F25-DF26DF3945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5877109" y="301797"/>
            <a:ext cx="4943554" cy="3201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520034-BFFB-4E48-8B4C-2C79F01902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1699869" y="3000215"/>
            <a:ext cx="1274943" cy="1686085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D5561E30-5BFF-4763-848C-C7F6359A2E8F}"/>
              </a:ext>
            </a:extLst>
          </p:cNvPr>
          <p:cNvSpPr/>
          <p:nvPr/>
        </p:nvSpPr>
        <p:spPr>
          <a:xfrm>
            <a:off x="1195345" y="4612857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59</a:t>
            </a:r>
            <a:r>
              <a:rPr lang="vi-VN" sz="2800" i="1" dirty="0"/>
              <a:t>l + 9l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830F96F-A1D6-41A5-8EFB-4E2B08B78942}"/>
              </a:ext>
            </a:extLst>
          </p:cNvPr>
          <p:cNvSpPr txBox="1"/>
          <p:nvPr/>
        </p:nvSpPr>
        <p:spPr>
          <a:xfrm>
            <a:off x="2804142" y="469717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68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DF4C23F-BB2F-425C-8B81-7CC1A0F120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4775337" y="2791965"/>
            <a:ext cx="1274943" cy="1865647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42D1968C-C485-4972-A99C-6196D5FE4CC7}"/>
              </a:ext>
            </a:extLst>
          </p:cNvPr>
          <p:cNvSpPr/>
          <p:nvPr/>
        </p:nvSpPr>
        <p:spPr>
          <a:xfrm>
            <a:off x="4270813" y="4612857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61</a:t>
            </a:r>
            <a:r>
              <a:rPr lang="vi-VN" sz="2800" i="1" dirty="0"/>
              <a:t>l + 9l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812AEDA-E284-4E25-804F-A24C4DADB5C2}"/>
              </a:ext>
            </a:extLst>
          </p:cNvPr>
          <p:cNvSpPr txBox="1"/>
          <p:nvPr/>
        </p:nvSpPr>
        <p:spPr>
          <a:xfrm>
            <a:off x="5879610" y="469717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70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A6E9D7F-01B8-4976-8537-854B70837C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086725" y="3000215"/>
            <a:ext cx="1124047" cy="1686085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0CBF2176-3329-4FCE-A421-86F55A6E9A11}"/>
              </a:ext>
            </a:extLst>
          </p:cNvPr>
          <p:cNvSpPr/>
          <p:nvPr/>
        </p:nvSpPr>
        <p:spPr>
          <a:xfrm>
            <a:off x="7407197" y="4612857"/>
            <a:ext cx="2459328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57</a:t>
            </a:r>
            <a:r>
              <a:rPr lang="vi-VN" sz="2800" i="1" dirty="0"/>
              <a:t>l + 4l </a:t>
            </a:r>
            <a:r>
              <a:rPr lang="vi-VN" sz="2800" dirty="0"/>
              <a:t>=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26C709C-8F38-4F6E-8C74-1084D7B8D828}"/>
              </a:ext>
            </a:extLst>
          </p:cNvPr>
          <p:cNvSpPr txBox="1"/>
          <p:nvPr/>
        </p:nvSpPr>
        <p:spPr>
          <a:xfrm>
            <a:off x="9015994" y="469717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61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CE2CB15-12E1-442F-97B5-958F6AE177ED}"/>
              </a:ext>
            </a:extLst>
          </p:cNvPr>
          <p:cNvSpPr/>
          <p:nvPr/>
        </p:nvSpPr>
        <p:spPr>
          <a:xfrm>
            <a:off x="1572687" y="5593116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C26559F-49DE-40DD-A16A-46868294C6F9}"/>
              </a:ext>
            </a:extLst>
          </p:cNvPr>
          <p:cNvSpPr txBox="1"/>
          <p:nvPr/>
        </p:nvSpPr>
        <p:spPr>
          <a:xfrm>
            <a:off x="2804142" y="5534706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</a:rPr>
              <a:t>Vậy chum B đựng nhiều nước nhất.</a:t>
            </a:r>
          </a:p>
        </p:txBody>
      </p:sp>
    </p:spTree>
    <p:extLst>
      <p:ext uri="{BB962C8B-B14F-4D97-AF65-F5344CB8AC3E}">
        <p14:creationId xmlns:p14="http://schemas.microsoft.com/office/powerpoint/2010/main" val="128847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1" grpId="0" animBg="1"/>
      <p:bldP spid="62" grpId="0"/>
      <p:bldP spid="64" grpId="0" animBg="1"/>
      <p:bldP spid="65" grpId="0"/>
      <p:bldP spid="67" grpId="0" animBg="1"/>
      <p:bldP spid="68" grpId="0"/>
      <p:bldP spid="6" grpId="0" animBg="1"/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ومن ناحية رسمها جديدة للغابات الجبلية التوضيح تصميم الخلفية | Forest  illustration, Background design, How to draw hands">
            <a:extLst>
              <a:ext uri="{FF2B5EF4-FFF2-40B4-BE49-F238E27FC236}">
                <a16:creationId xmlns:a16="http://schemas.microsoft.com/office/drawing/2014/main" id="{8069D183-F6E4-8F20-33D4-A9AE7FCB9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145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Phim Hoạt Hình Kho Báu Hoạt Hình Kho Báu Hộp Kho Báu PNG , Hộp Kho  Báu Vàng, Hộp Kho Báu Hoạt Hình, Phim Hoạt Hình PNG và Vector với">
            <a:hlinkClick r:id="rId5" action="ppaction://hlinksldjump"/>
            <a:extLst>
              <a:ext uri="{FF2B5EF4-FFF2-40B4-BE49-F238E27FC236}">
                <a16:creationId xmlns:a16="http://schemas.microsoft.com/office/drawing/2014/main" id="{7E56CDD7-B4DB-A584-E5AD-DA5A74AC9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92165" y="3429000"/>
            <a:ext cx="3357937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133508-49F2-CEEB-919C-2BD3D94F69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00" b="92000" l="10000" r="90000">
                        <a14:foregroundMark x1="52000" y1="9333" x2="52000" y2="9333"/>
                        <a14:foregroundMark x1="48667" y1="9000" x2="48667" y2="9000"/>
                        <a14:foregroundMark x1="50333" y1="92000" x2="50333" y2="92000"/>
                        <a14:foregroundMark x1="76000" y1="39333" x2="76000" y2="39333"/>
                        <a14:foregroundMark x1="16333" y1="24000" x2="16333" y2="24000"/>
                        <a14:foregroundMark x1="21333" y1="53000" x2="21333" y2="53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06882">
            <a:off x="2392165" y="2267089"/>
            <a:ext cx="3357937" cy="3357937"/>
          </a:xfrm>
          <a:prstGeom prst="rect">
            <a:avLst/>
          </a:prstGeom>
        </p:spPr>
      </p:pic>
      <p:pic>
        <p:nvPicPr>
          <p:cNvPr id="8" name="Am-thanh-tra-loi-dung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3FFB131E-4C75-A905-9AF5-D07100D92C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53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988" y="5896509"/>
            <a:ext cx="609600" cy="609600"/>
          </a:xfrm>
          <a:prstGeom prst="rect">
            <a:avLst/>
          </a:prstGeom>
        </p:spPr>
      </p:pic>
      <p:pic>
        <p:nvPicPr>
          <p:cNvPr id="9" name="Picture 2" descr="Jangkrik Gambar PNG | File Vektor dan PSD | Unduh Gratis di Pngtree">
            <a:extLst>
              <a:ext uri="{FF2B5EF4-FFF2-40B4-BE49-F238E27FC236}">
                <a16:creationId xmlns:a16="http://schemas.microsoft.com/office/drawing/2014/main" id="{ECF5147E-A60F-89EF-A526-B197ACB13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56" b="92500" l="10000" r="90000">
                        <a14:foregroundMark x1="53333" y1="30278" x2="53333" y2="30278"/>
                        <a14:foregroundMark x1="43889" y1="32500" x2="43889" y2="32500"/>
                        <a14:foregroundMark x1="67222" y1="92500" x2="67222" y2="92500"/>
                        <a14:foregroundMark x1="52778" y1="30000" x2="52778" y2="30000"/>
                        <a14:foregroundMark x1="52222" y1="30556" x2="52222" y2="30556"/>
                        <a14:foregroundMark x1="38056" y1="7500" x2="38056" y2="7500"/>
                        <a14:foregroundMark x1="33889" y1="5556" x2="33889" y2="5556"/>
                        <a14:foregroundMark x1="30278" y1="5833" x2="30278" y2="5833"/>
                        <a14:foregroundMark x1="28056" y1="5833" x2="28056" y2="5833"/>
                        <a14:foregroundMark x1="26389" y1="6389" x2="26389" y2="6389"/>
                        <a14:foregroundMark x1="31667" y1="5833" x2="31667" y2="5833"/>
                        <a14:foregroundMark x1="27778" y1="6111" x2="27778" y2="6111"/>
                        <a14:foregroundMark x1="28889" y1="5556" x2="28889" y2="5556"/>
                        <a14:foregroundMark x1="35000" y1="6389" x2="35000" y2="6389"/>
                        <a14:backgroundMark x1="28333" y1="5278" x2="28333" y2="5278"/>
                        <a14:backgroundMark x1="33611" y1="5000" x2="33611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154" y="1650868"/>
            <a:ext cx="4239042" cy="39753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/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666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iños felices saltando y bailando juntos en el parque actividades para  niños niños jugando en el patio de recreo plantilla para folleto  publicitario su texto plano dibujos animados divertidos aislados  ilustración |">
            <a:extLst>
              <a:ext uri="{FF2B5EF4-FFF2-40B4-BE49-F238E27FC236}">
                <a16:creationId xmlns:a16="http://schemas.microsoft.com/office/drawing/2014/main" id="{BAF5530D-D52F-DF39-BB01-44830B20C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89;p1">
            <a:extLst>
              <a:ext uri="{FF2B5EF4-FFF2-40B4-BE49-F238E27FC236}">
                <a16:creationId xmlns:a16="http://schemas.microsoft.com/office/drawing/2014/main" id="{FED11F0B-7843-277F-AADE-93D1A61579D8}"/>
              </a:ext>
            </a:extLst>
          </p:cNvPr>
          <p:cNvSpPr/>
          <p:nvPr/>
        </p:nvSpPr>
        <p:spPr>
          <a:xfrm>
            <a:off x="1555751" y="1611086"/>
            <a:ext cx="9526797" cy="12103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Ai </a:t>
            </a:r>
            <a:r>
              <a:rPr kumimoji="0" lang="en-US" sz="1400" b="1" i="0" u="none" strike="noStrike" kern="0" cap="none" spc="0" normalizeH="0" baseline="0" noProof="0" dirty="0" err="1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nhanh</a:t>
            </a:r>
            <a:r>
              <a:rPr kumimoji="0" lang="en-US" sz="1400" b="1" i="0" u="none" strike="noStrike" kern="0" cap="none" spc="0" normalizeH="0" noProof="0" dirty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400" b="1" i="0" u="none" strike="noStrike" kern="0" cap="none" spc="0" normalizeH="0" noProof="0" dirty="0" err="1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hơn</a:t>
            </a:r>
            <a:r>
              <a:rPr kumimoji="0" lang="en-US" sz="1400" b="1" i="0" u="none" strike="noStrike" kern="0" cap="none" spc="0" normalizeH="0" noProof="0" dirty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?</a:t>
            </a:r>
            <a:endParaRPr kumimoji="0" lang="en-US" sz="1400" b="1" i="0" u="none" strike="noStrike" kern="0" cap="none" spc="0" normalizeH="0" baseline="0" noProof="0" dirty="0">
              <a:ln w="28575" cap="flat" cmpd="sng">
                <a:solidFill>
                  <a:srgbClr val="0C0C0C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OMFG - OMFG - Hello.mp3">
            <a:hlinkClick r:id="" action="ppaction://media"/>
            <a:extLst>
              <a:ext uri="{FF2B5EF4-FFF2-40B4-BE49-F238E27FC236}">
                <a16:creationId xmlns:a16="http://schemas.microsoft.com/office/drawing/2014/main" id="{95BB1707-3CA0-3641-AF78-9BA8C376EF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91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72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4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C 0.06901 1.85185E-6 0.125 0.05602 0.125 0.125 C 0.125 0.19398 0.06901 0.25 8.33333E-7 0.25 C -0.06901 0.25 -0.125 0.19398 -0.125 0.125 C -0.125 0.05602 -0.06901 1.85185E-6 8.33333E-7 1.85185E-6 Z " pathEditMode="relative" rAng="0" ptsTypes="AAA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9309944" y="128853"/>
            <a:ext cx="9202840" cy="4140614"/>
            <a:chOff x="-615991" y="642075"/>
            <a:chExt cx="9202840" cy="414061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15991" y="642075"/>
              <a:ext cx="4832432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1827233" y="2120997"/>
              <a:ext cx="6759616" cy="2661692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phép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tính</a:t>
              </a:r>
              <a:endPara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dọc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ta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sẽ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pic>
        <p:nvPicPr>
          <p:cNvPr id="7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6284686" y="5029200"/>
            <a:ext cx="3926114" cy="1371600"/>
          </a:xfrm>
          <a:prstGeom prst="wedgeEllipseCallout">
            <a:avLst>
              <a:gd name="adj1" fmla="val -47609"/>
              <a:gd name="adj2" fmla="val -11666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23 -0.00092 L 0.8862 -0.01157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8" y="-53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86 0.01019 L 1.64753 0.0213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738" y="0"/>
            <a:ext cx="609600" cy="609600"/>
          </a:xfrm>
          <a:prstGeom prst="rect">
            <a:avLst/>
          </a:prstGeom>
        </p:spPr>
      </p:pic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708" y="6124330"/>
            <a:ext cx="609600" cy="6096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82CBB79-E5FF-BA3E-F14B-E6CD25F65616}"/>
              </a:ext>
            </a:extLst>
          </p:cNvPr>
          <p:cNvGrpSpPr/>
          <p:nvPr/>
        </p:nvGrpSpPr>
        <p:grpSpPr>
          <a:xfrm>
            <a:off x="-6915698" y="36984"/>
            <a:ext cx="6737836" cy="4351337"/>
            <a:chOff x="-7990086" y="743274"/>
            <a:chExt cx="6593086" cy="3686085"/>
          </a:xfrm>
        </p:grpSpPr>
        <p:grpSp>
          <p:nvGrpSpPr>
            <p:cNvPr id="9" name="Group 8"/>
            <p:cNvGrpSpPr/>
            <p:nvPr/>
          </p:nvGrpSpPr>
          <p:grpSpPr>
            <a:xfrm>
              <a:off x="-7990086" y="743274"/>
              <a:ext cx="6593086" cy="3686085"/>
              <a:chOff x="-182990" y="575905"/>
              <a:chExt cx="4850517" cy="3686085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954" b="89967" l="0" r="100000">
                            <a14:foregroundMark x1="45000" y1="19735" x2="48000" y2="2403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182990" y="575905"/>
                <a:ext cx="4064041" cy="36860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Freeform 10"/>
              <p:cNvSpPr/>
              <p:nvPr/>
            </p:nvSpPr>
            <p:spPr>
              <a:xfrm>
                <a:off x="1849031" y="1706880"/>
                <a:ext cx="2818496" cy="2148840"/>
              </a:xfrm>
              <a:custGeom>
                <a:avLst/>
                <a:gdLst>
                  <a:gd name="connsiteX0" fmla="*/ 289560 w 2606040"/>
                  <a:gd name="connsiteY0" fmla="*/ 0 h 2148840"/>
                  <a:gd name="connsiteX1" fmla="*/ 320040 w 2606040"/>
                  <a:gd name="connsiteY1" fmla="*/ 76200 h 2148840"/>
                  <a:gd name="connsiteX2" fmla="*/ 335280 w 2606040"/>
                  <a:gd name="connsiteY2" fmla="*/ 121920 h 2148840"/>
                  <a:gd name="connsiteX3" fmla="*/ 320040 w 2606040"/>
                  <a:gd name="connsiteY3" fmla="*/ 457200 h 2148840"/>
                  <a:gd name="connsiteX4" fmla="*/ 274320 w 2606040"/>
                  <a:gd name="connsiteY4" fmla="*/ 624840 h 2148840"/>
                  <a:gd name="connsiteX5" fmla="*/ 228600 w 2606040"/>
                  <a:gd name="connsiteY5" fmla="*/ 762000 h 2148840"/>
                  <a:gd name="connsiteX6" fmla="*/ 213360 w 2606040"/>
                  <a:gd name="connsiteY6" fmla="*/ 807720 h 2148840"/>
                  <a:gd name="connsiteX7" fmla="*/ 182880 w 2606040"/>
                  <a:gd name="connsiteY7" fmla="*/ 853440 h 2148840"/>
                  <a:gd name="connsiteX8" fmla="*/ 167640 w 2606040"/>
                  <a:gd name="connsiteY8" fmla="*/ 899160 h 2148840"/>
                  <a:gd name="connsiteX9" fmla="*/ 121920 w 2606040"/>
                  <a:gd name="connsiteY9" fmla="*/ 960120 h 2148840"/>
                  <a:gd name="connsiteX10" fmla="*/ 76200 w 2606040"/>
                  <a:gd name="connsiteY10" fmla="*/ 1097280 h 2148840"/>
                  <a:gd name="connsiteX11" fmla="*/ 60960 w 2606040"/>
                  <a:gd name="connsiteY11" fmla="*/ 1143000 h 2148840"/>
                  <a:gd name="connsiteX12" fmla="*/ 30480 w 2606040"/>
                  <a:gd name="connsiteY12" fmla="*/ 1188720 h 2148840"/>
                  <a:gd name="connsiteX13" fmla="*/ 0 w 2606040"/>
                  <a:gd name="connsiteY13" fmla="*/ 1310640 h 2148840"/>
                  <a:gd name="connsiteX14" fmla="*/ 15240 w 2606040"/>
                  <a:gd name="connsiteY14" fmla="*/ 1630680 h 2148840"/>
                  <a:gd name="connsiteX15" fmla="*/ 45720 w 2606040"/>
                  <a:gd name="connsiteY15" fmla="*/ 1676400 h 2148840"/>
                  <a:gd name="connsiteX16" fmla="*/ 91440 w 2606040"/>
                  <a:gd name="connsiteY16" fmla="*/ 1767840 h 2148840"/>
                  <a:gd name="connsiteX17" fmla="*/ 182880 w 2606040"/>
                  <a:gd name="connsiteY17" fmla="*/ 1828800 h 2148840"/>
                  <a:gd name="connsiteX18" fmla="*/ 289560 w 2606040"/>
                  <a:gd name="connsiteY18" fmla="*/ 1965960 h 2148840"/>
                  <a:gd name="connsiteX19" fmla="*/ 335280 w 2606040"/>
                  <a:gd name="connsiteY19" fmla="*/ 1981200 h 2148840"/>
                  <a:gd name="connsiteX20" fmla="*/ 381000 w 2606040"/>
                  <a:gd name="connsiteY20" fmla="*/ 2011680 h 2148840"/>
                  <a:gd name="connsiteX21" fmla="*/ 548640 w 2606040"/>
                  <a:gd name="connsiteY21" fmla="*/ 2057400 h 2148840"/>
                  <a:gd name="connsiteX22" fmla="*/ 777240 w 2606040"/>
                  <a:gd name="connsiteY22" fmla="*/ 2103120 h 2148840"/>
                  <a:gd name="connsiteX23" fmla="*/ 960120 w 2606040"/>
                  <a:gd name="connsiteY23" fmla="*/ 2133600 h 2148840"/>
                  <a:gd name="connsiteX24" fmla="*/ 1051560 w 2606040"/>
                  <a:gd name="connsiteY24" fmla="*/ 2148840 h 2148840"/>
                  <a:gd name="connsiteX25" fmla="*/ 1478280 w 2606040"/>
                  <a:gd name="connsiteY25" fmla="*/ 2133600 h 2148840"/>
                  <a:gd name="connsiteX26" fmla="*/ 1584960 w 2606040"/>
                  <a:gd name="connsiteY26" fmla="*/ 2118360 h 2148840"/>
                  <a:gd name="connsiteX27" fmla="*/ 1630680 w 2606040"/>
                  <a:gd name="connsiteY27" fmla="*/ 2103120 h 2148840"/>
                  <a:gd name="connsiteX28" fmla="*/ 1981200 w 2606040"/>
                  <a:gd name="connsiteY28" fmla="*/ 2087880 h 2148840"/>
                  <a:gd name="connsiteX29" fmla="*/ 2072640 w 2606040"/>
                  <a:gd name="connsiteY29" fmla="*/ 2057400 h 2148840"/>
                  <a:gd name="connsiteX30" fmla="*/ 2118360 w 2606040"/>
                  <a:gd name="connsiteY30" fmla="*/ 2042160 h 2148840"/>
                  <a:gd name="connsiteX31" fmla="*/ 2209800 w 2606040"/>
                  <a:gd name="connsiteY31" fmla="*/ 1981200 h 2148840"/>
                  <a:gd name="connsiteX32" fmla="*/ 2240280 w 2606040"/>
                  <a:gd name="connsiteY32" fmla="*/ 1935480 h 2148840"/>
                  <a:gd name="connsiteX33" fmla="*/ 2286000 w 2606040"/>
                  <a:gd name="connsiteY33" fmla="*/ 1920240 h 2148840"/>
                  <a:gd name="connsiteX34" fmla="*/ 2346960 w 2606040"/>
                  <a:gd name="connsiteY34" fmla="*/ 1859280 h 2148840"/>
                  <a:gd name="connsiteX35" fmla="*/ 2377440 w 2606040"/>
                  <a:gd name="connsiteY35" fmla="*/ 1813560 h 2148840"/>
                  <a:gd name="connsiteX36" fmla="*/ 2392680 w 2606040"/>
                  <a:gd name="connsiteY36" fmla="*/ 1767840 h 2148840"/>
                  <a:gd name="connsiteX37" fmla="*/ 2453640 w 2606040"/>
                  <a:gd name="connsiteY37" fmla="*/ 1676400 h 2148840"/>
                  <a:gd name="connsiteX38" fmla="*/ 2484120 w 2606040"/>
                  <a:gd name="connsiteY38" fmla="*/ 1630680 h 2148840"/>
                  <a:gd name="connsiteX39" fmla="*/ 2514600 w 2606040"/>
                  <a:gd name="connsiteY39" fmla="*/ 1584960 h 2148840"/>
                  <a:gd name="connsiteX40" fmla="*/ 2529840 w 2606040"/>
                  <a:gd name="connsiteY40" fmla="*/ 1539240 h 2148840"/>
                  <a:gd name="connsiteX41" fmla="*/ 2560320 w 2606040"/>
                  <a:gd name="connsiteY41" fmla="*/ 1417320 h 2148840"/>
                  <a:gd name="connsiteX42" fmla="*/ 2575560 w 2606040"/>
                  <a:gd name="connsiteY42" fmla="*/ 1371600 h 2148840"/>
                  <a:gd name="connsiteX43" fmla="*/ 2590800 w 2606040"/>
                  <a:gd name="connsiteY43" fmla="*/ 1264920 h 2148840"/>
                  <a:gd name="connsiteX44" fmla="*/ 2606040 w 2606040"/>
                  <a:gd name="connsiteY44" fmla="*/ 1219200 h 2148840"/>
                  <a:gd name="connsiteX45" fmla="*/ 2590800 w 2606040"/>
                  <a:gd name="connsiteY45" fmla="*/ 822960 h 2148840"/>
                  <a:gd name="connsiteX46" fmla="*/ 2545080 w 2606040"/>
                  <a:gd name="connsiteY46" fmla="*/ 685800 h 2148840"/>
                  <a:gd name="connsiteX47" fmla="*/ 2499360 w 2606040"/>
                  <a:gd name="connsiteY47" fmla="*/ 655320 h 2148840"/>
                  <a:gd name="connsiteX48" fmla="*/ 2484120 w 2606040"/>
                  <a:gd name="connsiteY48" fmla="*/ 609600 h 2148840"/>
                  <a:gd name="connsiteX49" fmla="*/ 2301240 w 2606040"/>
                  <a:gd name="connsiteY49" fmla="*/ 457200 h 2148840"/>
                  <a:gd name="connsiteX50" fmla="*/ 2087880 w 2606040"/>
                  <a:gd name="connsiteY50" fmla="*/ 411480 h 2148840"/>
                  <a:gd name="connsiteX51" fmla="*/ 2026920 w 2606040"/>
                  <a:gd name="connsiteY51" fmla="*/ 396240 h 2148840"/>
                  <a:gd name="connsiteX52" fmla="*/ 1950720 w 2606040"/>
                  <a:gd name="connsiteY52" fmla="*/ 381000 h 2148840"/>
                  <a:gd name="connsiteX53" fmla="*/ 1905000 w 2606040"/>
                  <a:gd name="connsiteY53" fmla="*/ 365760 h 2148840"/>
                  <a:gd name="connsiteX54" fmla="*/ 1706880 w 2606040"/>
                  <a:gd name="connsiteY54" fmla="*/ 335280 h 2148840"/>
                  <a:gd name="connsiteX55" fmla="*/ 1615440 w 2606040"/>
                  <a:gd name="connsiteY55" fmla="*/ 320040 h 2148840"/>
                  <a:gd name="connsiteX56" fmla="*/ 1493520 w 2606040"/>
                  <a:gd name="connsiteY56" fmla="*/ 304800 h 2148840"/>
                  <a:gd name="connsiteX57" fmla="*/ 1249680 w 2606040"/>
                  <a:gd name="connsiteY57" fmla="*/ 274320 h 2148840"/>
                  <a:gd name="connsiteX58" fmla="*/ 1203960 w 2606040"/>
                  <a:gd name="connsiteY58" fmla="*/ 259080 h 2148840"/>
                  <a:gd name="connsiteX59" fmla="*/ 1066800 w 2606040"/>
                  <a:gd name="connsiteY59" fmla="*/ 228600 h 2148840"/>
                  <a:gd name="connsiteX60" fmla="*/ 960120 w 2606040"/>
                  <a:gd name="connsiteY60" fmla="*/ 213360 h 2148840"/>
                  <a:gd name="connsiteX61" fmla="*/ 838200 w 2606040"/>
                  <a:gd name="connsiteY61" fmla="*/ 182880 h 2148840"/>
                  <a:gd name="connsiteX62" fmla="*/ 792480 w 2606040"/>
                  <a:gd name="connsiteY62" fmla="*/ 152400 h 2148840"/>
                  <a:gd name="connsiteX63" fmla="*/ 701040 w 2606040"/>
                  <a:gd name="connsiteY63" fmla="*/ 121920 h 2148840"/>
                  <a:gd name="connsiteX64" fmla="*/ 655320 w 2606040"/>
                  <a:gd name="connsiteY64" fmla="*/ 106680 h 2148840"/>
                  <a:gd name="connsiteX65" fmla="*/ 594360 w 2606040"/>
                  <a:gd name="connsiteY65" fmla="*/ 76200 h 2148840"/>
                  <a:gd name="connsiteX66" fmla="*/ 335280 w 2606040"/>
                  <a:gd name="connsiteY66" fmla="*/ 45720 h 214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2606040" h="2148840">
                    <a:moveTo>
                      <a:pt x="289560" y="0"/>
                    </a:moveTo>
                    <a:cubicBezTo>
                      <a:pt x="299720" y="25400"/>
                      <a:pt x="310434" y="50585"/>
                      <a:pt x="320040" y="76200"/>
                    </a:cubicBezTo>
                    <a:cubicBezTo>
                      <a:pt x="325681" y="91242"/>
                      <a:pt x="335280" y="105856"/>
                      <a:pt x="335280" y="121920"/>
                    </a:cubicBezTo>
                    <a:cubicBezTo>
                      <a:pt x="335280" y="233795"/>
                      <a:pt x="328304" y="345630"/>
                      <a:pt x="320040" y="457200"/>
                    </a:cubicBezTo>
                    <a:cubicBezTo>
                      <a:pt x="315937" y="512591"/>
                      <a:pt x="291362" y="573713"/>
                      <a:pt x="274320" y="624840"/>
                    </a:cubicBezTo>
                    <a:lnTo>
                      <a:pt x="228600" y="762000"/>
                    </a:lnTo>
                    <a:cubicBezTo>
                      <a:pt x="223520" y="777240"/>
                      <a:pt x="222271" y="794354"/>
                      <a:pt x="213360" y="807720"/>
                    </a:cubicBezTo>
                    <a:cubicBezTo>
                      <a:pt x="203200" y="822960"/>
                      <a:pt x="191071" y="837057"/>
                      <a:pt x="182880" y="853440"/>
                    </a:cubicBezTo>
                    <a:cubicBezTo>
                      <a:pt x="175696" y="867808"/>
                      <a:pt x="175610" y="885212"/>
                      <a:pt x="167640" y="899160"/>
                    </a:cubicBezTo>
                    <a:cubicBezTo>
                      <a:pt x="155038" y="921213"/>
                      <a:pt x="137160" y="939800"/>
                      <a:pt x="121920" y="960120"/>
                    </a:cubicBezTo>
                    <a:lnTo>
                      <a:pt x="76200" y="1097280"/>
                    </a:lnTo>
                    <a:cubicBezTo>
                      <a:pt x="71120" y="1112520"/>
                      <a:pt x="69871" y="1129634"/>
                      <a:pt x="60960" y="1143000"/>
                    </a:cubicBezTo>
                    <a:cubicBezTo>
                      <a:pt x="50800" y="1158240"/>
                      <a:pt x="38671" y="1172337"/>
                      <a:pt x="30480" y="1188720"/>
                    </a:cubicBezTo>
                    <a:cubicBezTo>
                      <a:pt x="14859" y="1219962"/>
                      <a:pt x="5797" y="1281657"/>
                      <a:pt x="0" y="1310640"/>
                    </a:cubicBezTo>
                    <a:cubicBezTo>
                      <a:pt x="5080" y="1417320"/>
                      <a:pt x="1993" y="1524704"/>
                      <a:pt x="15240" y="1630680"/>
                    </a:cubicBezTo>
                    <a:cubicBezTo>
                      <a:pt x="17512" y="1648855"/>
                      <a:pt x="37529" y="1660017"/>
                      <a:pt x="45720" y="1676400"/>
                    </a:cubicBezTo>
                    <a:cubicBezTo>
                      <a:pt x="66254" y="1717468"/>
                      <a:pt x="52617" y="1733870"/>
                      <a:pt x="91440" y="1767840"/>
                    </a:cubicBezTo>
                    <a:cubicBezTo>
                      <a:pt x="119009" y="1791963"/>
                      <a:pt x="182880" y="1828800"/>
                      <a:pt x="182880" y="1828800"/>
                    </a:cubicBezTo>
                    <a:cubicBezTo>
                      <a:pt x="202173" y="1886680"/>
                      <a:pt x="212461" y="1940260"/>
                      <a:pt x="289560" y="1965960"/>
                    </a:cubicBezTo>
                    <a:cubicBezTo>
                      <a:pt x="304800" y="1971040"/>
                      <a:pt x="320912" y="1974016"/>
                      <a:pt x="335280" y="1981200"/>
                    </a:cubicBezTo>
                    <a:cubicBezTo>
                      <a:pt x="351663" y="1989391"/>
                      <a:pt x="364262" y="2004241"/>
                      <a:pt x="381000" y="2011680"/>
                    </a:cubicBezTo>
                    <a:cubicBezTo>
                      <a:pt x="478526" y="2055025"/>
                      <a:pt x="455841" y="2032091"/>
                      <a:pt x="548640" y="2057400"/>
                    </a:cubicBezTo>
                    <a:cubicBezTo>
                      <a:pt x="734376" y="2108055"/>
                      <a:pt x="535620" y="2076273"/>
                      <a:pt x="777240" y="2103120"/>
                    </a:cubicBezTo>
                    <a:cubicBezTo>
                      <a:pt x="872542" y="2134887"/>
                      <a:pt x="789980" y="2110915"/>
                      <a:pt x="960120" y="2133600"/>
                    </a:cubicBezTo>
                    <a:cubicBezTo>
                      <a:pt x="990749" y="2137684"/>
                      <a:pt x="1021080" y="2143760"/>
                      <a:pt x="1051560" y="2148840"/>
                    </a:cubicBezTo>
                    <a:cubicBezTo>
                      <a:pt x="1193800" y="2143760"/>
                      <a:pt x="1336181" y="2141720"/>
                      <a:pt x="1478280" y="2133600"/>
                    </a:cubicBezTo>
                    <a:cubicBezTo>
                      <a:pt x="1514143" y="2131551"/>
                      <a:pt x="1549737" y="2125405"/>
                      <a:pt x="1584960" y="2118360"/>
                    </a:cubicBezTo>
                    <a:cubicBezTo>
                      <a:pt x="1600712" y="2115210"/>
                      <a:pt x="1614663" y="2104352"/>
                      <a:pt x="1630680" y="2103120"/>
                    </a:cubicBezTo>
                    <a:cubicBezTo>
                      <a:pt x="1747286" y="2094150"/>
                      <a:pt x="1864360" y="2092960"/>
                      <a:pt x="1981200" y="2087880"/>
                    </a:cubicBezTo>
                    <a:lnTo>
                      <a:pt x="2072640" y="2057400"/>
                    </a:lnTo>
                    <a:cubicBezTo>
                      <a:pt x="2087880" y="2052320"/>
                      <a:pt x="2104994" y="2051071"/>
                      <a:pt x="2118360" y="2042160"/>
                    </a:cubicBezTo>
                    <a:lnTo>
                      <a:pt x="2209800" y="1981200"/>
                    </a:lnTo>
                    <a:cubicBezTo>
                      <a:pt x="2219960" y="1965960"/>
                      <a:pt x="2225977" y="1946922"/>
                      <a:pt x="2240280" y="1935480"/>
                    </a:cubicBezTo>
                    <a:cubicBezTo>
                      <a:pt x="2252824" y="1925445"/>
                      <a:pt x="2274641" y="1931599"/>
                      <a:pt x="2286000" y="1920240"/>
                    </a:cubicBezTo>
                    <a:cubicBezTo>
                      <a:pt x="2367280" y="1838960"/>
                      <a:pt x="2225040" y="1899920"/>
                      <a:pt x="2346960" y="1859280"/>
                    </a:cubicBezTo>
                    <a:cubicBezTo>
                      <a:pt x="2357120" y="1844040"/>
                      <a:pt x="2369249" y="1829943"/>
                      <a:pt x="2377440" y="1813560"/>
                    </a:cubicBezTo>
                    <a:cubicBezTo>
                      <a:pt x="2384624" y="1799192"/>
                      <a:pt x="2384878" y="1781883"/>
                      <a:pt x="2392680" y="1767840"/>
                    </a:cubicBezTo>
                    <a:cubicBezTo>
                      <a:pt x="2410470" y="1735818"/>
                      <a:pt x="2433320" y="1706880"/>
                      <a:pt x="2453640" y="1676400"/>
                    </a:cubicBezTo>
                    <a:lnTo>
                      <a:pt x="2484120" y="1630680"/>
                    </a:lnTo>
                    <a:cubicBezTo>
                      <a:pt x="2494280" y="1615440"/>
                      <a:pt x="2508808" y="1602336"/>
                      <a:pt x="2514600" y="1584960"/>
                    </a:cubicBezTo>
                    <a:cubicBezTo>
                      <a:pt x="2519680" y="1569720"/>
                      <a:pt x="2525613" y="1554738"/>
                      <a:pt x="2529840" y="1539240"/>
                    </a:cubicBezTo>
                    <a:cubicBezTo>
                      <a:pt x="2540862" y="1498825"/>
                      <a:pt x="2547073" y="1457061"/>
                      <a:pt x="2560320" y="1417320"/>
                    </a:cubicBezTo>
                    <a:lnTo>
                      <a:pt x="2575560" y="1371600"/>
                    </a:lnTo>
                    <a:cubicBezTo>
                      <a:pt x="2580640" y="1336040"/>
                      <a:pt x="2583755" y="1300143"/>
                      <a:pt x="2590800" y="1264920"/>
                    </a:cubicBezTo>
                    <a:cubicBezTo>
                      <a:pt x="2593950" y="1249168"/>
                      <a:pt x="2606040" y="1235264"/>
                      <a:pt x="2606040" y="1219200"/>
                    </a:cubicBezTo>
                    <a:cubicBezTo>
                      <a:pt x="2606040" y="1087022"/>
                      <a:pt x="2599310" y="954863"/>
                      <a:pt x="2590800" y="822960"/>
                    </a:cubicBezTo>
                    <a:cubicBezTo>
                      <a:pt x="2588249" y="783425"/>
                      <a:pt x="2572107" y="718233"/>
                      <a:pt x="2545080" y="685800"/>
                    </a:cubicBezTo>
                    <a:cubicBezTo>
                      <a:pt x="2533354" y="671729"/>
                      <a:pt x="2514600" y="665480"/>
                      <a:pt x="2499360" y="655320"/>
                    </a:cubicBezTo>
                    <a:cubicBezTo>
                      <a:pt x="2494280" y="640080"/>
                      <a:pt x="2493983" y="622280"/>
                      <a:pt x="2484120" y="609600"/>
                    </a:cubicBezTo>
                    <a:cubicBezTo>
                      <a:pt x="2459412" y="577832"/>
                      <a:pt x="2349821" y="469345"/>
                      <a:pt x="2301240" y="457200"/>
                    </a:cubicBezTo>
                    <a:cubicBezTo>
                      <a:pt x="2029356" y="389229"/>
                      <a:pt x="2309148" y="455734"/>
                      <a:pt x="2087880" y="411480"/>
                    </a:cubicBezTo>
                    <a:cubicBezTo>
                      <a:pt x="2067341" y="407372"/>
                      <a:pt x="2047367" y="400784"/>
                      <a:pt x="2026920" y="396240"/>
                    </a:cubicBezTo>
                    <a:cubicBezTo>
                      <a:pt x="2001634" y="390621"/>
                      <a:pt x="1975850" y="387282"/>
                      <a:pt x="1950720" y="381000"/>
                    </a:cubicBezTo>
                    <a:cubicBezTo>
                      <a:pt x="1935135" y="377104"/>
                      <a:pt x="1920682" y="369245"/>
                      <a:pt x="1905000" y="365760"/>
                    </a:cubicBezTo>
                    <a:cubicBezTo>
                      <a:pt x="1862234" y="356256"/>
                      <a:pt x="1746379" y="341357"/>
                      <a:pt x="1706880" y="335280"/>
                    </a:cubicBezTo>
                    <a:cubicBezTo>
                      <a:pt x="1676339" y="330581"/>
                      <a:pt x="1646030" y="324410"/>
                      <a:pt x="1615440" y="320040"/>
                    </a:cubicBezTo>
                    <a:cubicBezTo>
                      <a:pt x="1574895" y="314248"/>
                      <a:pt x="1534117" y="310213"/>
                      <a:pt x="1493520" y="304800"/>
                    </a:cubicBezTo>
                    <a:cubicBezTo>
                      <a:pt x="1276064" y="275806"/>
                      <a:pt x="1506085" y="302809"/>
                      <a:pt x="1249680" y="274320"/>
                    </a:cubicBezTo>
                    <a:cubicBezTo>
                      <a:pt x="1234440" y="269240"/>
                      <a:pt x="1219406" y="263493"/>
                      <a:pt x="1203960" y="259080"/>
                    </a:cubicBezTo>
                    <a:cubicBezTo>
                      <a:pt x="1165600" y="248120"/>
                      <a:pt x="1104512" y="234885"/>
                      <a:pt x="1066800" y="228600"/>
                    </a:cubicBezTo>
                    <a:cubicBezTo>
                      <a:pt x="1031368" y="222695"/>
                      <a:pt x="995343" y="220405"/>
                      <a:pt x="960120" y="213360"/>
                    </a:cubicBezTo>
                    <a:cubicBezTo>
                      <a:pt x="919043" y="205145"/>
                      <a:pt x="838200" y="182880"/>
                      <a:pt x="838200" y="182880"/>
                    </a:cubicBezTo>
                    <a:cubicBezTo>
                      <a:pt x="822960" y="172720"/>
                      <a:pt x="809218" y="159839"/>
                      <a:pt x="792480" y="152400"/>
                    </a:cubicBezTo>
                    <a:cubicBezTo>
                      <a:pt x="763120" y="139351"/>
                      <a:pt x="731520" y="132080"/>
                      <a:pt x="701040" y="121920"/>
                    </a:cubicBezTo>
                    <a:cubicBezTo>
                      <a:pt x="685800" y="116840"/>
                      <a:pt x="669688" y="113864"/>
                      <a:pt x="655320" y="106680"/>
                    </a:cubicBezTo>
                    <a:cubicBezTo>
                      <a:pt x="635000" y="96520"/>
                      <a:pt x="616400" y="81710"/>
                      <a:pt x="594360" y="76200"/>
                    </a:cubicBezTo>
                    <a:cubicBezTo>
                      <a:pt x="455737" y="41544"/>
                      <a:pt x="444794" y="45720"/>
                      <a:pt x="335280" y="45720"/>
                    </a:cubicBezTo>
                  </a:path>
                </a:pathLst>
              </a:cu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0B971BE-674E-219A-C7EF-22DFFE6C377A}"/>
                </a:ext>
              </a:extLst>
            </p:cNvPr>
            <p:cNvGrpSpPr/>
            <p:nvPr/>
          </p:nvGrpSpPr>
          <p:grpSpPr>
            <a:xfrm>
              <a:off x="-4335164" y="2170482"/>
              <a:ext cx="1574815" cy="1823981"/>
              <a:chOff x="8568169" y="2408864"/>
              <a:chExt cx="1583923" cy="248194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9C36065-1ACB-73C9-58BD-82671296691A}"/>
                  </a:ext>
                </a:extLst>
              </p:cNvPr>
              <p:cNvGrpSpPr/>
              <p:nvPr/>
            </p:nvGrpSpPr>
            <p:grpSpPr>
              <a:xfrm>
                <a:off x="8568169" y="2408864"/>
                <a:ext cx="1583923" cy="1761230"/>
                <a:chOff x="1396599" y="2104760"/>
                <a:chExt cx="1583923" cy="1761230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D60FD5A-47D0-4D66-8016-952EE56CCD0A}"/>
                    </a:ext>
                  </a:extLst>
                </p:cNvPr>
                <p:cNvSpPr txBox="1"/>
                <p:nvPr/>
              </p:nvSpPr>
              <p:spPr>
                <a:xfrm>
                  <a:off x="1921269" y="2104760"/>
                  <a:ext cx="954827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0" 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45</a:t>
                  </a:r>
                  <a:endParaRPr lang="en-US" sz="1800" dirty="0"/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BD7F189-B3D6-C464-0EC1-49737B2F7E0F}"/>
                    </a:ext>
                  </a:extLst>
                </p:cNvPr>
                <p:cNvSpPr txBox="1"/>
                <p:nvPr/>
              </p:nvSpPr>
              <p:spPr>
                <a:xfrm>
                  <a:off x="2198505" y="2955251"/>
                  <a:ext cx="620575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4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</a:t>
                  </a:r>
                  <a:endParaRPr lang="en-US" sz="4400" dirty="0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33E0933-FF28-1AF4-1289-B65187FC4F84}"/>
                    </a:ext>
                  </a:extLst>
                </p:cNvPr>
                <p:cNvSpPr txBox="1"/>
                <p:nvPr/>
              </p:nvSpPr>
              <p:spPr>
                <a:xfrm>
                  <a:off x="1396599" y="2610261"/>
                  <a:ext cx="620575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+</a:t>
                  </a:r>
                  <a:endParaRPr lang="en-US" sz="3600" b="1" dirty="0"/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D9B428CA-A528-38EA-FAB5-618B06E960A1}"/>
                    </a:ext>
                  </a:extLst>
                </p:cNvPr>
                <p:cNvCxnSpPr/>
                <p:nvPr/>
              </p:nvCxnSpPr>
              <p:spPr>
                <a:xfrm flipV="1">
                  <a:off x="1633595" y="3855187"/>
                  <a:ext cx="1346927" cy="10803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1A53B1C-5297-9F53-1C62-386A68B7662B}"/>
                  </a:ext>
                </a:extLst>
              </p:cNvPr>
              <p:cNvSpPr txBox="1"/>
              <p:nvPr/>
            </p:nvSpPr>
            <p:spPr>
              <a:xfrm rot="10800000" flipV="1">
                <a:off x="9248202" y="4121365"/>
                <a:ext cx="432160" cy="769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3" name="Oval Callout 12"/>
          <p:cNvSpPr/>
          <p:nvPr/>
        </p:nvSpPr>
        <p:spPr>
          <a:xfrm>
            <a:off x="7939314" y="5121275"/>
            <a:ext cx="4114800" cy="1371600"/>
          </a:xfrm>
          <a:prstGeom prst="wedgeEllipseCallout">
            <a:avLst>
              <a:gd name="adj1" fmla="val -44875"/>
              <a:gd name="adj2" fmla="val -15171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54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75938 -0.0155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69" y="-78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1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54" b="89967" l="0" r="100000">
                        <a14:foregroundMark x1="45000" y1="19735" x2="48000" y2="24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191170" y="-430842"/>
            <a:ext cx="8589431" cy="517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13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046988" y="1613213"/>
            <a:ext cx="4402824" cy="440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7789 0.0243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45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8592F-D406-4E10-9114-45300C907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666999" y="-2667001"/>
            <a:ext cx="6858000" cy="12192004"/>
          </a:xfrm>
          <a:prstGeom prst="rect">
            <a:avLst/>
          </a:prstGeom>
        </p:spPr>
      </p:pic>
      <p:pic>
        <p:nvPicPr>
          <p:cNvPr id="10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7DAE8C77-F958-4555-B4F0-02761436A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5885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53EB9A-B4FF-40B5-83A7-D94C4E1AA9E8}"/>
              </a:ext>
            </a:extLst>
          </p:cNvPr>
          <p:cNvSpPr/>
          <p:nvPr/>
        </p:nvSpPr>
        <p:spPr>
          <a:xfrm>
            <a:off x="1433863" y="1319604"/>
            <a:ext cx="622798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cap="none" spc="0" dirty="0">
                <a:ln/>
                <a:solidFill>
                  <a:srgbClr val="C00000"/>
                </a:solidFill>
                <a:effectLst/>
              </a:rPr>
              <a:t>Xin </a:t>
            </a:r>
            <a:r>
              <a:rPr lang="en-US" sz="8000" b="1" cap="none" spc="0" dirty="0" err="1">
                <a:ln/>
                <a:solidFill>
                  <a:srgbClr val="C00000"/>
                </a:solidFill>
                <a:effectLst/>
              </a:rPr>
              <a:t>cảm</a:t>
            </a:r>
            <a:r>
              <a:rPr lang="en-US" sz="8000" b="1" cap="none" spc="0" dirty="0">
                <a:ln/>
                <a:solidFill>
                  <a:srgbClr val="C00000"/>
                </a:solidFill>
                <a:effectLst/>
              </a:rPr>
              <a:t> </a:t>
            </a:r>
            <a:r>
              <a:rPr lang="en-US" sz="8000" b="1" cap="none" spc="0" dirty="0" err="1">
                <a:ln/>
                <a:solidFill>
                  <a:srgbClr val="C00000"/>
                </a:solidFill>
                <a:effectLst/>
              </a:rPr>
              <a:t>ơn</a:t>
            </a:r>
            <a:r>
              <a:rPr lang="en-US" sz="8000" b="1" cap="none" spc="0" dirty="0">
                <a:ln/>
                <a:solidFill>
                  <a:srgbClr val="C00000"/>
                </a:solidFill>
                <a:effectLst/>
              </a:rPr>
              <a:t> </a:t>
            </a:r>
          </a:p>
          <a:p>
            <a:pPr algn="ctr"/>
            <a:r>
              <a:rPr lang="en-US" sz="8000" b="1" cap="none" spc="0" dirty="0" err="1">
                <a:ln/>
                <a:solidFill>
                  <a:srgbClr val="C00000"/>
                </a:solidFill>
                <a:effectLst/>
              </a:rPr>
              <a:t>quý</a:t>
            </a:r>
            <a:r>
              <a:rPr lang="en-US" sz="8000" b="1" cap="none" spc="0" dirty="0">
                <a:ln/>
                <a:solidFill>
                  <a:srgbClr val="C00000"/>
                </a:solidFill>
                <a:effectLst/>
              </a:rPr>
              <a:t> </a:t>
            </a:r>
            <a:r>
              <a:rPr lang="en-US" sz="8000" b="1" cap="none" spc="0" dirty="0" err="1">
                <a:ln/>
                <a:solidFill>
                  <a:srgbClr val="C00000"/>
                </a:solidFill>
                <a:effectLst/>
              </a:rPr>
              <a:t>thầy</a:t>
            </a:r>
            <a:r>
              <a:rPr lang="en-US" sz="8000" b="1" cap="none" spc="0" dirty="0">
                <a:ln/>
                <a:solidFill>
                  <a:srgbClr val="C00000"/>
                </a:solidFill>
                <a:effectLst/>
              </a:rPr>
              <a:t> </a:t>
            </a:r>
            <a:r>
              <a:rPr lang="en-US" sz="8000" b="1" cap="none" spc="0" dirty="0" err="1">
                <a:ln/>
                <a:solidFill>
                  <a:srgbClr val="C00000"/>
                </a:solidFill>
                <a:effectLst/>
              </a:rPr>
              <a:t>cô</a:t>
            </a:r>
            <a:r>
              <a:rPr lang="en-US" sz="8000" b="1" cap="none" spc="0" dirty="0">
                <a:ln/>
                <a:solidFill>
                  <a:srgbClr val="C00000"/>
                </a:solidFill>
                <a:effectLst/>
              </a:rPr>
              <a:t>!</a:t>
            </a:r>
          </a:p>
        </p:txBody>
      </p:sp>
      <p:pic>
        <p:nvPicPr>
          <p:cNvPr id="11" name="Picture 2" descr="hình nền động dây ngang đẹp 1 (101)">
            <a:extLst>
              <a:ext uri="{FF2B5EF4-FFF2-40B4-BE49-F238E27FC236}">
                <a16:creationId xmlns:a16="http://schemas.microsoft.com/office/drawing/2014/main" id="{688817EC-3AA3-44BF-B3D5-96C91172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681" y="2578953"/>
            <a:ext cx="5211672" cy="259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7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BDD29-C3EA-9638-4B93-26DD9AB05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id="{7B08B9BB-14B4-046C-5EFB-96FDCB7066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0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468992-DA06-3AC8-B6D4-2A8BEBD66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225" y="0"/>
            <a:ext cx="12256225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Nhac-nen-am-thanh-binh-minh-xa-bo-ho-dong-que-www_tiengdong_com">
            <a:hlinkClick r:id="" action="ppaction://media"/>
            <a:extLst>
              <a:ext uri="{FF2B5EF4-FFF2-40B4-BE49-F238E27FC236}">
                <a16:creationId xmlns:a16="http://schemas.microsoft.com/office/drawing/2014/main" id="{7E6F3A97-C338-5516-4623-047976ECF2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14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 advClick="0">
        <p15:prstTrans prst="curtains"/>
        <p:sndAc>
          <p:stSnd>
            <p:snd r:embed="rId4" name="push.wav"/>
          </p:stSnd>
        </p:sndAc>
      </p:transition>
    </mc:Choice>
    <mc:Fallback xmlns="">
      <p:transition spd="slow" advClick="0">
        <p:fade/>
        <p:sndAc>
          <p:stSnd>
            <p:snd r:embed="rId7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70A220-FA0B-D61A-94AC-921210AB5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825" y="-299135"/>
            <a:ext cx="5280172" cy="1801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5E64B3-9810-E2A0-6D49-2B76E697A5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166" y1="14570" x2="25166" y2="14570"/>
                        <a14:foregroundMark x1="11258" y1="30464" x2="11258" y2="30464"/>
                        <a14:foregroundMark x1="9934" y1="44371" x2="9934" y2="44371"/>
                        <a14:foregroundMark x1="9272" y1="54305" x2="9272" y2="54305"/>
                        <a14:foregroundMark x1="17219" y1="75497" x2="17219" y2="75497"/>
                        <a14:foregroundMark x1="41060" y1="91391" x2="41060" y2="91391"/>
                        <a14:foregroundMark x1="29139" y1="87417" x2="29139" y2="87417"/>
                        <a14:foregroundMark x1="57616" y1="88742" x2="57616" y2="88742"/>
                        <a14:foregroundMark x1="65563" y1="84768" x2="65563" y2="84768"/>
                        <a14:foregroundMark x1="85430" y1="73510" x2="85430" y2="73510"/>
                        <a14:foregroundMark x1="86093" y1="72185" x2="86093" y2="72185"/>
                        <a14:foregroundMark x1="92715" y1="60265" x2="92715" y2="60265"/>
                        <a14:foregroundMark x1="90728" y1="58278" x2="90728" y2="58278"/>
                        <a14:foregroundMark x1="92715" y1="48344" x2="92715" y2="48344"/>
                        <a14:foregroundMark x1="92715" y1="40397" x2="92715" y2="40397"/>
                        <a14:foregroundMark x1="92053" y1="34437" x2="92053" y2="34437"/>
                        <a14:foregroundMark x1="86755" y1="26490" x2="86755" y2="26490"/>
                        <a14:foregroundMark x1="82119" y1="21192" x2="82119" y2="21192"/>
                        <a14:foregroundMark x1="69536" y1="14570" x2="69536" y2="14570"/>
                        <a14:foregroundMark x1="52318" y1="7285" x2="52318" y2="7285"/>
                        <a14:foregroundMark x1="44371" y1="7947" x2="39073" y2="11921"/>
                        <a14:foregroundMark x1="29801" y1="13245" x2="21854" y2="17219"/>
                        <a14:foregroundMark x1="14570" y1="19868" x2="9934" y2="24503"/>
                        <a14:foregroundMark x1="19868" y1="21854" x2="19868" y2="21854"/>
                        <a14:foregroundMark x1="12583" y1="38411" x2="12583" y2="41060"/>
                        <a14:foregroundMark x1="11921" y1="53642" x2="11921" y2="55629"/>
                        <a14:foregroundMark x1="14570" y1="64238" x2="15232" y2="66887"/>
                        <a14:foregroundMark x1="31126" y1="74834" x2="31126" y2="74834"/>
                        <a14:foregroundMark x1="49669" y1="86093" x2="49669" y2="86093"/>
                        <a14:foregroundMark x1="54305" y1="84768" x2="54305" y2="84768"/>
                        <a14:foregroundMark x1="43046" y1="88079" x2="43046" y2="88079"/>
                        <a14:foregroundMark x1="37748" y1="90728" x2="39735" y2="90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2262" y="85838"/>
            <a:ext cx="1416735" cy="1416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932961-8313-7BA8-927A-092F4814A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636" y="-234176"/>
            <a:ext cx="4037364" cy="1801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6E87F-E48C-C7BD-2AF9-57B62D3A33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1" b="99093" l="8261" r="92500">
                        <a14:foregroundMark x1="10109" y1="32305" x2="10109" y2="32305"/>
                        <a14:foregroundMark x1="9891" y1="42650" x2="9891" y2="42650"/>
                        <a14:foregroundMark x1="9891" y1="46461" x2="10000" y2="49546"/>
                        <a14:foregroundMark x1="9891" y1="54628" x2="9783" y2="56987"/>
                        <a14:foregroundMark x1="9891" y1="65880" x2="10109" y2="68058"/>
                        <a14:foregroundMark x1="10761" y1="74410" x2="10870" y2="76407"/>
                        <a14:foregroundMark x1="11848" y1="82759" x2="12500" y2="84755"/>
                        <a14:foregroundMark x1="16304" y1="88385" x2="16630" y2="89655"/>
                        <a14:foregroundMark x1="19783" y1="90926" x2="23043" y2="90926"/>
                        <a14:foregroundMark x1="25217" y1="90744" x2="27283" y2="93103"/>
                        <a14:foregroundMark x1="29022" y1="93285" x2="29022" y2="94374"/>
                        <a14:foregroundMark x1="30435" y1="95644" x2="31630" y2="96189"/>
                        <a14:foregroundMark x1="36957" y1="98185" x2="36957" y2="98185"/>
                        <a14:foregroundMark x1="41413" y1="98004" x2="41522" y2="98548"/>
                        <a14:foregroundMark x1="53261" y1="93103" x2="53261" y2="93103"/>
                        <a14:foregroundMark x1="85000" y1="93466" x2="85000" y2="93466"/>
                        <a14:foregroundMark x1="89457" y1="91470" x2="89457" y2="91470"/>
                        <a14:foregroundMark x1="78152" y1="92196" x2="78152" y2="92196"/>
                        <a14:foregroundMark x1="81630" y1="90926" x2="81630" y2="90926"/>
                        <a14:foregroundMark x1="82609" y1="92015" x2="82717" y2="92922"/>
                        <a14:foregroundMark x1="82609" y1="84211" x2="82609" y2="84211"/>
                        <a14:foregroundMark x1="74674" y1="96007" x2="74674" y2="96007"/>
                        <a14:foregroundMark x1="80000" y1="95826" x2="80000" y2="95826"/>
                        <a14:foregroundMark x1="83587" y1="95100" x2="83587" y2="95100"/>
                        <a14:foregroundMark x1="80870" y1="98548" x2="80870" y2="98548"/>
                        <a14:foregroundMark x1="70652" y1="99093" x2="70652" y2="99093"/>
                        <a14:foregroundMark x1="64783" y1="76225" x2="64783" y2="76225"/>
                        <a14:foregroundMark x1="69348" y1="53176" x2="69348" y2="53176"/>
                        <a14:foregroundMark x1="70217" y1="55172" x2="72717" y2="59710"/>
                        <a14:foregroundMark x1="78370" y1="67695" x2="78804" y2="68603"/>
                        <a14:foregroundMark x1="82609" y1="70962" x2="82826" y2="70417"/>
                        <a14:foregroundMark x1="82283" y1="53176" x2="82283" y2="53176"/>
                        <a14:foregroundMark x1="82935" y1="59347" x2="83913" y2="65880"/>
                        <a14:foregroundMark x1="84891" y1="72232" x2="85000" y2="76770"/>
                        <a14:foregroundMark x1="84130" y1="81125" x2="81957" y2="81125"/>
                        <a14:foregroundMark x1="69674" y1="68966" x2="69891" y2="66788"/>
                        <a14:foregroundMark x1="64783" y1="77677" x2="64783" y2="77677"/>
                        <a14:foregroundMark x1="70870" y1="80399" x2="70870" y2="80399"/>
                        <a14:foregroundMark x1="65435" y1="29946" x2="65435" y2="29946"/>
                        <a14:foregroundMark x1="64674" y1="30309" x2="64674" y2="30309"/>
                        <a14:foregroundMark x1="64565" y1="30309" x2="64565" y2="30309"/>
                        <a14:foregroundMark x1="67935" y1="38475" x2="68261" y2="39746"/>
                        <a14:foregroundMark x1="61630" y1="35027" x2="61630" y2="35027"/>
                        <a14:foregroundMark x1="61630" y1="35935" x2="62065" y2="38294"/>
                        <a14:foregroundMark x1="65761" y1="47368" x2="65761" y2="47368"/>
                        <a14:foregroundMark x1="66957" y1="49183" x2="66957" y2="49183"/>
                        <a14:foregroundMark x1="69348" y1="46461" x2="69348" y2="46461"/>
                        <a14:foregroundMark x1="66739" y1="58258" x2="66739" y2="58258"/>
                        <a14:foregroundMark x1="64891" y1="74047" x2="64891" y2="74047"/>
                        <a14:foregroundMark x1="90543" y1="92922" x2="90543" y2="92922"/>
                        <a14:foregroundMark x1="92283" y1="84755" x2="92283" y2="84755"/>
                        <a14:foregroundMark x1="91848" y1="92377" x2="91848" y2="92377"/>
                        <a14:foregroundMark x1="91957" y1="96007" x2="91957" y2="96007"/>
                        <a14:foregroundMark x1="89565" y1="90744" x2="89565" y2="90744"/>
                        <a14:foregroundMark x1="90326" y1="92196" x2="90326" y2="92196"/>
                        <a14:foregroundMark x1="89239" y1="87840" x2="89239" y2="87840"/>
                        <a14:foregroundMark x1="92283" y1="82214" x2="92283" y2="82214"/>
                        <a14:foregroundMark x1="92500" y1="82396" x2="92500" y2="82396"/>
                        <a14:foregroundMark x1="91522" y1="71869" x2="91522" y2="71869"/>
                        <a14:foregroundMark x1="84783" y1="46824" x2="84783" y2="46824"/>
                        <a14:foregroundMark x1="85870" y1="54991" x2="85870" y2="54991"/>
                        <a14:foregroundMark x1="86630" y1="53902" x2="86630" y2="53902"/>
                        <a14:foregroundMark x1="86848" y1="59165" x2="86848" y2="59165"/>
                        <a14:foregroundMark x1="84239" y1="46824" x2="84239" y2="46824"/>
                        <a14:foregroundMark x1="82500" y1="40653" x2="82500" y2="40653"/>
                        <a14:foregroundMark x1="87609" y1="21416" x2="87609" y2="21416"/>
                        <a14:foregroundMark x1="89891" y1="36116" x2="89891" y2="36116"/>
                        <a14:foregroundMark x1="89239" y1="42287" x2="89239" y2="42287"/>
                        <a14:foregroundMark x1="90652" y1="47368" x2="91304" y2="50635"/>
                        <a14:foregroundMark x1="91196" y1="50272" x2="90870" y2="49002"/>
                        <a14:foregroundMark x1="91087" y1="41198" x2="91087" y2="41198"/>
                        <a14:foregroundMark x1="86196" y1="14519" x2="86196" y2="14519"/>
                        <a14:foregroundMark x1="87065" y1="20508" x2="87065" y2="20508"/>
                        <a14:foregroundMark x1="86630" y1="17604" x2="86630" y2="17604"/>
                        <a14:foregroundMark x1="78804" y1="3085" x2="78804" y2="3085"/>
                        <a14:foregroundMark x1="71957" y1="3448" x2="71957" y2="3448"/>
                        <a14:foregroundMark x1="76087" y1="3993" x2="76087" y2="3993"/>
                        <a14:foregroundMark x1="79891" y1="3630" x2="79891" y2="3630"/>
                        <a14:foregroundMark x1="78696" y1="5808" x2="78696" y2="5808"/>
                        <a14:foregroundMark x1="77935" y1="7441" x2="77935" y2="7441"/>
                        <a14:foregroundMark x1="75000" y1="7623" x2="75000" y2="7623"/>
                        <a14:foregroundMark x1="70870" y1="7623" x2="70870" y2="7623"/>
                        <a14:foregroundMark x1="65978" y1="2904" x2="65978" y2="2904"/>
                        <a14:foregroundMark x1="64348" y1="4356" x2="64348" y2="4356"/>
                        <a14:foregroundMark x1="64130" y1="4537" x2="64457" y2="4537"/>
                        <a14:foregroundMark x1="66304" y1="4174" x2="66739" y2="4356"/>
                        <a14:foregroundMark x1="69565" y1="4900" x2="69565" y2="4900"/>
                        <a14:foregroundMark x1="70217" y1="5082" x2="71304" y2="6171"/>
                        <a14:foregroundMark x1="73478" y1="6715" x2="73478" y2="6715"/>
                        <a14:foregroundMark x1="74457" y1="8167" x2="74674" y2="8711"/>
                        <a14:foregroundMark x1="75109" y1="10163" x2="75217" y2="10708"/>
                        <a14:foregroundMark x1="75978" y1="10889" x2="75978" y2="10889"/>
                        <a14:foregroundMark x1="75978" y1="11434" x2="75978" y2="11434"/>
                        <a14:foregroundMark x1="81196" y1="2541" x2="81196" y2="2541"/>
                        <a14:foregroundMark x1="84783" y1="4900" x2="84783" y2="4900"/>
                        <a14:foregroundMark x1="85870" y1="3811" x2="85870" y2="3811"/>
                        <a14:foregroundMark x1="88261" y1="5082" x2="88261" y2="5082"/>
                        <a14:foregroundMark x1="90326" y1="2722" x2="90326" y2="2722"/>
                        <a14:foregroundMark x1="90978" y1="6171" x2="90978" y2="6171"/>
                        <a14:foregroundMark x1="90761" y1="8348" x2="90761" y2="8348"/>
                        <a14:foregroundMark x1="90652" y1="8348" x2="90652" y2="8348"/>
                        <a14:foregroundMark x1="90435" y1="8711" x2="90435" y2="8711"/>
                        <a14:foregroundMark x1="63913" y1="4719" x2="63913" y2="4719"/>
                        <a14:foregroundMark x1="58370" y1="5626" x2="58370" y2="5626"/>
                        <a14:foregroundMark x1="55870" y1="4174" x2="55652" y2="4174"/>
                        <a14:foregroundMark x1="51196" y1="4356" x2="50870" y2="4537"/>
                        <a14:foregroundMark x1="49022" y1="4900" x2="48043" y2="5808"/>
                        <a14:foregroundMark x1="45000" y1="5989" x2="43913" y2="5626"/>
                        <a14:foregroundMark x1="40109" y1="2722" x2="39783" y2="3085"/>
                        <a14:foregroundMark x1="37826" y1="3630" x2="37391" y2="4174"/>
                        <a14:foregroundMark x1="36522" y1="5082" x2="36522" y2="5082"/>
                        <a14:foregroundMark x1="37935" y1="5082" x2="39891" y2="5808"/>
                        <a14:foregroundMark x1="44674" y1="3085" x2="49457" y2="3993"/>
                        <a14:foregroundMark x1="50217" y1="3993" x2="50761" y2="3811"/>
                        <a14:foregroundMark x1="51413" y1="3630" x2="53370" y2="5263"/>
                        <a14:foregroundMark x1="53696" y1="5263" x2="54457" y2="6171"/>
                        <a14:foregroundMark x1="56630" y1="5808" x2="57391" y2="5808"/>
                        <a14:foregroundMark x1="58261" y1="5626" x2="58261" y2="5626"/>
                        <a14:foregroundMark x1="28043" y1="7804" x2="27935" y2="8348"/>
                        <a14:foregroundMark x1="31196" y1="5082" x2="31196" y2="5082"/>
                        <a14:foregroundMark x1="32500" y1="5082" x2="32500" y2="5082"/>
                        <a14:foregroundMark x1="25652" y1="4356" x2="25652" y2="4356"/>
                        <a14:foregroundMark x1="23804" y1="3811" x2="23804" y2="3811"/>
                        <a14:foregroundMark x1="20543" y1="3811" x2="20543" y2="3811"/>
                        <a14:foregroundMark x1="21630" y1="4900" x2="23261" y2="5626"/>
                        <a14:foregroundMark x1="24022" y1="5263" x2="24022" y2="5263"/>
                        <a14:foregroundMark x1="26957" y1="5808" x2="27283" y2="5626"/>
                        <a14:foregroundMark x1="28152" y1="5989" x2="28043" y2="6534"/>
                        <a14:foregroundMark x1="28913" y1="6352" x2="28913" y2="6352"/>
                        <a14:foregroundMark x1="17174" y1="4719" x2="16848" y2="4719"/>
                        <a14:foregroundMark x1="8370" y1="37024" x2="8370" y2="37024"/>
                        <a14:foregroundMark x1="10000" y1="44828" x2="9783" y2="45191"/>
                        <a14:foregroundMark x1="13261" y1="51180" x2="13261" y2="51180"/>
                        <a14:foregroundMark x1="13696" y1="95826" x2="13696" y2="95826"/>
                        <a14:foregroundMark x1="10870" y1="95826" x2="10870" y2="95826"/>
                        <a14:foregroundMark x1="12826" y1="97459" x2="12826" y2="97459"/>
                        <a14:foregroundMark x1="8261" y1="95826" x2="8261" y2="95826"/>
                        <a14:foregroundMark x1="8478" y1="98185" x2="8478" y2="98185"/>
                        <a14:foregroundMark x1="66413" y1="93829" x2="66413" y2="93829"/>
                        <a14:foregroundMark x1="70326" y1="92559" x2="70326" y2="92559"/>
                        <a14:foregroundMark x1="89130" y1="93285" x2="89130" y2="93285"/>
                        <a14:foregroundMark x1="35652" y1="56443" x2="35652" y2="56443"/>
                        <a14:foregroundMark x1="33370" y1="59347" x2="33370" y2="59347"/>
                        <a14:foregroundMark x1="41630" y1="55898" x2="41630" y2="55898"/>
                        <a14:foregroundMark x1="43261" y1="56624" x2="43261" y2="56624"/>
                        <a14:foregroundMark x1="43478" y1="56806" x2="43478" y2="56806"/>
                        <a14:foregroundMark x1="43804" y1="58621" x2="44130" y2="59165"/>
                        <a14:foregroundMark x1="45870" y1="59347" x2="45870" y2="59347"/>
                        <a14:foregroundMark x1="47500" y1="58439" x2="47500" y2="58439"/>
                        <a14:foregroundMark x1="32717" y1="57895" x2="32717" y2="57895"/>
                        <a14:foregroundMark x1="35435" y1="60073" x2="35435" y2="60073"/>
                        <a14:foregroundMark x1="35435" y1="60254" x2="34565" y2="60254"/>
                        <a14:foregroundMark x1="32609" y1="60436" x2="32609" y2="60436"/>
                        <a14:foregroundMark x1="28043" y1="59347" x2="28043" y2="59347"/>
                        <a14:foregroundMark x1="28043" y1="59347" x2="28043" y2="59347"/>
                        <a14:foregroundMark x1="26848" y1="56806" x2="26848" y2="56806"/>
                        <a14:foregroundMark x1="26848" y1="56806" x2="27283" y2="57895"/>
                        <a14:foregroundMark x1="27609" y1="58439" x2="27609" y2="58439"/>
                        <a14:foregroundMark x1="30217" y1="59891" x2="30217" y2="59891"/>
                        <a14:foregroundMark x1="30870" y1="56261" x2="30870" y2="56261"/>
                        <a14:foregroundMark x1="31848" y1="50091" x2="31848" y2="50091"/>
                        <a14:foregroundMark x1="33370" y1="50091" x2="33370" y2="50091"/>
                        <a14:foregroundMark x1="39891" y1="57532" x2="39891" y2="57532"/>
                        <a14:foregroundMark x1="39130" y1="60980" x2="39130" y2="60980"/>
                        <a14:foregroundMark x1="39565" y1="58984" x2="39565" y2="58984"/>
                        <a14:foregroundMark x1="39891" y1="51180" x2="39891" y2="51180"/>
                        <a14:foregroundMark x1="41630" y1="47187" x2="41630" y2="47187"/>
                        <a14:foregroundMark x1="44783" y1="43920" x2="44783" y2="43920"/>
                        <a14:foregroundMark x1="47609" y1="41016" x2="47609" y2="41016"/>
                        <a14:foregroundMark x1="54565" y1="60254" x2="54565" y2="60254"/>
                        <a14:foregroundMark x1="54783" y1="60617" x2="54783" y2="60617"/>
                        <a14:backgroundMark x1="85543" y1="41379" x2="85543" y2="41379"/>
                        <a14:backgroundMark x1="85978" y1="45191" x2="85978" y2="45191"/>
                        <a14:backgroundMark x1="88913" y1="13793" x2="88913" y2="13793"/>
                        <a14:backgroundMark x1="83587" y1="13612" x2="83587" y2="13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650385" y="-468351"/>
            <a:ext cx="15031845" cy="7326351"/>
          </a:xfrm>
          <a:prstGeom prst="rect">
            <a:avLst/>
          </a:prstGeom>
        </p:spPr>
      </p:pic>
      <p:pic>
        <p:nvPicPr>
          <p:cNvPr id="2" name="Picture 2" descr="Jangkrik Gambar PNG | File Vektor dan PSD | Unduh Gratis di Pngtree">
            <a:extLst>
              <a:ext uri="{FF2B5EF4-FFF2-40B4-BE49-F238E27FC236}">
                <a16:creationId xmlns:a16="http://schemas.microsoft.com/office/drawing/2014/main" id="{F2F9B3B6-8BA8-0CC1-A455-941A110F0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56" b="92500" l="10000" r="90000">
                        <a14:foregroundMark x1="53333" y1="30278" x2="53333" y2="30278"/>
                        <a14:foregroundMark x1="43889" y1="32500" x2="43889" y2="32500"/>
                        <a14:foregroundMark x1="67222" y1="92500" x2="67222" y2="92500"/>
                        <a14:foregroundMark x1="52778" y1="30000" x2="52778" y2="30000"/>
                        <a14:foregroundMark x1="52222" y1="30556" x2="52222" y2="30556"/>
                        <a14:foregroundMark x1="38056" y1="7500" x2="38056" y2="7500"/>
                        <a14:foregroundMark x1="33889" y1="5556" x2="33889" y2="5556"/>
                        <a14:foregroundMark x1="30278" y1="5833" x2="30278" y2="5833"/>
                        <a14:foregroundMark x1="28056" y1="5833" x2="28056" y2="5833"/>
                        <a14:foregroundMark x1="26389" y1="6389" x2="26389" y2="6389"/>
                        <a14:foregroundMark x1="31667" y1="5833" x2="31667" y2="5833"/>
                        <a14:foregroundMark x1="27778" y1="6111" x2="27778" y2="6111"/>
                        <a14:foregroundMark x1="28889" y1="5556" x2="28889" y2="5556"/>
                        <a14:foregroundMark x1="35000" y1="6389" x2="35000" y2="6389"/>
                        <a14:backgroundMark x1="28333" y1="5278" x2="28333" y2="5278"/>
                        <a14:backgroundMark x1="33611" y1="5000" x2="33611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87387"/>
            <a:ext cx="5280172" cy="516248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ieng-go-cua-coc-coc-coc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3065FC3-C87F-26D9-95F3-642585E76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2239" y="60406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0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wipe/>
      </p:transition>
    </mc:Choice>
    <mc:Fallback xmlns="">
      <p:transition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Jangkrik Gambar PNG | File Vektor dan PSD | Unduh Gratis di Pngtree">
            <a:extLst>
              <a:ext uri="{FF2B5EF4-FFF2-40B4-BE49-F238E27FC236}">
                <a16:creationId xmlns:a16="http://schemas.microsoft.com/office/drawing/2014/main" id="{9C84C8B2-8387-2866-6BD0-0D28ADF4E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56" b="92500" l="10000" r="90000">
                        <a14:foregroundMark x1="53333" y1="30278" x2="53333" y2="30278"/>
                        <a14:foregroundMark x1="43889" y1="32500" x2="43889" y2="32500"/>
                        <a14:foregroundMark x1="67222" y1="92500" x2="67222" y2="92500"/>
                        <a14:foregroundMark x1="52778" y1="30000" x2="52778" y2="30000"/>
                        <a14:foregroundMark x1="52222" y1="30556" x2="52222" y2="30556"/>
                        <a14:foregroundMark x1="38056" y1="7500" x2="38056" y2="7500"/>
                        <a14:foregroundMark x1="33889" y1="5556" x2="33889" y2="5556"/>
                        <a14:foregroundMark x1="30278" y1="5833" x2="30278" y2="5833"/>
                        <a14:foregroundMark x1="28056" y1="5833" x2="28056" y2="5833"/>
                        <a14:foregroundMark x1="26389" y1="6389" x2="26389" y2="6389"/>
                        <a14:foregroundMark x1="31667" y1="5833" x2="31667" y2="5833"/>
                        <a14:foregroundMark x1="27778" y1="6111" x2="27778" y2="6111"/>
                        <a14:foregroundMark x1="28889" y1="5556" x2="28889" y2="5556"/>
                        <a14:foregroundMark x1="35000" y1="6389" x2="35000" y2="6389"/>
                        <a14:backgroundMark x1="28333" y1="5278" x2="28333" y2="5278"/>
                        <a14:backgroundMark x1="33611" y1="5000" x2="33611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543" y="2580109"/>
            <a:ext cx="4239042" cy="39753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/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2188024-98CF-5C6E-B77C-EFDA32DC9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51" b="99020" l="1918" r="95444">
                        <a14:foregroundMark x1="44125" y1="6863" x2="44125" y2="6863"/>
                        <a14:foregroundMark x1="49161" y1="2451" x2="49161" y2="2451"/>
                        <a14:foregroundMark x1="91127" y1="19118" x2="91127" y2="19118"/>
                        <a14:foregroundMark x1="95444" y1="24020" x2="95444" y2="24020"/>
                        <a14:foregroundMark x1="52998" y1="94935" x2="52998" y2="94935"/>
                        <a14:foregroundMark x1="53237" y1="99183" x2="53237" y2="99183"/>
                        <a14:foregroundMark x1="7914" y1="61438" x2="7914" y2="61438"/>
                        <a14:foregroundMark x1="1918" y1="44118" x2="1918" y2="44118"/>
                        <a14:foregroundMark x1="52758" y1="37255" x2="52758" y2="37255"/>
                        <a14:foregroundMark x1="54916" y1="34150" x2="54916" y2="34150"/>
                        <a14:foregroundMark x1="52998" y1="35948" x2="52998" y2="35948"/>
                        <a14:foregroundMark x1="50839" y1="38072" x2="50839" y2="38072"/>
                        <a14:foregroundMark x1="50839" y1="36601" x2="50839" y2="36601"/>
                        <a14:foregroundMark x1="37170" y1="32843" x2="37170" y2="32843"/>
                        <a14:foregroundMark x1="37650" y1="31699" x2="37650" y2="31699"/>
                        <a14:foregroundMark x1="35252" y1="32516" x2="34532" y2="32843"/>
                        <a14:foregroundMark x1="33094" y1="34150" x2="33094" y2="34641"/>
                        <a14:foregroundMark x1="61871" y1="61275" x2="61871" y2="61275"/>
                        <a14:foregroundMark x1="47722" y1="62418" x2="47722" y2="624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073992"/>
            <a:ext cx="3131993" cy="4400832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CD6B5B-C9DE-519E-A4D6-46138E3FCA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08" b="99531" l="0" r="100000">
                        <a14:foregroundMark x1="24653" y1="29108" x2="24653" y2="29108"/>
                        <a14:foregroundMark x1="22034" y1="34272" x2="22034" y2="34272"/>
                        <a14:foregroundMark x1="24345" y1="35681" x2="24345" y2="35681"/>
                        <a14:foregroundMark x1="66872" y1="15023" x2="66872" y2="15023"/>
                        <a14:foregroundMark x1="65948" y1="14554" x2="65948" y2="15962"/>
                        <a14:foregroundMark x1="63328" y1="13146" x2="63328" y2="13146"/>
                        <a14:foregroundMark x1="65794" y1="18310" x2="65794" y2="18310"/>
                        <a14:foregroundMark x1="89368" y1="48826" x2="89368" y2="48826"/>
                        <a14:foregroundMark x1="96148" y1="47887" x2="96148" y2="47887"/>
                        <a14:foregroundMark x1="88444" y1="46009" x2="88444" y2="46009"/>
                        <a14:foregroundMark x1="81664" y1="47887" x2="81664" y2="47887"/>
                        <a14:foregroundMark x1="79815" y1="43192" x2="79815" y2="43192"/>
                        <a14:foregroundMark x1="71341" y1="37559" x2="71341" y2="37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4448" y="5169546"/>
            <a:ext cx="7500893" cy="2028825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D1EEAC6B-95C5-5CDD-7539-022D51F3DCAB}"/>
              </a:ext>
            </a:extLst>
          </p:cNvPr>
          <p:cNvSpPr/>
          <p:nvPr/>
        </p:nvSpPr>
        <p:spPr>
          <a:xfrm>
            <a:off x="5067135" y="2627827"/>
            <a:ext cx="4530926" cy="2509024"/>
          </a:xfrm>
          <a:prstGeom prst="cloudCallout">
            <a:avLst>
              <a:gd name="adj1" fmla="val 80242"/>
              <a:gd name="adj2" fmla="val 66222"/>
            </a:avLst>
          </a:prstGeom>
          <a:solidFill>
            <a:srgbClr val="92D05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ả cá diếc và chim nhỏ đều là những người bạn thật tốt bụng. Bé sẽ học hỏi  được điều gì từ h… | Animal pictures for kids, Baby animal drawings, Cartoon">
            <a:extLst>
              <a:ext uri="{FF2B5EF4-FFF2-40B4-BE49-F238E27FC236}">
                <a16:creationId xmlns:a16="http://schemas.microsoft.com/office/drawing/2014/main" id="{CB6392F2-6AD4-4171-A106-09E513048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45" b="99387" l="1438" r="95847">
                        <a14:foregroundMark x1="25559" y1="7975" x2="25559" y2="7975"/>
                        <a14:foregroundMark x1="26837" y1="3067" x2="26837" y2="3067"/>
                        <a14:foregroundMark x1="8626" y1="29448" x2="8626" y2="29448"/>
                        <a14:foregroundMark x1="6230" y1="63436" x2="6230" y2="63436"/>
                        <a14:foregroundMark x1="4153" y1="70552" x2="4153" y2="70552"/>
                        <a14:foregroundMark x1="1597" y1="81963" x2="1597" y2="81963"/>
                        <a14:foregroundMark x1="22364" y1="95583" x2="22364" y2="95583"/>
                        <a14:foregroundMark x1="27796" y1="99387" x2="27796" y2="99387"/>
                        <a14:foregroundMark x1="79233" y1="64663" x2="79233" y2="64663"/>
                        <a14:foregroundMark x1="83706" y1="71656" x2="83706" y2="71656"/>
                        <a14:foregroundMark x1="90735" y1="69571" x2="90735" y2="69571"/>
                        <a14:foregroundMark x1="95847" y1="44049" x2="95847" y2="44049"/>
                        <a14:foregroundMark x1="57348" y1="23067" x2="57348" y2="23067"/>
                        <a14:foregroundMark x1="61022" y1="23681" x2="61022" y2="23681"/>
                        <a14:foregroundMark x1="61981" y1="27975" x2="61981" y2="27975"/>
                        <a14:foregroundMark x1="61342" y1="31166" x2="61342" y2="31166"/>
                        <a14:foregroundMark x1="60383" y1="23558" x2="60383" y2="23558"/>
                        <a14:foregroundMark x1="59425" y1="20613" x2="59425" y2="20613"/>
                        <a14:foregroundMark x1="58466" y1="21840" x2="58466" y2="21840"/>
                        <a14:foregroundMark x1="38179" y1="24908" x2="38179" y2="24908"/>
                        <a14:foregroundMark x1="36102" y1="22454" x2="36102" y2="22454"/>
                        <a14:foregroundMark x1="36102" y1="22454" x2="36102" y2="22454"/>
                        <a14:foregroundMark x1="38818" y1="24540" x2="39297" y2="25644"/>
                        <a14:foregroundMark x1="39297" y1="26503" x2="39297" y2="27607"/>
                        <a14:foregroundMark x1="39137" y1="29571" x2="39137" y2="29571"/>
                        <a14:foregroundMark x1="37540" y1="21595" x2="37540" y2="21595"/>
                        <a14:foregroundMark x1="37540" y1="23067" x2="37540" y2="23067"/>
                        <a14:foregroundMark x1="34026" y1="22577" x2="34026" y2="22577"/>
                        <a14:foregroundMark x1="30831" y1="23681" x2="30831" y2="23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46128" y="1372982"/>
            <a:ext cx="1294542" cy="154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38323963-E181-1071-B4F0-40DEC933ED0D}"/>
              </a:ext>
            </a:extLst>
          </p:cNvPr>
          <p:cNvSpPr/>
          <p:nvPr/>
        </p:nvSpPr>
        <p:spPr>
          <a:xfrm>
            <a:off x="6542012" y="136110"/>
            <a:ext cx="4355446" cy="1937882"/>
          </a:xfrm>
          <a:prstGeom prst="cloudCallout">
            <a:avLst>
              <a:gd name="adj1" fmla="val 44581"/>
              <a:gd name="adj2" fmla="val 68177"/>
            </a:avLst>
          </a:prstGeom>
          <a:solidFill>
            <a:schemeClr val="accent5"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60AB50C-7FB7-0A12-983F-29499135431F}"/>
              </a:ext>
            </a:extLst>
          </p:cNvPr>
          <p:cNvSpPr/>
          <p:nvPr/>
        </p:nvSpPr>
        <p:spPr>
          <a:xfrm>
            <a:off x="2499503" y="865270"/>
            <a:ext cx="3551431" cy="2028825"/>
          </a:xfrm>
          <a:prstGeom prst="cloudCallout">
            <a:avLst>
              <a:gd name="adj1" fmla="val -51196"/>
              <a:gd name="adj2" fmla="val 124536"/>
            </a:avLst>
          </a:prstGeom>
          <a:solidFill>
            <a:srgbClr val="92D05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7CA2B4-EB5A-7738-11B9-32F3898C20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08" b="99531" l="0" r="100000">
                        <a14:foregroundMark x1="24653" y1="29108" x2="24653" y2="29108"/>
                        <a14:foregroundMark x1="22034" y1="34272" x2="22034" y2="34272"/>
                        <a14:foregroundMark x1="24345" y1="35681" x2="24345" y2="35681"/>
                        <a14:foregroundMark x1="66872" y1="15023" x2="66872" y2="15023"/>
                        <a14:foregroundMark x1="65948" y1="14554" x2="65948" y2="15962"/>
                        <a14:foregroundMark x1="63328" y1="13146" x2="63328" y2="13146"/>
                        <a14:foregroundMark x1="65794" y1="18310" x2="65794" y2="18310"/>
                        <a14:foregroundMark x1="89368" y1="48826" x2="89368" y2="48826"/>
                        <a14:foregroundMark x1="96148" y1="47887" x2="96148" y2="47887"/>
                        <a14:foregroundMark x1="88444" y1="46009" x2="88444" y2="46009"/>
                        <a14:foregroundMark x1="81664" y1="47887" x2="81664" y2="47887"/>
                        <a14:foregroundMark x1="79815" y1="43192" x2="79815" y2="43192"/>
                        <a14:foregroundMark x1="71341" y1="37559" x2="71341" y2="37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3855" y="5169546"/>
            <a:ext cx="7500893" cy="202882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DC2FBE-1C73-83BA-B4E6-93FFA0AF0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8628" y="6241143"/>
            <a:ext cx="465329" cy="523386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8A18B5-38F9-5D47-F5D1-77F90F5BDB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715889" y="6474823"/>
            <a:ext cx="553149" cy="553149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55453C-5739-31FE-92DB-1F8A078604C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93399" y="205524"/>
            <a:ext cx="346019" cy="34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8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3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953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8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25">
            <a:extLst>
              <a:ext uri="{FF2B5EF4-FFF2-40B4-BE49-F238E27FC236}">
                <a16:creationId xmlns:a16="http://schemas.microsoft.com/office/drawing/2014/main" id="{6D552808-0CCF-BF9B-6D89-EEE0B77CE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98"/>
            <a:ext cx="8283419" cy="698913"/>
          </a:xfrm>
          <a:prstGeom prst="rect">
            <a:avLst/>
          </a:prstGeom>
        </p:spPr>
      </p:pic>
      <p:pic>
        <p:nvPicPr>
          <p:cNvPr id="6" name="图片 327">
            <a:extLst>
              <a:ext uri="{FF2B5EF4-FFF2-40B4-BE49-F238E27FC236}">
                <a16:creationId xmlns:a16="http://schemas.microsoft.com/office/drawing/2014/main" id="{BF21E919-A206-A887-D58B-58B46772D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159098"/>
            <a:ext cx="7914548" cy="698913"/>
          </a:xfrm>
          <a:prstGeom prst="rect">
            <a:avLst/>
          </a:prstGeom>
        </p:spPr>
      </p:pic>
      <p:pic>
        <p:nvPicPr>
          <p:cNvPr id="4" name="图片 329">
            <a:extLst>
              <a:ext uri="{FF2B5EF4-FFF2-40B4-BE49-F238E27FC236}">
                <a16:creationId xmlns:a16="http://schemas.microsoft.com/office/drawing/2014/main" id="{BD73E2E9-9CCF-CCB9-2421-21DA90275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124" y="5174166"/>
            <a:ext cx="2497873" cy="1542924"/>
          </a:xfrm>
          <a:prstGeom prst="rect">
            <a:avLst/>
          </a:prstGeom>
        </p:spPr>
      </p:pic>
      <p:pic>
        <p:nvPicPr>
          <p:cNvPr id="9" name="图片 335">
            <a:extLst>
              <a:ext uri="{FF2B5EF4-FFF2-40B4-BE49-F238E27FC236}">
                <a16:creationId xmlns:a16="http://schemas.microsoft.com/office/drawing/2014/main" id="{D6852DFE-1D49-0E09-8CD8-FD85C7E39B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21" y="6238506"/>
            <a:ext cx="4673599" cy="5400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12A265-2CE7-A57D-7ED0-C0435DD3E1F6}"/>
              </a:ext>
            </a:extLst>
          </p:cNvPr>
          <p:cNvSpPr txBox="1"/>
          <p:nvPr/>
        </p:nvSpPr>
        <p:spPr>
          <a:xfrm>
            <a:off x="661639" y="479597"/>
            <a:ext cx="117645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2156C6-D2A4-4D1C-E7F1-C877C0DDA984}"/>
              </a:ext>
            </a:extLst>
          </p:cNvPr>
          <p:cNvCxnSpPr>
            <a:cxnSpLocks/>
          </p:cNvCxnSpPr>
          <p:nvPr/>
        </p:nvCxnSpPr>
        <p:spPr>
          <a:xfrm>
            <a:off x="769432" y="1203327"/>
            <a:ext cx="10816683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295F42-9287-FB39-8D35-914EAA683861}"/>
              </a:ext>
            </a:extLst>
          </p:cNvPr>
          <p:cNvCxnSpPr>
            <a:cxnSpLocks/>
          </p:cNvCxnSpPr>
          <p:nvPr/>
        </p:nvCxnSpPr>
        <p:spPr>
          <a:xfrm>
            <a:off x="1745166" y="1914610"/>
            <a:ext cx="58556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4413723-9AAC-A388-D39B-78AE9A00703F}"/>
              </a:ext>
            </a:extLst>
          </p:cNvPr>
          <p:cNvSpPr/>
          <p:nvPr/>
        </p:nvSpPr>
        <p:spPr>
          <a:xfrm>
            <a:off x="4081346" y="2727735"/>
            <a:ext cx="3833205" cy="10302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+ 7 = ? </a:t>
            </a:r>
          </a:p>
        </p:txBody>
      </p:sp>
    </p:spTree>
    <p:extLst>
      <p:ext uri="{BB962C8B-B14F-4D97-AF65-F5344CB8AC3E}">
        <p14:creationId xmlns:p14="http://schemas.microsoft.com/office/powerpoint/2010/main" val="16957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592173" y="163881"/>
            <a:ext cx="2580562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72735" y="317237"/>
            <a:ext cx="7034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CỘNG, PHÉP TRỪ (CÓ NHỚ) TRONG PHẠM VI 100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693122" y="1431932"/>
            <a:ext cx="7055138" cy="356059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BÀI 19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PHÉP CỘNG (CÓ NHỚ)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SỐ CÓ HAI CHỮ SỐ VỚI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SỐ CÓ MỘT CHỮ SỐ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>
            <a:extLst>
              <a:ext uri="{FF2B5EF4-FFF2-40B4-BE49-F238E27FC236}">
                <a16:creationId xmlns:a16="http://schemas.microsoft.com/office/drawing/2014/main" id="{1E8077E8-6B35-5203-9046-5600BE04C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51" b="99020" l="1918" r="95444">
                        <a14:foregroundMark x1="44125" y1="6863" x2="44125" y2="6863"/>
                        <a14:foregroundMark x1="49161" y1="2451" x2="49161" y2="2451"/>
                        <a14:foregroundMark x1="91127" y1="19118" x2="91127" y2="19118"/>
                        <a14:foregroundMark x1="95444" y1="24020" x2="95444" y2="24020"/>
                        <a14:foregroundMark x1="52998" y1="94935" x2="52998" y2="94935"/>
                        <a14:foregroundMark x1="53237" y1="99183" x2="53237" y2="99183"/>
                        <a14:foregroundMark x1="7914" y1="61438" x2="7914" y2="61438"/>
                        <a14:foregroundMark x1="1918" y1="44118" x2="1918" y2="44118"/>
                        <a14:foregroundMark x1="52758" y1="37255" x2="52758" y2="37255"/>
                        <a14:foregroundMark x1="54916" y1="34150" x2="54916" y2="34150"/>
                        <a14:foregroundMark x1="52998" y1="35948" x2="52998" y2="35948"/>
                        <a14:foregroundMark x1="50839" y1="38072" x2="50839" y2="38072"/>
                        <a14:foregroundMark x1="50839" y1="36601" x2="50839" y2="36601"/>
                        <a14:foregroundMark x1="37170" y1="32843" x2="37170" y2="32843"/>
                        <a14:foregroundMark x1="37650" y1="31699" x2="37650" y2="31699"/>
                        <a14:foregroundMark x1="35252" y1="32516" x2="34532" y2="32843"/>
                        <a14:foregroundMark x1="33094" y1="34150" x2="33094" y2="34641"/>
                        <a14:foregroundMark x1="61871" y1="61275" x2="61871" y2="61275"/>
                        <a14:foregroundMark x1="47722" y1="62418" x2="47722" y2="624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238" y="2958956"/>
            <a:ext cx="2143514" cy="3239845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325">
            <a:extLst>
              <a:ext uri="{FF2B5EF4-FFF2-40B4-BE49-F238E27FC236}">
                <a16:creationId xmlns:a16="http://schemas.microsoft.com/office/drawing/2014/main" id="{48F14CA7-FBCC-1245-7853-C8EDE8E3B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98"/>
            <a:ext cx="8283419" cy="698913"/>
          </a:xfrm>
          <a:prstGeom prst="rect">
            <a:avLst/>
          </a:prstGeom>
        </p:spPr>
      </p:pic>
      <p:pic>
        <p:nvPicPr>
          <p:cNvPr id="4" name="图片 327">
            <a:extLst>
              <a:ext uri="{FF2B5EF4-FFF2-40B4-BE49-F238E27FC236}">
                <a16:creationId xmlns:a16="http://schemas.microsoft.com/office/drawing/2014/main" id="{AE31F13A-4844-F613-290C-BA0314C2F7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159098"/>
            <a:ext cx="7914548" cy="698913"/>
          </a:xfrm>
          <a:prstGeom prst="rect">
            <a:avLst/>
          </a:prstGeom>
        </p:spPr>
      </p:pic>
      <p:pic>
        <p:nvPicPr>
          <p:cNvPr id="6" name="图片 335">
            <a:extLst>
              <a:ext uri="{FF2B5EF4-FFF2-40B4-BE49-F238E27FC236}">
                <a16:creationId xmlns:a16="http://schemas.microsoft.com/office/drawing/2014/main" id="{358CECA4-F0E4-582A-AC4D-D2866D1031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21" y="6238506"/>
            <a:ext cx="4673599" cy="540096"/>
          </a:xfrm>
          <a:prstGeom prst="rect">
            <a:avLst/>
          </a:prstGeom>
        </p:spPr>
      </p:pic>
      <p:pic>
        <p:nvPicPr>
          <p:cNvPr id="5" name="图片 329">
            <a:extLst>
              <a:ext uri="{FF2B5EF4-FFF2-40B4-BE49-F238E27FC236}">
                <a16:creationId xmlns:a16="http://schemas.microsoft.com/office/drawing/2014/main" id="{B2B7577F-B65B-EF33-0B1F-FDD390BE96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127" y="5235678"/>
            <a:ext cx="2497873" cy="15429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15EA25-861D-E734-9012-2E5B49F31DDA}"/>
              </a:ext>
            </a:extLst>
          </p:cNvPr>
          <p:cNvSpPr txBox="1"/>
          <p:nvPr/>
        </p:nvSpPr>
        <p:spPr>
          <a:xfrm>
            <a:off x="1260425" y="742399"/>
            <a:ext cx="8144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Phép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cộng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(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nhớ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)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số</a:t>
            </a:r>
            <a:endParaRPr lang="en-US" sz="32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P001 4 hàng" panose="020B06030503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(</a:t>
            </a:r>
            <a:r>
              <a:rPr lang="en-US" sz="32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Tiết</a:t>
            </a: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ea typeface="Times New Roman" panose="02020603050405020304" pitchFamily="18" charset="0"/>
              </a:rPr>
              <a:t> 1)</a:t>
            </a:r>
            <a:endParaRPr lang="en-US" sz="48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7791DC6-30F6-6067-DC1B-21F3CBEA7985}"/>
              </a:ext>
            </a:extLst>
          </p:cNvPr>
          <p:cNvSpPr/>
          <p:nvPr/>
        </p:nvSpPr>
        <p:spPr>
          <a:xfrm>
            <a:off x="2240680" y="2197451"/>
            <a:ext cx="2136111" cy="491861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+ 7 = ?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0F74070-2619-3176-73CA-4083BE78AD24}"/>
              </a:ext>
            </a:extLst>
          </p:cNvPr>
          <p:cNvGrpSpPr/>
          <p:nvPr/>
        </p:nvGrpSpPr>
        <p:grpSpPr>
          <a:xfrm>
            <a:off x="598339" y="2849391"/>
            <a:ext cx="5325312" cy="3929208"/>
            <a:chOff x="598339" y="2849391"/>
            <a:chExt cx="5325312" cy="392920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ABCA5DC-8199-00FB-1233-CEFCDF7B2479}"/>
                </a:ext>
              </a:extLst>
            </p:cNvPr>
            <p:cNvSpPr/>
            <p:nvPr/>
          </p:nvSpPr>
          <p:spPr>
            <a:xfrm>
              <a:off x="598339" y="2887038"/>
              <a:ext cx="5316461" cy="3891561"/>
            </a:xfrm>
            <a:prstGeom prst="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81FC0DF-4CBA-83C5-BA27-0442A18E6DF5}"/>
                </a:ext>
              </a:extLst>
            </p:cNvPr>
            <p:cNvCxnSpPr>
              <a:cxnSpLocks/>
              <a:stCxn id="26" idx="0"/>
              <a:endCxn id="26" idx="2"/>
            </p:cNvCxnSpPr>
            <p:nvPr/>
          </p:nvCxnSpPr>
          <p:spPr>
            <a:xfrm>
              <a:off x="3256570" y="2887038"/>
              <a:ext cx="0" cy="389156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11479FF-5798-F965-048D-09EADB0FE5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190" y="3429000"/>
              <a:ext cx="53164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503A3C3-2B5D-18DE-4DF1-E5D673EDB3F1}"/>
                </a:ext>
              </a:extLst>
            </p:cNvPr>
            <p:cNvSpPr txBox="1"/>
            <p:nvPr/>
          </p:nvSpPr>
          <p:spPr>
            <a:xfrm>
              <a:off x="1288611" y="2849391"/>
              <a:ext cx="15379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EA2ECE9-4A8B-88DF-9F7B-A35E6BE8842D}"/>
                </a:ext>
              </a:extLst>
            </p:cNvPr>
            <p:cNvSpPr txBox="1"/>
            <p:nvPr/>
          </p:nvSpPr>
          <p:spPr>
            <a:xfrm>
              <a:off x="3844259" y="2868179"/>
              <a:ext cx="15379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8195BAA-329A-A1BC-0F95-D65FE8F56439}"/>
                </a:ext>
              </a:extLst>
            </p:cNvPr>
            <p:cNvCxnSpPr>
              <a:cxnSpLocks/>
            </p:cNvCxnSpPr>
            <p:nvPr/>
          </p:nvCxnSpPr>
          <p:spPr>
            <a:xfrm>
              <a:off x="607190" y="4993667"/>
              <a:ext cx="5316461" cy="0"/>
            </a:xfrm>
            <a:prstGeom prst="line">
              <a:avLst/>
            </a:prstGeom>
            <a:ln w="19050"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D45EA0-C48D-11DF-8860-3320743CBD25}"/>
              </a:ext>
            </a:extLst>
          </p:cNvPr>
          <p:cNvGrpSpPr/>
          <p:nvPr/>
        </p:nvGrpSpPr>
        <p:grpSpPr>
          <a:xfrm>
            <a:off x="6916146" y="2652124"/>
            <a:ext cx="1933282" cy="1491248"/>
            <a:chOff x="4789553" y="2710144"/>
            <a:chExt cx="2127481" cy="155375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0F17B00-1A6A-79EA-8B8F-4B9792537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113" b="92259" l="9595" r="89979">
                          <a14:foregroundMark x1="37953" y1="9414" x2="37953" y2="9414"/>
                          <a14:foregroundMark x1="39872" y1="8787" x2="39872" y2="8787"/>
                          <a14:foregroundMark x1="51599" y1="90167" x2="51599" y2="90167"/>
                          <a14:foregroundMark x1="46908" y1="9623" x2="46908" y2="9623"/>
                          <a14:foregroundMark x1="39872" y1="7531" x2="39872" y2="7531"/>
                          <a14:foregroundMark x1="46269" y1="91423" x2="46269" y2="91423"/>
                          <a14:foregroundMark x1="43923" y1="92259" x2="43923" y2="92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9553" y="2710144"/>
              <a:ext cx="1138635" cy="154127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A3F2F4B-A5EC-8196-6508-1BB40C0A8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113" b="92259" l="9595" r="89979">
                          <a14:foregroundMark x1="37953" y1="9414" x2="37953" y2="9414"/>
                          <a14:foregroundMark x1="39872" y1="8787" x2="39872" y2="8787"/>
                          <a14:foregroundMark x1="51599" y1="90167" x2="51599" y2="90167"/>
                          <a14:foregroundMark x1="46908" y1="9623" x2="46908" y2="9623"/>
                          <a14:foregroundMark x1="39872" y1="7531" x2="39872" y2="7531"/>
                          <a14:foregroundMark x1="46269" y1="91423" x2="46269" y2="91423"/>
                          <a14:foregroundMark x1="43923" y1="92259" x2="43923" y2="92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1000" y="2710893"/>
              <a:ext cx="1138635" cy="15412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B6B27D5-888C-EAD9-3373-B90C9BDCF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113" b="92259" l="9595" r="89979">
                          <a14:foregroundMark x1="37953" y1="9414" x2="37953" y2="9414"/>
                          <a14:foregroundMark x1="39872" y1="8787" x2="39872" y2="8787"/>
                          <a14:foregroundMark x1="51599" y1="90167" x2="51599" y2="90167"/>
                          <a14:foregroundMark x1="46908" y1="9623" x2="46908" y2="9623"/>
                          <a14:foregroundMark x1="39872" y1="7531" x2="39872" y2="7531"/>
                          <a14:foregroundMark x1="46269" y1="91423" x2="46269" y2="91423"/>
                          <a14:foregroundMark x1="43923" y1="92259" x2="43923" y2="92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8399" y="2722626"/>
              <a:ext cx="1138635" cy="154127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F010B33-8A81-B8E3-F83F-6D9914D23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77614" y="2682594"/>
            <a:ext cx="798479" cy="138597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FA3B0BE-9D2F-7A21-EC24-E4EE22212B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04499" y="4420846"/>
            <a:ext cx="798479" cy="138597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7ACFF91-D97B-CF4A-D5B4-7FDBB6477C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54348" y="4422946"/>
            <a:ext cx="324600" cy="1373598"/>
          </a:xfrm>
          <a:prstGeom prst="rect">
            <a:avLst/>
          </a:prstGeom>
        </p:spPr>
      </p:pic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6E618E9-FBFD-DC2D-AF4D-1AF7350F1B19}"/>
              </a:ext>
            </a:extLst>
          </p:cNvPr>
          <p:cNvSpPr/>
          <p:nvPr/>
        </p:nvSpPr>
        <p:spPr>
          <a:xfrm>
            <a:off x="3400746" y="3490602"/>
            <a:ext cx="892260" cy="323441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9E9627C-3A1B-7BC9-A41F-55EF725FDE71}"/>
              </a:ext>
            </a:extLst>
          </p:cNvPr>
          <p:cNvCxnSpPr/>
          <p:nvPr/>
        </p:nvCxnSpPr>
        <p:spPr>
          <a:xfrm flipH="1" flipV="1">
            <a:off x="2826577" y="4420846"/>
            <a:ext cx="502250" cy="57282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722658B5-4E92-CC68-A023-7E8EEA8BF1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13" b="92259" l="9595" r="89979">
                        <a14:foregroundMark x1="37953" y1="9414" x2="37953" y2="9414"/>
                        <a14:foregroundMark x1="39872" y1="8787" x2="39872" y2="8787"/>
                        <a14:foregroundMark x1="51599" y1="90167" x2="51599" y2="90167"/>
                        <a14:foregroundMark x1="46908" y1="9623" x2="46908" y2="9623"/>
                        <a14:foregroundMark x1="39872" y1="7531" x2="39872" y2="7531"/>
                        <a14:foregroundMark x1="46269" y1="91423" x2="46269" y2="91423"/>
                        <a14:foregroundMark x1="43923" y1="92259" x2="43923" y2="9225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696" y="3401385"/>
            <a:ext cx="1034699" cy="147926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419778B7-E5A5-6EC7-F852-30E5ABA10602}"/>
              </a:ext>
            </a:extLst>
          </p:cNvPr>
          <p:cNvSpPr txBox="1"/>
          <p:nvPr/>
        </p:nvSpPr>
        <p:spPr>
          <a:xfrm>
            <a:off x="2325471" y="2144767"/>
            <a:ext cx="257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+ 7 =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59" name="Thought Bubble: Cloud 58">
            <a:extLst>
              <a:ext uri="{FF2B5EF4-FFF2-40B4-BE49-F238E27FC236}">
                <a16:creationId xmlns:a16="http://schemas.microsoft.com/office/drawing/2014/main" id="{C22ACFD8-7390-A264-61E2-33DA69B9344E}"/>
              </a:ext>
            </a:extLst>
          </p:cNvPr>
          <p:cNvSpPr/>
          <p:nvPr/>
        </p:nvSpPr>
        <p:spPr>
          <a:xfrm>
            <a:off x="6208027" y="2156481"/>
            <a:ext cx="3413048" cy="1839087"/>
          </a:xfrm>
          <a:prstGeom prst="cloudCallout">
            <a:avLst>
              <a:gd name="adj1" fmla="val 54397"/>
              <a:gd name="adj2" fmla="val 59209"/>
            </a:avLst>
          </a:prstGeom>
          <a:solidFill>
            <a:srgbClr val="92D05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D73A96-6545-8B7A-AA0B-64F89887B897}"/>
              </a:ext>
            </a:extLst>
          </p:cNvPr>
          <p:cNvSpPr txBox="1"/>
          <p:nvPr/>
        </p:nvSpPr>
        <p:spPr>
          <a:xfrm>
            <a:off x="4897618" y="213312"/>
            <a:ext cx="1310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Toán </a:t>
            </a:r>
          </a:p>
        </p:txBody>
      </p:sp>
      <p:pic>
        <p:nvPicPr>
          <p:cNvPr id="3" name="3 phút">
            <a:hlinkClick r:id="" action="ppaction://media"/>
            <a:extLst>
              <a:ext uri="{FF2B5EF4-FFF2-40B4-BE49-F238E27FC236}">
                <a16:creationId xmlns:a16="http://schemas.microsoft.com/office/drawing/2014/main" id="{AB2734F2-A6A8-E30A-D0B6-5FA12213F6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22793" y="-8816"/>
            <a:ext cx="2569207" cy="158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6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-0.52929 0.1088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71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44545 0.11759 " pathEditMode="relative" rAng="0" ptsTypes="AA">
                                      <p:cBhvr>
                                        <p:cTn id="2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79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44544 0.11759 " pathEditMode="relative" rAng="0" ptsTypes="AA">
                                      <p:cBhvr>
                                        <p:cTn id="2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79" y="588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0.00301 L -0.44336 0.11782 " pathEditMode="relative" rAng="0" ptsTypes="AA">
                                      <p:cBhvr>
                                        <p:cTn id="31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10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3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82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3" grpId="0" animBg="1"/>
      <p:bldP spid="57" grpId="0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Màu Xanh độ Dốc Màu Vàng Hình Học, Màu Xanh Da Trời, Dốc, Màu Vàng  Background Vector để tải xuống miễn phí - Pngtree">
            <a:extLst>
              <a:ext uri="{FF2B5EF4-FFF2-40B4-BE49-F238E27FC236}">
                <a16:creationId xmlns:a16="http://schemas.microsoft.com/office/drawing/2014/main" id="{62752516-B375-FCFD-DC10-3D91F8CD3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067"/>
            <a:ext cx="12202743" cy="690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4873DC-16E6-8FB6-ACF7-725EB9E46F5A}"/>
              </a:ext>
            </a:extLst>
          </p:cNvPr>
          <p:cNvSpPr/>
          <p:nvPr/>
        </p:nvSpPr>
        <p:spPr>
          <a:xfrm>
            <a:off x="237462" y="373203"/>
            <a:ext cx="5928190" cy="230832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22225">
                  <a:solidFill>
                    <a:srgbClr val="92D05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Chuyên</a:t>
            </a:r>
            <a:r>
              <a:rPr lang="en-US" sz="7200" b="1" cap="none" spc="0" dirty="0">
                <a:ln w="22225">
                  <a:solidFill>
                    <a:srgbClr val="92D05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</a:t>
            </a:r>
            <a:r>
              <a:rPr lang="en-US" sz="7200" b="1" cap="none" spc="0" dirty="0" err="1">
                <a:ln w="22225">
                  <a:solidFill>
                    <a:srgbClr val="92D05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gia</a:t>
            </a:r>
            <a:endParaRPr lang="en-US" sz="7200" b="1" cap="none" spc="0" dirty="0">
              <a:ln w="22225">
                <a:solidFill>
                  <a:srgbClr val="92D05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  <a:p>
            <a:pPr algn="ctr"/>
            <a:r>
              <a:rPr lang="en-US" sz="7200" b="1" cap="none" spc="0" dirty="0">
                <a:ln w="22225">
                  <a:solidFill>
                    <a:srgbClr val="92D05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</a:t>
            </a:r>
            <a:r>
              <a:rPr lang="en-US" sz="7200" b="1" cap="none" spc="0" dirty="0" err="1">
                <a:ln w="22225">
                  <a:solidFill>
                    <a:srgbClr val="92D05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toán</a:t>
            </a:r>
            <a:r>
              <a:rPr lang="en-US" sz="7200" b="1" cap="none" spc="0" dirty="0">
                <a:ln w="22225">
                  <a:solidFill>
                    <a:srgbClr val="92D05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</a:t>
            </a:r>
            <a:r>
              <a:rPr lang="en-US" sz="7200" b="1" cap="none" spc="0" dirty="0" err="1">
                <a:ln w="22225">
                  <a:solidFill>
                    <a:srgbClr val="92D05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học</a:t>
            </a:r>
            <a:endParaRPr lang="en-US" sz="7200" b="1" cap="none" spc="0" dirty="0">
              <a:ln w="22225">
                <a:solidFill>
                  <a:srgbClr val="92D05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969D9B2-1285-6DFE-D71C-6A4222005C46}"/>
              </a:ext>
            </a:extLst>
          </p:cNvPr>
          <p:cNvGrpSpPr/>
          <p:nvPr/>
        </p:nvGrpSpPr>
        <p:grpSpPr>
          <a:xfrm>
            <a:off x="138257" y="2735601"/>
            <a:ext cx="5005937" cy="4145465"/>
            <a:chOff x="-238728" y="2119045"/>
            <a:chExt cx="4666894" cy="3655032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A017C494-2355-02B6-4F45-F388BF5F9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67" t="15000" r="30666" b="14667"/>
            <a:stretch/>
          </p:blipFill>
          <p:spPr>
            <a:xfrm flipH="1">
              <a:off x="-238728" y="2119045"/>
              <a:ext cx="4666894" cy="365503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3248D5-49BF-7E60-CF7D-E74644371D49}"/>
                </a:ext>
              </a:extLst>
            </p:cNvPr>
            <p:cNvSpPr txBox="1"/>
            <p:nvPr/>
          </p:nvSpPr>
          <p:spPr>
            <a:xfrm rot="1232601">
              <a:off x="796569" y="4301268"/>
              <a:ext cx="1642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EB1C86-CA50-3032-7B0E-652091BB998F}"/>
              </a:ext>
            </a:extLst>
          </p:cNvPr>
          <p:cNvGrpSpPr/>
          <p:nvPr/>
        </p:nvGrpSpPr>
        <p:grpSpPr>
          <a:xfrm>
            <a:off x="6570816" y="2540397"/>
            <a:ext cx="4923561" cy="4086168"/>
            <a:chOff x="5812717" y="2671281"/>
            <a:chExt cx="4923561" cy="408616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EBDFDAB-8AF8-8B70-EDEA-BD71C663CF01}"/>
                </a:ext>
              </a:extLst>
            </p:cNvPr>
            <p:cNvGrpSpPr/>
            <p:nvPr/>
          </p:nvGrpSpPr>
          <p:grpSpPr>
            <a:xfrm>
              <a:off x="6010382" y="2671281"/>
              <a:ext cx="4725896" cy="4086168"/>
              <a:chOff x="598339" y="2849391"/>
              <a:chExt cx="5325312" cy="3929208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45D761B-38FC-A90C-8D95-169FEC12DE68}"/>
                  </a:ext>
                </a:extLst>
              </p:cNvPr>
              <p:cNvSpPr/>
              <p:nvPr/>
            </p:nvSpPr>
            <p:spPr>
              <a:xfrm>
                <a:off x="598339" y="2887038"/>
                <a:ext cx="5316461" cy="3891561"/>
              </a:xfrm>
              <a:prstGeom prst="rect">
                <a:avLst/>
              </a:prstGeom>
              <a:ln w="28575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217E58E-D3CE-BCE0-982D-36EDC8BD93C3}"/>
                  </a:ext>
                </a:extLst>
              </p:cNvPr>
              <p:cNvCxnSpPr>
                <a:cxnSpLocks/>
                <a:stCxn id="10" idx="0"/>
                <a:endCxn id="10" idx="2"/>
              </p:cNvCxnSpPr>
              <p:nvPr/>
            </p:nvCxnSpPr>
            <p:spPr>
              <a:xfrm>
                <a:off x="3256570" y="2887038"/>
                <a:ext cx="0" cy="389156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9B6E661-E66D-764A-3E83-05D027F3BD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7190" y="3429000"/>
                <a:ext cx="531646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BAF73C-68DB-BBB3-0F2F-456D89F91952}"/>
                  </a:ext>
                </a:extLst>
              </p:cNvPr>
              <p:cNvSpPr txBox="1"/>
              <p:nvPr/>
            </p:nvSpPr>
            <p:spPr>
              <a:xfrm>
                <a:off x="1288611" y="2849391"/>
                <a:ext cx="15379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Chục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B83641-CB64-2994-CCD5-CC2CD6868B2F}"/>
                  </a:ext>
                </a:extLst>
              </p:cNvPr>
              <p:cNvSpPr txBox="1"/>
              <p:nvPr/>
            </p:nvSpPr>
            <p:spPr>
              <a:xfrm>
                <a:off x="3844259" y="2868179"/>
                <a:ext cx="15379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3B369DB-1279-75C3-22DB-8D53C71F69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190" y="4993667"/>
                <a:ext cx="5316461" cy="0"/>
              </a:xfrm>
              <a:prstGeom prst="line">
                <a:avLst/>
              </a:prstGeom>
              <a:ln w="19050"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5E0EB6B-69C6-9F05-C310-61C8DA60BE31}"/>
                </a:ext>
              </a:extLst>
            </p:cNvPr>
            <p:cNvGrpSpPr/>
            <p:nvPr/>
          </p:nvGrpSpPr>
          <p:grpSpPr>
            <a:xfrm>
              <a:off x="5812717" y="3361069"/>
              <a:ext cx="1933282" cy="1491248"/>
              <a:chOff x="4789553" y="2710144"/>
              <a:chExt cx="2127481" cy="155375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F59974D-C8A5-BECE-E268-9F023D546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113" b="92259" l="9595" r="89979">
                            <a14:foregroundMark x1="37953" y1="9414" x2="37953" y2="9414"/>
                            <a14:foregroundMark x1="39872" y1="8787" x2="39872" y2="8787"/>
                            <a14:foregroundMark x1="51599" y1="90167" x2="51599" y2="90167"/>
                            <a14:foregroundMark x1="46908" y1="9623" x2="46908" y2="9623"/>
                            <a14:foregroundMark x1="39872" y1="7531" x2="39872" y2="7531"/>
                            <a14:foregroundMark x1="46269" y1="91423" x2="46269" y2="91423"/>
                            <a14:foregroundMark x1="43923" y1="92259" x2="43923" y2="9225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9553" y="2710144"/>
                <a:ext cx="1138635" cy="154127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14C310B-E3A2-E0B3-675F-9D5C0B2926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113" b="92259" l="9595" r="89979">
                            <a14:foregroundMark x1="37953" y1="9414" x2="37953" y2="9414"/>
                            <a14:foregroundMark x1="39872" y1="8787" x2="39872" y2="8787"/>
                            <a14:foregroundMark x1="51599" y1="90167" x2="51599" y2="90167"/>
                            <a14:foregroundMark x1="46908" y1="9623" x2="46908" y2="9623"/>
                            <a14:foregroundMark x1="39872" y1="7531" x2="39872" y2="7531"/>
                            <a14:foregroundMark x1="46269" y1="91423" x2="46269" y2="91423"/>
                            <a14:foregroundMark x1="43923" y1="92259" x2="43923" y2="9225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1000" y="2710893"/>
                <a:ext cx="1138635" cy="154127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6D3C738-F9C2-673B-14E8-EBDBB04101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113" b="92259" l="9595" r="89979">
                            <a14:foregroundMark x1="37953" y1="9414" x2="37953" y2="9414"/>
                            <a14:foregroundMark x1="39872" y1="8787" x2="39872" y2="8787"/>
                            <a14:foregroundMark x1="51599" y1="90167" x2="51599" y2="90167"/>
                            <a14:foregroundMark x1="46908" y1="9623" x2="46908" y2="9623"/>
                            <a14:foregroundMark x1="39872" y1="7531" x2="39872" y2="7531"/>
                            <a14:foregroundMark x1="46269" y1="91423" x2="46269" y2="91423"/>
                            <a14:foregroundMark x1="43923" y1="92259" x2="43923" y2="9225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8399" y="2722626"/>
                <a:ext cx="1138635" cy="1541270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23935DA-9614-F340-F57F-9D20D50DC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08132" y="3393597"/>
              <a:ext cx="798479" cy="138597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B644F23-36EF-2CDE-6B97-C702323B7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08133" y="5190940"/>
              <a:ext cx="798479" cy="138597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7C9A91A-3AAD-3671-CFA4-4F267B209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57982" y="5193040"/>
              <a:ext cx="324600" cy="1373598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6FAD342-A761-EE22-388F-11DCB97D81D5}"/>
                </a:ext>
              </a:extLst>
            </p:cNvPr>
            <p:cNvSpPr/>
            <p:nvPr/>
          </p:nvSpPr>
          <p:spPr>
            <a:xfrm>
              <a:off x="8550967" y="3373049"/>
              <a:ext cx="892260" cy="323441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73C1847-26DC-3F42-F067-72F51CBD3417}"/>
                </a:ext>
              </a:extLst>
            </p:cNvPr>
            <p:cNvCxnSpPr/>
            <p:nvPr/>
          </p:nvCxnSpPr>
          <p:spPr>
            <a:xfrm flipH="1" flipV="1">
              <a:off x="8088074" y="4380530"/>
              <a:ext cx="502250" cy="57282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EDD820C-156A-EE37-DB69-ED6AB1E04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113" b="92259" l="9595" r="89979">
                          <a14:foregroundMark x1="37953" y1="9414" x2="37953" y2="9414"/>
                          <a14:foregroundMark x1="39872" y1="8787" x2="39872" y2="8787"/>
                          <a14:foregroundMark x1="51599" y1="90167" x2="51599" y2="90167"/>
                          <a14:foregroundMark x1="46908" y1="9623" x2="46908" y2="9623"/>
                          <a14:foregroundMark x1="39872" y1="7531" x2="39872" y2="7531"/>
                          <a14:foregroundMark x1="46269" y1="91423" x2="46269" y2="91423"/>
                          <a14:foregroundMark x1="43923" y1="92259" x2="43923" y2="92259"/>
                        </a14:backgroundRemoval>
                      </a14:imgEffect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193" y="3361069"/>
              <a:ext cx="1034699" cy="1479268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F69C47-E8BD-ED97-A715-228357D81173}"/>
              </a:ext>
            </a:extLst>
          </p:cNvPr>
          <p:cNvSpPr txBox="1"/>
          <p:nvPr/>
        </p:nvSpPr>
        <p:spPr>
          <a:xfrm>
            <a:off x="5751896" y="1161472"/>
            <a:ext cx="7058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+ 7</a:t>
            </a:r>
          </a:p>
        </p:txBody>
      </p:sp>
      <p:pic>
        <p:nvPicPr>
          <p:cNvPr id="29" name="PUBG-remix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EEF226C-6697-3471-6975-F1AF33F7B7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484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8257" y="122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5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7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024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3041</TotalTime>
  <Words>383</Words>
  <Application>Microsoft Office PowerPoint</Application>
  <PresentationFormat>Widescreen</PresentationFormat>
  <Paragraphs>104</Paragraphs>
  <Slides>18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Calibri Light</vt:lpstr>
      <vt:lpstr>HP001 4 hàng</vt:lpstr>
      <vt:lpstr>Calibri</vt:lpstr>
      <vt:lpstr>Times New Roman</vt:lpstr>
      <vt:lpstr>Arial-Rounded</vt:lpstr>
      <vt:lpstr>Arial</vt:lpstr>
      <vt:lpstr>Corbel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hue</cp:lastModifiedBy>
  <cp:revision>202</cp:revision>
  <dcterms:created xsi:type="dcterms:W3CDTF">2021-06-02T01:34:28Z</dcterms:created>
  <dcterms:modified xsi:type="dcterms:W3CDTF">2022-10-30T15:25:14Z</dcterms:modified>
</cp:coreProperties>
</file>