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00" r:id="rId3"/>
    <p:sldMasterId id="2147483714" r:id="rId4"/>
  </p:sldMasterIdLst>
  <p:notesMasterIdLst>
    <p:notesMasterId r:id="rId32"/>
  </p:notesMasterIdLst>
  <p:sldIdLst>
    <p:sldId id="456" r:id="rId5"/>
    <p:sldId id="424" r:id="rId6"/>
    <p:sldId id="436" r:id="rId7"/>
    <p:sldId id="458" r:id="rId8"/>
    <p:sldId id="457" r:id="rId9"/>
    <p:sldId id="459" r:id="rId10"/>
    <p:sldId id="416" r:id="rId11"/>
    <p:sldId id="257" r:id="rId12"/>
    <p:sldId id="433" r:id="rId13"/>
    <p:sldId id="460" r:id="rId14"/>
    <p:sldId id="453" r:id="rId15"/>
    <p:sldId id="408" r:id="rId16"/>
    <p:sldId id="461" r:id="rId17"/>
    <p:sldId id="409" r:id="rId18"/>
    <p:sldId id="410" r:id="rId19"/>
    <p:sldId id="412" r:id="rId20"/>
    <p:sldId id="452" r:id="rId21"/>
    <p:sldId id="444" r:id="rId22"/>
    <p:sldId id="445" r:id="rId23"/>
    <p:sldId id="446" r:id="rId24"/>
    <p:sldId id="413" r:id="rId25"/>
    <p:sldId id="415" r:id="rId26"/>
    <p:sldId id="454" r:id="rId27"/>
    <p:sldId id="414" r:id="rId28"/>
    <p:sldId id="462" r:id="rId29"/>
    <p:sldId id="260" r:id="rId30"/>
    <p:sldId id="4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5A2781"/>
    <a:srgbClr val="EA6124"/>
    <a:srgbClr val="953122"/>
    <a:srgbClr val="DA6A3E"/>
    <a:srgbClr val="EF8D39"/>
    <a:srgbClr val="DE7859"/>
    <a:srgbClr val="EBB22C"/>
    <a:srgbClr val="EEB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93" autoAdjust="0"/>
  </p:normalViewPr>
  <p:slideViewPr>
    <p:cSldViewPr showGuides="1">
      <p:cViewPr varScale="1">
        <p:scale>
          <a:sx n="61" d="100"/>
          <a:sy n="61" d="100"/>
        </p:scale>
        <p:origin x="8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5CAA-64BB-48FD-9D09-E2853C255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870743-8DE4-4ED4-949B-D546494000A5}">
      <dgm:prSet phldrT="[Text]" custT="1"/>
      <dgm:spPr/>
      <dgm:t>
        <a:bodyPr/>
        <a:lstStyle/>
        <a:p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6DD8E-C6E8-4E0E-B144-6AC55B31D947}" type="par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3B088-C7F9-45AC-9289-989298455443}" type="sib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34410-5F7C-44D5-84C5-262C0076112A}">
      <dgm:prSet phldrT="[Text]" custT="1"/>
      <dgm:spPr/>
      <dgm:t>
        <a:bodyPr/>
        <a:lstStyle/>
        <a:p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44775-885D-4DA5-AC50-C4FB0DCA7823}" type="par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E14B8-CCB7-4394-ADFF-DD7ABA2054EC}" type="sib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B995D-5AF9-4572-AA24-5E0C695DBD86}">
      <dgm:prSet custT="1"/>
      <dgm:spPr/>
      <dgm:t>
        <a:bodyPr/>
        <a:lstStyle/>
        <a:p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/>
        </a:p>
      </dgm:t>
    </dgm:pt>
    <dgm:pt modelId="{44403A57-9B08-4AF4-ACA1-FD488E2BAEC0}" type="parTrans" cxnId="{56B68C0F-707E-4B2B-BBD3-D9B51F437C3D}">
      <dgm:prSet/>
      <dgm:spPr/>
      <dgm:t>
        <a:bodyPr/>
        <a:lstStyle/>
        <a:p>
          <a:endParaRPr lang="en-US"/>
        </a:p>
      </dgm:t>
    </dgm:pt>
    <dgm:pt modelId="{81FDAF16-54DA-49BC-BB1A-51EFC426FB55}" type="sibTrans" cxnId="{56B68C0F-707E-4B2B-BBD3-D9B51F437C3D}">
      <dgm:prSet/>
      <dgm:spPr/>
      <dgm:t>
        <a:bodyPr/>
        <a:lstStyle/>
        <a:p>
          <a:endParaRPr lang="en-US"/>
        </a:p>
      </dgm:t>
    </dgm:pt>
    <dgm:pt modelId="{1F6CB365-1650-4A9F-8427-49F6B7822DAE}" type="pres">
      <dgm:prSet presAssocID="{EA285CAA-64BB-48FD-9D09-E2853C2554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32DF039-C900-40D7-A15E-D36F1D382031}" type="pres">
      <dgm:prSet presAssocID="{EA285CAA-64BB-48FD-9D09-E2853C255475}" presName="Name1" presStyleCnt="0"/>
      <dgm:spPr/>
      <dgm:t>
        <a:bodyPr/>
        <a:lstStyle/>
        <a:p>
          <a:endParaRPr lang="en-US"/>
        </a:p>
      </dgm:t>
    </dgm:pt>
    <dgm:pt modelId="{9F8A9BF0-4BFF-4971-9DA8-237B7150D644}" type="pres">
      <dgm:prSet presAssocID="{EA285CAA-64BB-48FD-9D09-E2853C255475}" presName="cycle" presStyleCnt="0"/>
      <dgm:spPr/>
      <dgm:t>
        <a:bodyPr/>
        <a:lstStyle/>
        <a:p>
          <a:endParaRPr lang="en-US"/>
        </a:p>
      </dgm:t>
    </dgm:pt>
    <dgm:pt modelId="{7C843729-0B4A-416E-A316-72E9EBA87F05}" type="pres">
      <dgm:prSet presAssocID="{EA285CAA-64BB-48FD-9D09-E2853C255475}" presName="srcNode" presStyleLbl="node1" presStyleIdx="0" presStyleCnt="3"/>
      <dgm:spPr/>
      <dgm:t>
        <a:bodyPr/>
        <a:lstStyle/>
        <a:p>
          <a:endParaRPr lang="en-US"/>
        </a:p>
      </dgm:t>
    </dgm:pt>
    <dgm:pt modelId="{1A55F0F8-1E1F-4C2A-9F36-7E109B476BB0}" type="pres">
      <dgm:prSet presAssocID="{EA285CAA-64BB-48FD-9D09-E2853C255475}" presName="conn" presStyleLbl="parChTrans1D2" presStyleIdx="0" presStyleCnt="1" custLinFactNeighborX="-23519" custLinFactNeighborY="4389"/>
      <dgm:spPr/>
      <dgm:t>
        <a:bodyPr/>
        <a:lstStyle/>
        <a:p>
          <a:endParaRPr lang="en-US"/>
        </a:p>
      </dgm:t>
    </dgm:pt>
    <dgm:pt modelId="{F39C2094-4F60-4E75-8990-24E20CC15463}" type="pres">
      <dgm:prSet presAssocID="{EA285CAA-64BB-48FD-9D09-E2853C255475}" presName="extraNode" presStyleLbl="node1" presStyleIdx="0" presStyleCnt="3"/>
      <dgm:spPr/>
      <dgm:t>
        <a:bodyPr/>
        <a:lstStyle/>
        <a:p>
          <a:endParaRPr lang="en-US"/>
        </a:p>
      </dgm:t>
    </dgm:pt>
    <dgm:pt modelId="{F8E8536C-209B-4993-A303-94B459A8EF41}" type="pres">
      <dgm:prSet presAssocID="{EA285CAA-64BB-48FD-9D09-E2853C255475}" presName="dstNode" presStyleLbl="node1" presStyleIdx="0" presStyleCnt="3"/>
      <dgm:spPr/>
      <dgm:t>
        <a:bodyPr/>
        <a:lstStyle/>
        <a:p>
          <a:endParaRPr lang="en-US"/>
        </a:p>
      </dgm:t>
    </dgm:pt>
    <dgm:pt modelId="{7071008E-2017-440F-9192-2B8F8222167D}" type="pres">
      <dgm:prSet presAssocID="{CF870743-8DE4-4ED4-949B-D546494000A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BC43C-ABF3-4AFC-ACEF-4A9362EAD884}" type="pres">
      <dgm:prSet presAssocID="{CF870743-8DE4-4ED4-949B-D546494000A5}" presName="accent_1" presStyleCnt="0"/>
      <dgm:spPr/>
      <dgm:t>
        <a:bodyPr/>
        <a:lstStyle/>
        <a:p>
          <a:endParaRPr lang="en-US"/>
        </a:p>
      </dgm:t>
    </dgm:pt>
    <dgm:pt modelId="{2758A144-B6EE-47CB-8656-FE0A0E2E29FA}" type="pres">
      <dgm:prSet presAssocID="{CF870743-8DE4-4ED4-949B-D546494000A5}" presName="accentRepeatNode" presStyleLbl="solidFgAcc1" presStyleIdx="0" presStyleCnt="3" custScaleX="114080" custScaleY="114080"/>
      <dgm:spPr/>
      <dgm:t>
        <a:bodyPr/>
        <a:lstStyle/>
        <a:p>
          <a:endParaRPr lang="en-US"/>
        </a:p>
      </dgm:t>
    </dgm:pt>
    <dgm:pt modelId="{C78448DE-471C-42A6-90B2-A172C525F2C2}" type="pres">
      <dgm:prSet presAssocID="{F77B995D-5AF9-4572-AA24-5E0C695DBD8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9EEBF-39CF-4694-883F-41465913BFAF}" type="pres">
      <dgm:prSet presAssocID="{F77B995D-5AF9-4572-AA24-5E0C695DBD86}" presName="accent_2" presStyleCnt="0"/>
      <dgm:spPr/>
    </dgm:pt>
    <dgm:pt modelId="{5FFED0C4-99F6-4A24-A7FC-7EF0877BA0C0}" type="pres">
      <dgm:prSet presAssocID="{F77B995D-5AF9-4572-AA24-5E0C695DBD86}" presName="accentRepeatNode" presStyleLbl="solidFgAcc1" presStyleIdx="1" presStyleCnt="3" custScaleX="111866" custScaleY="111866"/>
      <dgm:spPr/>
      <dgm:t>
        <a:bodyPr/>
        <a:lstStyle/>
        <a:p>
          <a:endParaRPr lang="en-US"/>
        </a:p>
      </dgm:t>
    </dgm:pt>
    <dgm:pt modelId="{1C1FD7E2-2AA2-46FA-9F16-28ABD4A8AF2D}" type="pres">
      <dgm:prSet presAssocID="{4EB34410-5F7C-44D5-84C5-262C007611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A72E9-2378-4374-85A1-0E3D9105DD14}" type="pres">
      <dgm:prSet presAssocID="{4EB34410-5F7C-44D5-84C5-262C0076112A}" presName="accent_3" presStyleCnt="0"/>
      <dgm:spPr/>
    </dgm:pt>
    <dgm:pt modelId="{BD5A2303-6C91-4799-BA81-D0AFEDD35DAC}" type="pres">
      <dgm:prSet presAssocID="{4EB34410-5F7C-44D5-84C5-262C0076112A}" presName="accentRepeatNode" presStyleLbl="solidFgAcc1" presStyleIdx="2" presStyleCnt="3" custScaleX="114080" custScaleY="114080"/>
      <dgm:spPr/>
      <dgm:t>
        <a:bodyPr/>
        <a:lstStyle/>
        <a:p>
          <a:endParaRPr lang="en-US"/>
        </a:p>
      </dgm:t>
    </dgm:pt>
  </dgm:ptLst>
  <dgm:cxnLst>
    <dgm:cxn modelId="{2B5DD002-F911-4CF2-A826-FB9C4CE062D9}" type="presOf" srcId="{4EB34410-5F7C-44D5-84C5-262C0076112A}" destId="{1C1FD7E2-2AA2-46FA-9F16-28ABD4A8AF2D}" srcOrd="0" destOrd="0" presId="urn:microsoft.com/office/officeart/2008/layout/VerticalCurvedList"/>
    <dgm:cxn modelId="{97998938-724A-4E61-946E-D2E5CDABFBD5}" type="presOf" srcId="{CF870743-8DE4-4ED4-949B-D546494000A5}" destId="{7071008E-2017-440F-9192-2B8F8222167D}" srcOrd="0" destOrd="0" presId="urn:microsoft.com/office/officeart/2008/layout/VerticalCurvedList"/>
    <dgm:cxn modelId="{86572674-3A0E-4F3C-B86C-0EB1C9D3BBC0}" srcId="{EA285CAA-64BB-48FD-9D09-E2853C255475}" destId="{4EB34410-5F7C-44D5-84C5-262C0076112A}" srcOrd="2" destOrd="0" parTransId="{E8344775-885D-4DA5-AC50-C4FB0DCA7823}" sibTransId="{C1BE14B8-CCB7-4394-ADFF-DD7ABA2054EC}"/>
    <dgm:cxn modelId="{3BE05766-F3C3-439F-B185-3CCA22FF38E6}" type="presOf" srcId="{F77B995D-5AF9-4572-AA24-5E0C695DBD86}" destId="{C78448DE-471C-42A6-90B2-A172C525F2C2}" srcOrd="0" destOrd="0" presId="urn:microsoft.com/office/officeart/2008/layout/VerticalCurvedList"/>
    <dgm:cxn modelId="{ED49AD9E-63B6-4090-B565-2670FBADBC4A}" srcId="{EA285CAA-64BB-48FD-9D09-E2853C255475}" destId="{CF870743-8DE4-4ED4-949B-D546494000A5}" srcOrd="0" destOrd="0" parTransId="{B8B6DD8E-C6E8-4E0E-B144-6AC55B31D947}" sibTransId="{7883B088-C7F9-45AC-9289-989298455443}"/>
    <dgm:cxn modelId="{87B8BBE7-5901-4E79-A1A7-F65741FF49EE}" type="presOf" srcId="{7883B088-C7F9-45AC-9289-989298455443}" destId="{1A55F0F8-1E1F-4C2A-9F36-7E109B476BB0}" srcOrd="0" destOrd="0" presId="urn:microsoft.com/office/officeart/2008/layout/VerticalCurvedList"/>
    <dgm:cxn modelId="{56B68C0F-707E-4B2B-BBD3-D9B51F437C3D}" srcId="{EA285CAA-64BB-48FD-9D09-E2853C255475}" destId="{F77B995D-5AF9-4572-AA24-5E0C695DBD86}" srcOrd="1" destOrd="0" parTransId="{44403A57-9B08-4AF4-ACA1-FD488E2BAEC0}" sibTransId="{81FDAF16-54DA-49BC-BB1A-51EFC426FB55}"/>
    <dgm:cxn modelId="{D7552AFF-71B6-427B-98D8-6E815B9ADAF5}" type="presOf" srcId="{EA285CAA-64BB-48FD-9D09-E2853C255475}" destId="{1F6CB365-1650-4A9F-8427-49F6B7822DAE}" srcOrd="0" destOrd="0" presId="urn:microsoft.com/office/officeart/2008/layout/VerticalCurvedList"/>
    <dgm:cxn modelId="{272610AC-51A9-40E7-AA56-4ADA149932A8}" type="presParOf" srcId="{1F6CB365-1650-4A9F-8427-49F6B7822DAE}" destId="{132DF039-C900-40D7-A15E-D36F1D382031}" srcOrd="0" destOrd="0" presId="urn:microsoft.com/office/officeart/2008/layout/VerticalCurvedList"/>
    <dgm:cxn modelId="{77FD59B2-35E5-47D2-B48C-31B40669A420}" type="presParOf" srcId="{132DF039-C900-40D7-A15E-D36F1D382031}" destId="{9F8A9BF0-4BFF-4971-9DA8-237B7150D644}" srcOrd="0" destOrd="0" presId="urn:microsoft.com/office/officeart/2008/layout/VerticalCurvedList"/>
    <dgm:cxn modelId="{E0D2AE76-16E8-47C3-8DAC-61900A5E3D47}" type="presParOf" srcId="{9F8A9BF0-4BFF-4971-9DA8-237B7150D644}" destId="{7C843729-0B4A-416E-A316-72E9EBA87F05}" srcOrd="0" destOrd="0" presId="urn:microsoft.com/office/officeart/2008/layout/VerticalCurvedList"/>
    <dgm:cxn modelId="{ABE66C9D-3FC6-431C-A6EE-2B5388CFAF50}" type="presParOf" srcId="{9F8A9BF0-4BFF-4971-9DA8-237B7150D644}" destId="{1A55F0F8-1E1F-4C2A-9F36-7E109B476BB0}" srcOrd="1" destOrd="0" presId="urn:microsoft.com/office/officeart/2008/layout/VerticalCurvedList"/>
    <dgm:cxn modelId="{79858BEF-1942-451B-BD14-2321C7A0430C}" type="presParOf" srcId="{9F8A9BF0-4BFF-4971-9DA8-237B7150D644}" destId="{F39C2094-4F60-4E75-8990-24E20CC15463}" srcOrd="2" destOrd="0" presId="urn:microsoft.com/office/officeart/2008/layout/VerticalCurvedList"/>
    <dgm:cxn modelId="{4D261AE2-B1A7-4A99-9821-C4A0EAD05FE5}" type="presParOf" srcId="{9F8A9BF0-4BFF-4971-9DA8-237B7150D644}" destId="{F8E8536C-209B-4993-A303-94B459A8EF41}" srcOrd="3" destOrd="0" presId="urn:microsoft.com/office/officeart/2008/layout/VerticalCurvedList"/>
    <dgm:cxn modelId="{C916B6C8-1F9D-44E1-BF9D-0610491BB472}" type="presParOf" srcId="{132DF039-C900-40D7-A15E-D36F1D382031}" destId="{7071008E-2017-440F-9192-2B8F8222167D}" srcOrd="1" destOrd="0" presId="urn:microsoft.com/office/officeart/2008/layout/VerticalCurvedList"/>
    <dgm:cxn modelId="{3E5CEDC1-424D-41E1-ADA3-90688496CA65}" type="presParOf" srcId="{132DF039-C900-40D7-A15E-D36F1D382031}" destId="{5D1BC43C-ABF3-4AFC-ACEF-4A9362EAD884}" srcOrd="2" destOrd="0" presId="urn:microsoft.com/office/officeart/2008/layout/VerticalCurvedList"/>
    <dgm:cxn modelId="{F1D2A5E2-AEC9-4F3C-B990-2C44608C231D}" type="presParOf" srcId="{5D1BC43C-ABF3-4AFC-ACEF-4A9362EAD884}" destId="{2758A144-B6EE-47CB-8656-FE0A0E2E29FA}" srcOrd="0" destOrd="0" presId="urn:microsoft.com/office/officeart/2008/layout/VerticalCurvedList"/>
    <dgm:cxn modelId="{94A4C475-3790-444E-A4A9-D2003E87CBD4}" type="presParOf" srcId="{132DF039-C900-40D7-A15E-D36F1D382031}" destId="{C78448DE-471C-42A6-90B2-A172C525F2C2}" srcOrd="3" destOrd="0" presId="urn:microsoft.com/office/officeart/2008/layout/VerticalCurvedList"/>
    <dgm:cxn modelId="{D4D34C77-8140-423A-B9C8-B12DC24B71D9}" type="presParOf" srcId="{132DF039-C900-40D7-A15E-D36F1D382031}" destId="{2129EEBF-39CF-4694-883F-41465913BFAF}" srcOrd="4" destOrd="0" presId="urn:microsoft.com/office/officeart/2008/layout/VerticalCurvedList"/>
    <dgm:cxn modelId="{D6A58E66-F777-4674-81DC-B4D9C9A35463}" type="presParOf" srcId="{2129EEBF-39CF-4694-883F-41465913BFAF}" destId="{5FFED0C4-99F6-4A24-A7FC-7EF0877BA0C0}" srcOrd="0" destOrd="0" presId="urn:microsoft.com/office/officeart/2008/layout/VerticalCurvedList"/>
    <dgm:cxn modelId="{8C9C308F-8EDA-43A0-9266-58242C4C79DD}" type="presParOf" srcId="{132DF039-C900-40D7-A15E-D36F1D382031}" destId="{1C1FD7E2-2AA2-46FA-9F16-28ABD4A8AF2D}" srcOrd="5" destOrd="0" presId="urn:microsoft.com/office/officeart/2008/layout/VerticalCurvedList"/>
    <dgm:cxn modelId="{B98CAF77-EE15-466B-97AB-0BE984CBE03C}" type="presParOf" srcId="{132DF039-C900-40D7-A15E-D36F1D382031}" destId="{537A72E9-2378-4374-85A1-0E3D9105DD14}" srcOrd="6" destOrd="0" presId="urn:microsoft.com/office/officeart/2008/layout/VerticalCurvedList"/>
    <dgm:cxn modelId="{56C4E37B-B97B-4A51-9287-4EA885C4E19E}" type="presParOf" srcId="{537A72E9-2378-4374-85A1-0E3D9105DD14}" destId="{BD5A2303-6C91-4799-BA81-D0AFEDD35D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5F0F8-1E1F-4C2A-9F36-7E109B476BB0}">
      <dsp:nvSpPr>
        <dsp:cNvPr id="0" name=""/>
        <dsp:cNvSpPr/>
      </dsp:nvSpPr>
      <dsp:spPr>
        <a:xfrm>
          <a:off x="-6342130" y="-643988"/>
          <a:ext cx="7610887" cy="761088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1008E-2017-440F-9192-2B8F8222167D}">
      <dsp:nvSpPr>
        <dsp:cNvPr id="0" name=""/>
        <dsp:cNvSpPr/>
      </dsp:nvSpPr>
      <dsp:spPr>
        <a:xfrm>
          <a:off x="834652" y="565482"/>
          <a:ext cx="10826310" cy="11309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652" y="565482"/>
        <a:ext cx="10826310" cy="1130965"/>
      </dsp:txXfrm>
    </dsp:sp>
    <dsp:sp modelId="{2758A144-B6EE-47CB-8656-FE0A0E2E29FA}">
      <dsp:nvSpPr>
        <dsp:cNvPr id="0" name=""/>
        <dsp:cNvSpPr/>
      </dsp:nvSpPr>
      <dsp:spPr>
        <a:xfrm>
          <a:off x="28274" y="324587"/>
          <a:ext cx="1612756" cy="1612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448DE-471C-42A6-90B2-A172C525F2C2}">
      <dsp:nvSpPr>
        <dsp:cNvPr id="0" name=""/>
        <dsp:cNvSpPr/>
      </dsp:nvSpPr>
      <dsp:spPr>
        <a:xfrm>
          <a:off x="1245758" y="2261930"/>
          <a:ext cx="10415204" cy="1130965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/>
        </a:p>
      </dsp:txBody>
      <dsp:txXfrm>
        <a:off x="1245758" y="2261930"/>
        <a:ext cx="10415204" cy="1130965"/>
      </dsp:txXfrm>
    </dsp:sp>
    <dsp:sp modelId="{5FFED0C4-99F6-4A24-A7FC-7EF0877BA0C0}">
      <dsp:nvSpPr>
        <dsp:cNvPr id="0" name=""/>
        <dsp:cNvSpPr/>
      </dsp:nvSpPr>
      <dsp:spPr>
        <a:xfrm>
          <a:off x="455029" y="2036684"/>
          <a:ext cx="1581457" cy="1581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FD7E2-2AA2-46FA-9F16-28ABD4A8AF2D}">
      <dsp:nvSpPr>
        <dsp:cNvPr id="0" name=""/>
        <dsp:cNvSpPr/>
      </dsp:nvSpPr>
      <dsp:spPr>
        <a:xfrm>
          <a:off x="834652" y="3958378"/>
          <a:ext cx="10826310" cy="113096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652" y="3958378"/>
        <a:ext cx="10826310" cy="1130965"/>
      </dsp:txXfrm>
    </dsp:sp>
    <dsp:sp modelId="{BD5A2303-6C91-4799-BA81-D0AFEDD35DAC}">
      <dsp:nvSpPr>
        <dsp:cNvPr id="0" name=""/>
        <dsp:cNvSpPr/>
      </dsp:nvSpPr>
      <dsp:spPr>
        <a:xfrm>
          <a:off x="28274" y="3717483"/>
          <a:ext cx="1612756" cy="1612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A9FF6-5429-4720-AEEE-2AAD5058A26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F9192-8295-45BA-8666-87775CAA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– HT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TV.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0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BT1.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3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Tuấn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(2ph)</a:t>
            </a:r>
          </a:p>
          <a:p>
            <a:pPr algn="just" latinLnBrk="0"/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6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cằn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9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nẻo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97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3,4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44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vốn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ắp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Cậu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cậu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cậu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cậu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3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59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1,2,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3,4 ạ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liền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6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59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à,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1 -2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(2ph)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Diệp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just" latinLnBrk="0"/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0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vượt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sẵn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 (Minh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2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BT3.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71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BT3.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(3ph)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 bạn của bê vàng và dê trắng khiến em rất cảm động. Em h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vọng một ngày nào đó hai bạn có thể tìm thấy nhau và sống vui vẻ cùng với nhau như xưa.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just" latinLnBrk="0"/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03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YCCĐ)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YCCĐ)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5558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 Phan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9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8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sưu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tầm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20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195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gũi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Hai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64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YCCĐ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39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3430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audio).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9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.xml"/><Relationship Id="rId7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4B79C-8F78-4CC2-8623-9AE322DC0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3" descr="C:/Users/ADMINI~1/AppData/Local/Temp/picturecompress_20210628104153/output_1.pngoutput_1">
            <a:extLst>
              <a:ext uri="{FF2B5EF4-FFF2-40B4-BE49-F238E27FC236}">
                <a16:creationId xmlns:a16="http://schemas.microsoft.com/office/drawing/2014/main" id="{69AF7527-9D25-4417-A327-1C9183854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354" t="12945" r="41566"/>
          <a:stretch>
            <a:fillRect/>
          </a:stretch>
        </p:blipFill>
        <p:spPr>
          <a:xfrm>
            <a:off x="-152400" y="3733800"/>
            <a:ext cx="3581400" cy="29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74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51CA-77AA-4735-85FD-3149F00E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93BA4-E82C-40ED-AFE1-CD02DA724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6C4F2-9EE6-4CF8-8EF5-1412143B3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D058A-181A-4936-A5D9-E4DB11D0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04F19-FF09-4FC1-A8E4-A6E42175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EF7AD-0DED-46E0-9B26-A0FC3EBC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93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9B8C-C087-48FE-BE7C-C99216D4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43962-1512-4603-A23A-CE7955D5E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B82E-8F60-4ABA-8D7B-662726B0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B2971-3DBC-45F1-9510-2FE9D7AD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6B63B-BE6F-4EF5-97EE-743F9810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66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86D00-6B20-4FF3-8D3D-81EA8B6BE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E435D-89F1-4AFF-AADE-1BFC75A55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A60DA-103C-4BF8-836E-A5B7ACE2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44FB8-5EB2-458C-B273-F5468279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18CE-7ACC-4725-99B5-783A025F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57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74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537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6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5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4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1DF6A-A95E-47C1-934A-958C771CFC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" descr="60ceefae07541--">
            <a:extLst>
              <a:ext uri="{FF2B5EF4-FFF2-40B4-BE49-F238E27FC236}">
                <a16:creationId xmlns:a16="http://schemas.microsoft.com/office/drawing/2014/main" id="{FEAEF26B-C4D7-4840-81A1-73A956569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-182418"/>
            <a:ext cx="12192000" cy="7010400"/>
          </a:xfrm>
          <a:prstGeom prst="rect">
            <a:avLst/>
          </a:prstGeom>
        </p:spPr>
      </p:pic>
      <p:pic>
        <p:nvPicPr>
          <p:cNvPr id="8" name="3" descr="C:/Users/ADMINI~1/AppData/Local/Temp/picturecompress_20210628104153/output_1.pngoutput_1">
            <a:extLst>
              <a:ext uri="{FF2B5EF4-FFF2-40B4-BE49-F238E27FC236}">
                <a16:creationId xmlns:a16="http://schemas.microsoft.com/office/drawing/2014/main" id="{69AF7527-9D25-4417-A327-1C9183854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5354" t="12945" r="41566"/>
          <a:stretch>
            <a:fillRect/>
          </a:stretch>
        </p:blipFill>
        <p:spPr>
          <a:xfrm>
            <a:off x="-152400" y="3733800"/>
            <a:ext cx="3581400" cy="29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9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79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1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807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63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73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0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01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6">
            <a:extLst>
              <a:ext uri="{FF2B5EF4-FFF2-40B4-BE49-F238E27FC236}">
                <a16:creationId xmlns:a16="http://schemas.microsoft.com/office/drawing/2014/main" id="{4E21226E-6624-4860-89EF-12B035469894}"/>
              </a:ext>
            </a:extLst>
          </p:cNvPr>
          <p:cNvSpPr/>
          <p:nvPr userDrawn="1"/>
        </p:nvSpPr>
        <p:spPr bwMode="auto">
          <a:xfrm>
            <a:off x="2057400" y="1123950"/>
            <a:ext cx="9108653" cy="4223309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4" name="2">
            <a:extLst>
              <a:ext uri="{FF2B5EF4-FFF2-40B4-BE49-F238E27FC236}">
                <a16:creationId xmlns:a16="http://schemas.microsoft.com/office/drawing/2014/main" id="{6454EE91-7D1E-41C9-9861-1D244BC3A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3429000"/>
            <a:ext cx="3906315" cy="39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4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14977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7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4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2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4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9C22B-DF71-4A14-9C5E-C680E4917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4483"/>
            <a:ext cx="12192000" cy="2953517"/>
          </a:xfrm>
          <a:prstGeom prst="rect">
            <a:avLst/>
          </a:prstGeom>
        </p:spPr>
      </p:pic>
      <p:pic>
        <p:nvPicPr>
          <p:cNvPr id="10" name="5">
            <a:extLst>
              <a:ext uri="{FF2B5EF4-FFF2-40B4-BE49-F238E27FC236}">
                <a16:creationId xmlns:a16="http://schemas.microsoft.com/office/drawing/2014/main" id="{A1736C87-F862-498C-B503-A1C82D7F83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3988" b="52697"/>
          <a:stretch>
            <a:fillRect/>
          </a:stretch>
        </p:blipFill>
        <p:spPr>
          <a:xfrm>
            <a:off x="-12700" y="6629400"/>
            <a:ext cx="12204700" cy="228771"/>
          </a:xfrm>
          <a:prstGeom prst="rect">
            <a:avLst/>
          </a:prstGeom>
          <a:ln>
            <a:noFill/>
          </a:ln>
        </p:spPr>
      </p:pic>
      <p:sp>
        <p:nvSpPr>
          <p:cNvPr id="16" name="9">
            <a:extLst>
              <a:ext uri="{FF2B5EF4-FFF2-40B4-BE49-F238E27FC236}">
                <a16:creationId xmlns:a16="http://schemas.microsoft.com/office/drawing/2014/main" id="{A1846D72-DABB-41B3-8B1F-2BF6C5B1FAEA}"/>
              </a:ext>
            </a:extLst>
          </p:cNvPr>
          <p:cNvSpPr/>
          <p:nvPr userDrawn="1"/>
        </p:nvSpPr>
        <p:spPr>
          <a:xfrm flipH="1">
            <a:off x="134144" y="128588"/>
            <a:ext cx="11923713" cy="6600825"/>
          </a:xfrm>
          <a:prstGeom prst="rect">
            <a:avLst/>
          </a:prstGeom>
          <a:noFill/>
          <a:ln>
            <a:solidFill>
              <a:srgbClr val="E3622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30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3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9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09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70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3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1998-E65C-4D53-81E9-BB9A9AC0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0691C-D1D5-4CF3-8405-F5F2E26CF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7D94-DA4E-44A3-ADF6-3C75032D3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95B2E-6BA2-4902-8B13-2EFC2E00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50D04-60C4-4647-9471-BF5BCA70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CF7FD-CD6D-46EB-9EC9-3C7B2DC5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23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EC99-CB0F-4EA7-87CD-D4BDCE86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4DDF-88E8-4497-AC0D-D0FA26B8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2F37-1136-4DCD-9BD9-581980D75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259E9-98AD-4A8D-9296-83FB46068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44780-F500-43F6-BA31-79778DB1E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0AFCB-850B-4706-ADB6-36C4F0BD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3927C-DBCF-4D0E-BF32-FF9106D6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A2851-FEAD-4264-A03D-B8AECC8C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9453-4D85-4CFF-99A2-3AC4B6A5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D5C43-345D-4CC9-A5DB-61624617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2BDD1-E987-45E3-B3EC-3BAF0FA5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E8CB2-DF79-465A-98C8-FAEA9598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8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5619F-9C95-4330-B51A-BE3213AB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0D6AB-9D5F-42D5-8A12-F4D8F5E8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31DDD-AEB8-4748-BADF-BC595319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35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F3F7-2A55-4F72-9711-C688F3E3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69B2-EAA7-4861-B773-5135B32CD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791F7-2A95-45F3-BA84-E8252E28F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F1E9E-752C-4B43-A398-6C66E7CE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0733A-1826-4780-811C-8F688AAE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AAB2E-20C7-4AF0-9310-804322E8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5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4438028-E7CB-4C1E-9C6E-E0FD207CDE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4EB43-4EF4-484D-9C19-0A06FFCC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75EDD-09D1-4CEC-8B89-9AC99ED1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8BB0C-797F-44A4-8A73-718E6F253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51458-B52E-4B08-AE1B-C1FDBABDC3F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C1D72-6AE7-41E2-B469-EF707D8BC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05BD6-6A18-49D9-86C8-52094CF8E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99" r:id="rId15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63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37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5.png"/><Relationship Id="rId5" Type="http://schemas.openxmlformats.org/officeDocument/2006/relationships/diagramData" Target="../diagrams/data1.xml"/><Relationship Id="rId15" Type="http://schemas.openxmlformats.org/officeDocument/2006/relationships/image" Target="../media/image38.png"/><Relationship Id="rId10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microsoft.com/office/2007/relationships/diagramDrawing" Target="../diagrams/drawing1.xml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slide" Target="slide3.xml"/><Relationship Id="rId4" Type="http://schemas.openxmlformats.org/officeDocument/2006/relationships/image" Target="../media/image42.gif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gif"/><Relationship Id="rId11" Type="http://schemas.openxmlformats.org/officeDocument/2006/relationships/slide" Target="slide3.xml"/><Relationship Id="rId5" Type="http://schemas.openxmlformats.org/officeDocument/2006/relationships/image" Target="../media/image40.jp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505" y="1490534"/>
            <a:ext cx="9063790" cy="1926433"/>
          </a:xfrm>
          <a:prstGeom prst="rect">
            <a:avLst/>
          </a:prstGeom>
          <a:noFill/>
        </p:spPr>
        <p:txBody>
          <a:bodyPr wrap="square" rtlCol="0" anchor="ctr" anchorCtr="0">
            <a:prstTxWarp prst="textInflateBottom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77140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-93"/>
                <a:ea typeface="微软雅黑"/>
                <a:cs typeface="Times New Roman" panose="02020603050405020304" pitchFamily="18" charset="0"/>
              </a:rPr>
              <a:t>CHÀO MỪNG CÁC THẦY CÔ GIÁO VÀ CÁC CON HỌC SINH</a:t>
            </a:r>
            <a:endParaRPr kumimoji="0" lang="vi-VN" sz="4400" b="0" i="0" u="none" strike="noStrike" kern="1200" cap="none" spc="0" normalizeH="0" baseline="0" noProof="0" dirty="0" smtClean="0">
              <a:ln>
                <a:noFill/>
              </a:ln>
              <a:solidFill>
                <a:srgbClr val="F77140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-93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0712" y="3573511"/>
            <a:ext cx="591953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-93"/>
              </a:rPr>
              <a:t>MÔN: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-93"/>
              </a:rPr>
              <a:t>TIẾNG VIỆT</a:t>
            </a: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3003716" y="4253275"/>
            <a:ext cx="641300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C2C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-93"/>
                <a:sym typeface="+mn-lt"/>
              </a:rPr>
              <a:t>Giáo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C2C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-93"/>
                <a:sym typeface="+mn-lt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C2C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-93"/>
                <a:sym typeface="+mn-lt"/>
              </a:rPr>
              <a:t>viên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C2C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-93"/>
                <a:sym typeface="+mn-lt"/>
              </a:rPr>
              <a:t>: </a:t>
            </a:r>
            <a:r>
              <a:rPr kumimoji="0" lang="vi-VN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C2C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-93"/>
                <a:sym typeface="+mn-lt"/>
              </a:rPr>
              <a:t>Đỗ Quỳnh Trang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8C2C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黑体简体" panose="03000509000000000000" pitchFamily="65" charset="-122"/>
              <a:cs typeface="#9Slide03 Arima Madurai ExtraBo" panose="00000900000000000000" pitchFamily="2" charset="-93"/>
              <a:sym typeface="+mn-lt"/>
            </a:endParaRPr>
          </a:p>
        </p:txBody>
      </p:sp>
      <p:pic>
        <p:nvPicPr>
          <p:cNvPr id="9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048" y="228650"/>
            <a:ext cx="9241781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ỦY BAN NHÂN DÂN QUẬN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THẠCH BÀN A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984CC-0FD8-4063-8807-DAA33C7B0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41779"/>
            <a:ext cx="3810000" cy="933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05740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Kể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Gọi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bạn</a:t>
            </a:r>
            <a:endParaRPr lang="en-US" sz="6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merge_8iNOm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3505200"/>
            <a:ext cx="744886" cy="744886"/>
          </a:xfrm>
          <a:prstGeom prst="rect">
            <a:avLst/>
          </a:prstGeom>
        </p:spPr>
      </p:pic>
      <p:pic>
        <p:nvPicPr>
          <p:cNvPr id="5" name="Picture 2" descr="Gia Đình Nông Dân Siêu Phàm | LIF K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2438400"/>
            <a:ext cx="2564691" cy="46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45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6639090" y="3724977"/>
            <a:ext cx="4491354" cy="2752023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1363598" y="3758407"/>
            <a:ext cx="4601315" cy="2819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6652455" y="1123504"/>
            <a:ext cx="4352595" cy="26670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487131" y="1051351"/>
            <a:ext cx="4432913" cy="2716214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76200" y="74099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194285" y="75315"/>
            <a:ext cx="10807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</a:t>
            </a:r>
            <a:r>
              <a:rPr lang="vi-VN" sz="3200" b="1" dirty="0" smtClean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981200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7081684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1981200" y="3810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7081684" y="3859214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D634D28-0543-432D-A44F-092DEF4BFD2C}"/>
              </a:ext>
            </a:extLst>
          </p:cNvPr>
          <p:cNvSpPr/>
          <p:nvPr/>
        </p:nvSpPr>
        <p:spPr>
          <a:xfrm>
            <a:off x="1731312" y="3379086"/>
            <a:ext cx="3857491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xa xưa, trong rừng xanh sâu thẳm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086A7D95-6406-4AD1-92E6-E358DABF3959}"/>
              </a:ext>
            </a:extLst>
          </p:cNvPr>
          <p:cNvSpPr/>
          <p:nvPr/>
        </p:nvSpPr>
        <p:spPr>
          <a:xfrm>
            <a:off x="6705600" y="3248533"/>
            <a:ext cx="4219709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năm, trời hạn hán…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935B50BE-74AB-4F4C-B0B9-5C5CD8E03639}"/>
              </a:ext>
            </a:extLst>
          </p:cNvPr>
          <p:cNvSpPr/>
          <p:nvPr/>
        </p:nvSpPr>
        <p:spPr>
          <a:xfrm>
            <a:off x="1752600" y="6172200"/>
            <a:ext cx="3857490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cỏ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</a:t>
            </a:r>
            <a:endParaRPr lang="en-US" sz="28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 bạn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.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6B745AB0-2D00-4A8B-AC78-8B7897E31285}"/>
              </a:ext>
            </a:extLst>
          </p:cNvPr>
          <p:cNvSpPr/>
          <p:nvPr/>
        </p:nvSpPr>
        <p:spPr>
          <a:xfrm>
            <a:off x="6808638" y="5985324"/>
            <a:ext cx="4116671" cy="3737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 giờ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trắng….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6096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05900" y="609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31312" y="1069802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5600" y="10668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73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9">
            <a:extLst>
              <a:ext uri="{FF2B5EF4-FFF2-40B4-BE49-F238E27FC236}">
                <a16:creationId xmlns:a16="http://schemas.microsoft.com/office/drawing/2014/main" id="{B2F579F3-E3EF-4DDD-8A4B-541EAC37547A}"/>
              </a:ext>
            </a:extLst>
          </p:cNvPr>
          <p:cNvGrpSpPr/>
          <p:nvPr/>
        </p:nvGrpSpPr>
        <p:grpSpPr>
          <a:xfrm>
            <a:off x="2138516" y="140834"/>
            <a:ext cx="7620000" cy="400985"/>
            <a:chOff x="2286000" y="530480"/>
            <a:chExt cx="7620000" cy="400985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6979D6FE-8450-44EE-8B53-FD259A9A443B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CA3DB9C-4A99-47D9-A572-18BA7BBF1A66}"/>
                </a:ext>
              </a:extLst>
            </p:cNvPr>
            <p:cNvSpPr txBox="1"/>
            <p:nvPr/>
          </p:nvSpPr>
          <p:spPr>
            <a:xfrm>
              <a:off x="4394796" y="531355"/>
              <a:ext cx="37105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 VÀ NGHE: GỌI BẠN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152400" y="168347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041614" y="541819"/>
            <a:ext cx="10807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6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6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tranh: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28871AF-63B8-4FDB-9132-D0635D54C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364593" y="2098422"/>
            <a:ext cx="5433906" cy="3716203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D30BE18E-D8A6-4ACD-93A9-123D85032B7E}"/>
              </a:ext>
            </a:extLst>
          </p:cNvPr>
          <p:cNvGrpSpPr/>
          <p:nvPr/>
        </p:nvGrpSpPr>
        <p:grpSpPr>
          <a:xfrm>
            <a:off x="6316901" y="2875638"/>
            <a:ext cx="5417899" cy="2308324"/>
            <a:chOff x="7306293" y="2755208"/>
            <a:chExt cx="5417899" cy="2308324"/>
          </a:xfrm>
        </p:grpSpPr>
        <p:sp>
          <p:nvSpPr>
            <p:cNvPr id="14" name="9">
              <a:extLst>
                <a:ext uri="{FF2B5EF4-FFF2-40B4-BE49-F238E27FC236}">
                  <a16:creationId xmlns:a16="http://schemas.microsoft.com/office/drawing/2014/main" id="{22BCDD16-C3FF-4391-B270-488AE009D15E}"/>
                </a:ext>
              </a:extLst>
            </p:cNvPr>
            <p:cNvSpPr/>
            <p:nvPr/>
          </p:nvSpPr>
          <p:spPr>
            <a:xfrm>
              <a:off x="7306293" y="2755208"/>
              <a:ext cx="5417899" cy="23083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17">
              <a:extLst>
                <a:ext uri="{FF2B5EF4-FFF2-40B4-BE49-F238E27FC236}">
                  <a16:creationId xmlns:a16="http://schemas.microsoft.com/office/drawing/2014/main" id="{607BD26B-2F13-4363-84EC-06B7C6E4EBA8}"/>
                </a:ext>
              </a:extLst>
            </p:cNvPr>
            <p:cNvSpPr txBox="1"/>
            <p:nvPr/>
          </p:nvSpPr>
          <p:spPr>
            <a:xfrm>
              <a:off x="7801873" y="3309205"/>
              <a:ext cx="4763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xa xưa, trong rừng xanh sâu thẳm, </a:t>
              </a:r>
              <a:r>
                <a:rPr lang="en-US" sz="3600" b="0" i="0">
                  <a:solidFill>
                    <a:srgbClr val="DA6A3E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(...)</a:t>
              </a:r>
              <a:r>
                <a:rPr lang="en-US" sz="3600" b="0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14">
            <a:extLst>
              <a:ext uri="{FF2B5EF4-FFF2-40B4-BE49-F238E27FC236}">
                <a16:creationId xmlns:a16="http://schemas.microsoft.com/office/drawing/2014/main" id="{ADECD4FA-7CF0-49CE-84B2-AD84BB73E0A9}"/>
              </a:ext>
            </a:extLst>
          </p:cNvPr>
          <p:cNvGrpSpPr/>
          <p:nvPr/>
        </p:nvGrpSpPr>
        <p:grpSpPr>
          <a:xfrm>
            <a:off x="5941726" y="3654625"/>
            <a:ext cx="750350" cy="750350"/>
            <a:chOff x="5945726" y="1484335"/>
            <a:chExt cx="750350" cy="750350"/>
          </a:xfrm>
        </p:grpSpPr>
        <p:sp>
          <p:nvSpPr>
            <p:cNvPr id="18" name="15">
              <a:extLst>
                <a:ext uri="{FF2B5EF4-FFF2-40B4-BE49-F238E27FC236}">
                  <a16:creationId xmlns:a16="http://schemas.microsoft.com/office/drawing/2014/main" id="{47EDA953-D7CE-413E-8C0C-AB4C5517C4CA}"/>
                </a:ext>
              </a:extLst>
            </p:cNvPr>
            <p:cNvSpPr/>
            <p:nvPr/>
          </p:nvSpPr>
          <p:spPr>
            <a:xfrm>
              <a:off x="6034446" y="1573055"/>
              <a:ext cx="572910" cy="572910"/>
            </a:xfrm>
            <a:prstGeom prst="ellipse">
              <a:avLst/>
            </a:prstGeom>
            <a:solidFill>
              <a:srgbClr val="F6B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16">
              <a:extLst>
                <a:ext uri="{FF2B5EF4-FFF2-40B4-BE49-F238E27FC236}">
                  <a16:creationId xmlns:a16="http://schemas.microsoft.com/office/drawing/2014/main" id="{8A83CC96-B841-481D-8E51-3D486BBE568A}"/>
                </a:ext>
              </a:extLst>
            </p:cNvPr>
            <p:cNvSpPr/>
            <p:nvPr/>
          </p:nvSpPr>
          <p:spPr>
            <a:xfrm>
              <a:off x="5945726" y="1484335"/>
              <a:ext cx="750350" cy="750350"/>
            </a:xfrm>
            <a:prstGeom prst="ellipse">
              <a:avLst/>
            </a:prstGeom>
            <a:noFill/>
            <a:ln>
              <a:solidFill>
                <a:srgbClr val="F6B0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126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487131" y="1051351"/>
            <a:ext cx="4432913" cy="2716214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76200" y="74099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194285" y="75315"/>
            <a:ext cx="10807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</a:t>
            </a:r>
            <a:r>
              <a:rPr lang="vi-VN" sz="3200" b="1" dirty="0" smtClean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981200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7081684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1981200" y="3810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7081684" y="3859214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D634D28-0543-432D-A44F-092DEF4BFD2C}"/>
              </a:ext>
            </a:extLst>
          </p:cNvPr>
          <p:cNvSpPr/>
          <p:nvPr/>
        </p:nvSpPr>
        <p:spPr>
          <a:xfrm>
            <a:off x="1731312" y="3379086"/>
            <a:ext cx="3857491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xa xưa, trong rừng xanh sâu thẳm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086A7D95-6406-4AD1-92E6-E358DABF3959}"/>
              </a:ext>
            </a:extLst>
          </p:cNvPr>
          <p:cNvSpPr/>
          <p:nvPr/>
        </p:nvSpPr>
        <p:spPr>
          <a:xfrm>
            <a:off x="6705600" y="3248533"/>
            <a:ext cx="4219709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năm, trời hạn hán…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935B50BE-74AB-4F4C-B0B9-5C5CD8E03639}"/>
              </a:ext>
            </a:extLst>
          </p:cNvPr>
          <p:cNvSpPr/>
          <p:nvPr/>
        </p:nvSpPr>
        <p:spPr>
          <a:xfrm>
            <a:off x="1752600" y="6172200"/>
            <a:ext cx="3857490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cỏ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</a:t>
            </a:r>
            <a:endParaRPr lang="en-US" sz="28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 bạn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.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6B745AB0-2D00-4A8B-AC78-8B7897E31285}"/>
              </a:ext>
            </a:extLst>
          </p:cNvPr>
          <p:cNvSpPr/>
          <p:nvPr/>
        </p:nvSpPr>
        <p:spPr>
          <a:xfrm>
            <a:off x="6808638" y="5985324"/>
            <a:ext cx="4116671" cy="3737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 giờ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trắng….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6096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05900" y="609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31312" y="1069802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5600" y="10668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8881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9">
            <a:extLst>
              <a:ext uri="{FF2B5EF4-FFF2-40B4-BE49-F238E27FC236}">
                <a16:creationId xmlns:a16="http://schemas.microsoft.com/office/drawing/2014/main" id="{B2F579F3-E3EF-4DDD-8A4B-541EAC37547A}"/>
              </a:ext>
            </a:extLst>
          </p:cNvPr>
          <p:cNvGrpSpPr/>
          <p:nvPr/>
        </p:nvGrpSpPr>
        <p:grpSpPr>
          <a:xfrm>
            <a:off x="2138516" y="140834"/>
            <a:ext cx="7620000" cy="400985"/>
            <a:chOff x="2286000" y="530480"/>
            <a:chExt cx="7620000" cy="400985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6979D6FE-8450-44EE-8B53-FD259A9A443B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CA3DB9C-4A99-47D9-A572-18BA7BBF1A66}"/>
                </a:ext>
              </a:extLst>
            </p:cNvPr>
            <p:cNvSpPr txBox="1"/>
            <p:nvPr/>
          </p:nvSpPr>
          <p:spPr>
            <a:xfrm>
              <a:off x="4394796" y="531355"/>
              <a:ext cx="37105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 VÀ NGHE: GỌI BẠN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152400" y="168347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041614" y="541819"/>
            <a:ext cx="10807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600" b="1" i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600" b="1" i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tranh:</a:t>
            </a:r>
            <a:endParaRPr lang="vi-VN" sz="36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D30BE18E-D8A6-4ACD-93A9-123D85032B7E}"/>
              </a:ext>
            </a:extLst>
          </p:cNvPr>
          <p:cNvGrpSpPr/>
          <p:nvPr/>
        </p:nvGrpSpPr>
        <p:grpSpPr>
          <a:xfrm>
            <a:off x="6316901" y="2875638"/>
            <a:ext cx="5417899" cy="2308324"/>
            <a:chOff x="7306293" y="2755208"/>
            <a:chExt cx="5417899" cy="2308324"/>
          </a:xfrm>
        </p:grpSpPr>
        <p:sp>
          <p:nvSpPr>
            <p:cNvPr id="14" name="9">
              <a:extLst>
                <a:ext uri="{FF2B5EF4-FFF2-40B4-BE49-F238E27FC236}">
                  <a16:creationId xmlns:a16="http://schemas.microsoft.com/office/drawing/2014/main" id="{22BCDD16-C3FF-4391-B270-488AE009D15E}"/>
                </a:ext>
              </a:extLst>
            </p:cNvPr>
            <p:cNvSpPr/>
            <p:nvPr/>
          </p:nvSpPr>
          <p:spPr>
            <a:xfrm>
              <a:off x="7306293" y="2755208"/>
              <a:ext cx="5417899" cy="23083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17">
              <a:extLst>
                <a:ext uri="{FF2B5EF4-FFF2-40B4-BE49-F238E27FC236}">
                  <a16:creationId xmlns:a16="http://schemas.microsoft.com/office/drawing/2014/main" id="{607BD26B-2F13-4363-84EC-06B7C6E4EBA8}"/>
                </a:ext>
              </a:extLst>
            </p:cNvPr>
            <p:cNvSpPr txBox="1"/>
            <p:nvPr/>
          </p:nvSpPr>
          <p:spPr>
            <a:xfrm>
              <a:off x="8177048" y="3279995"/>
              <a:ext cx="41603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 năm trời hạn hán, </a:t>
              </a:r>
              <a:r>
                <a:rPr lang="en-US" sz="4000" b="0" i="0">
                  <a:solidFill>
                    <a:srgbClr val="DA6A3E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(...)</a:t>
              </a:r>
              <a:r>
                <a:rPr lang="en-US" sz="4000" b="0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14">
            <a:extLst>
              <a:ext uri="{FF2B5EF4-FFF2-40B4-BE49-F238E27FC236}">
                <a16:creationId xmlns:a16="http://schemas.microsoft.com/office/drawing/2014/main" id="{ADECD4FA-7CF0-49CE-84B2-AD84BB73E0A9}"/>
              </a:ext>
            </a:extLst>
          </p:cNvPr>
          <p:cNvGrpSpPr/>
          <p:nvPr/>
        </p:nvGrpSpPr>
        <p:grpSpPr>
          <a:xfrm>
            <a:off x="5941726" y="3654625"/>
            <a:ext cx="750350" cy="750350"/>
            <a:chOff x="5945726" y="1484335"/>
            <a:chExt cx="750350" cy="750350"/>
          </a:xfrm>
        </p:grpSpPr>
        <p:sp>
          <p:nvSpPr>
            <p:cNvPr id="18" name="15">
              <a:extLst>
                <a:ext uri="{FF2B5EF4-FFF2-40B4-BE49-F238E27FC236}">
                  <a16:creationId xmlns:a16="http://schemas.microsoft.com/office/drawing/2014/main" id="{47EDA953-D7CE-413E-8C0C-AB4C5517C4CA}"/>
                </a:ext>
              </a:extLst>
            </p:cNvPr>
            <p:cNvSpPr/>
            <p:nvPr/>
          </p:nvSpPr>
          <p:spPr>
            <a:xfrm>
              <a:off x="6034446" y="1573055"/>
              <a:ext cx="572910" cy="572910"/>
            </a:xfrm>
            <a:prstGeom prst="ellipse">
              <a:avLst/>
            </a:prstGeom>
            <a:solidFill>
              <a:srgbClr val="F6B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16">
              <a:extLst>
                <a:ext uri="{FF2B5EF4-FFF2-40B4-BE49-F238E27FC236}">
                  <a16:creationId xmlns:a16="http://schemas.microsoft.com/office/drawing/2014/main" id="{8A83CC96-B841-481D-8E51-3D486BBE568A}"/>
                </a:ext>
              </a:extLst>
            </p:cNvPr>
            <p:cNvSpPr/>
            <p:nvPr/>
          </p:nvSpPr>
          <p:spPr>
            <a:xfrm>
              <a:off x="5945726" y="1484335"/>
              <a:ext cx="750350" cy="750350"/>
            </a:xfrm>
            <a:prstGeom prst="ellipse">
              <a:avLst/>
            </a:prstGeom>
            <a:noFill/>
            <a:ln>
              <a:solidFill>
                <a:srgbClr val="F6B0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8DD263-DEC8-4494-A4FC-72C06CDEE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476250" y="2209800"/>
            <a:ext cx="5345071" cy="3655449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4017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9">
            <a:extLst>
              <a:ext uri="{FF2B5EF4-FFF2-40B4-BE49-F238E27FC236}">
                <a16:creationId xmlns:a16="http://schemas.microsoft.com/office/drawing/2014/main" id="{B2F579F3-E3EF-4DDD-8A4B-541EAC37547A}"/>
              </a:ext>
            </a:extLst>
          </p:cNvPr>
          <p:cNvGrpSpPr/>
          <p:nvPr/>
        </p:nvGrpSpPr>
        <p:grpSpPr>
          <a:xfrm>
            <a:off x="2138516" y="140834"/>
            <a:ext cx="7620000" cy="400985"/>
            <a:chOff x="2286000" y="530480"/>
            <a:chExt cx="7620000" cy="400985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6979D6FE-8450-44EE-8B53-FD259A9A443B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CA3DB9C-4A99-47D9-A572-18BA7BBF1A66}"/>
                </a:ext>
              </a:extLst>
            </p:cNvPr>
            <p:cNvSpPr txBox="1"/>
            <p:nvPr/>
          </p:nvSpPr>
          <p:spPr>
            <a:xfrm>
              <a:off x="4394796" y="531355"/>
              <a:ext cx="37105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 VÀ NGHE: GỌI BẠN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152400" y="168347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041614" y="541819"/>
            <a:ext cx="10807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600" b="1" i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600" b="1" i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tranh:</a:t>
            </a:r>
            <a:endParaRPr lang="vi-VN" sz="36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D30BE18E-D8A6-4ACD-93A9-123D85032B7E}"/>
              </a:ext>
            </a:extLst>
          </p:cNvPr>
          <p:cNvGrpSpPr/>
          <p:nvPr/>
        </p:nvGrpSpPr>
        <p:grpSpPr>
          <a:xfrm>
            <a:off x="747577" y="5413558"/>
            <a:ext cx="4864191" cy="1262297"/>
            <a:chOff x="4985722" y="2868818"/>
            <a:chExt cx="4864191" cy="1262297"/>
          </a:xfrm>
        </p:grpSpPr>
        <p:sp>
          <p:nvSpPr>
            <p:cNvPr id="14" name="9">
              <a:extLst>
                <a:ext uri="{FF2B5EF4-FFF2-40B4-BE49-F238E27FC236}">
                  <a16:creationId xmlns:a16="http://schemas.microsoft.com/office/drawing/2014/main" id="{22BCDD16-C3FF-4391-B270-488AE009D15E}"/>
                </a:ext>
              </a:extLst>
            </p:cNvPr>
            <p:cNvSpPr/>
            <p:nvPr/>
          </p:nvSpPr>
          <p:spPr>
            <a:xfrm>
              <a:off x="4985722" y="2868818"/>
              <a:ext cx="4738824" cy="12622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17">
              <a:extLst>
                <a:ext uri="{FF2B5EF4-FFF2-40B4-BE49-F238E27FC236}">
                  <a16:creationId xmlns:a16="http://schemas.microsoft.com/office/drawing/2014/main" id="{607BD26B-2F13-4363-84EC-06B7C6E4EBA8}"/>
                </a:ext>
              </a:extLst>
            </p:cNvPr>
            <p:cNvSpPr txBox="1"/>
            <p:nvPr/>
          </p:nvSpPr>
          <p:spPr>
            <a:xfrm>
              <a:off x="5270359" y="3019275"/>
              <a:ext cx="45795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 vàng đi tìm cỏ,</a:t>
              </a:r>
              <a:r>
                <a:rPr lang="en-US" sz="3200" b="0" i="0" dirty="0">
                  <a:solidFill>
                    <a:srgbClr val="DA6A3E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(...)</a:t>
              </a:r>
              <a:r>
                <a:rPr lang="vi-VN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 trắng thương bạn, </a:t>
              </a:r>
              <a:r>
                <a:rPr lang="en-US" sz="3200" b="0" i="0" dirty="0" smtClean="0">
                  <a:solidFill>
                    <a:srgbClr val="DA6A3E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(...)</a:t>
              </a:r>
              <a:r>
                <a:rPr lang="en-US" sz="3200" b="0" i="0" dirty="0" smtClean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14">
            <a:extLst>
              <a:ext uri="{FF2B5EF4-FFF2-40B4-BE49-F238E27FC236}">
                <a16:creationId xmlns:a16="http://schemas.microsoft.com/office/drawing/2014/main" id="{ADECD4FA-7CF0-49CE-84B2-AD84BB73E0A9}"/>
              </a:ext>
            </a:extLst>
          </p:cNvPr>
          <p:cNvGrpSpPr/>
          <p:nvPr/>
        </p:nvGrpSpPr>
        <p:grpSpPr>
          <a:xfrm>
            <a:off x="309397" y="5669531"/>
            <a:ext cx="750350" cy="750350"/>
            <a:chOff x="5945726" y="1484335"/>
            <a:chExt cx="750350" cy="750350"/>
          </a:xfrm>
        </p:grpSpPr>
        <p:sp>
          <p:nvSpPr>
            <p:cNvPr id="18" name="15">
              <a:extLst>
                <a:ext uri="{FF2B5EF4-FFF2-40B4-BE49-F238E27FC236}">
                  <a16:creationId xmlns:a16="http://schemas.microsoft.com/office/drawing/2014/main" id="{47EDA953-D7CE-413E-8C0C-AB4C5517C4CA}"/>
                </a:ext>
              </a:extLst>
            </p:cNvPr>
            <p:cNvSpPr/>
            <p:nvPr/>
          </p:nvSpPr>
          <p:spPr>
            <a:xfrm>
              <a:off x="6034446" y="1573055"/>
              <a:ext cx="572910" cy="572910"/>
            </a:xfrm>
            <a:prstGeom prst="ellipse">
              <a:avLst/>
            </a:prstGeom>
            <a:solidFill>
              <a:srgbClr val="F6B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16">
              <a:extLst>
                <a:ext uri="{FF2B5EF4-FFF2-40B4-BE49-F238E27FC236}">
                  <a16:creationId xmlns:a16="http://schemas.microsoft.com/office/drawing/2014/main" id="{8A83CC96-B841-481D-8E51-3D486BBE568A}"/>
                </a:ext>
              </a:extLst>
            </p:cNvPr>
            <p:cNvSpPr/>
            <p:nvPr/>
          </p:nvSpPr>
          <p:spPr>
            <a:xfrm>
              <a:off x="5945726" y="1484335"/>
              <a:ext cx="750350" cy="750350"/>
            </a:xfrm>
            <a:prstGeom prst="ellipse">
              <a:avLst/>
            </a:prstGeom>
            <a:noFill/>
            <a:ln>
              <a:solidFill>
                <a:srgbClr val="F6B0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137F2E6-964A-4211-B1FD-AEB0B877B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409481" y="1757403"/>
            <a:ext cx="5202286" cy="35578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92F2A7-E258-4C11-8BF1-A2CE0E3B3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6324600" y="1741266"/>
            <a:ext cx="5414268" cy="3702772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grpSp>
        <p:nvGrpSpPr>
          <p:cNvPr id="21" name="1">
            <a:extLst>
              <a:ext uri="{FF2B5EF4-FFF2-40B4-BE49-F238E27FC236}">
                <a16:creationId xmlns:a16="http://schemas.microsoft.com/office/drawing/2014/main" id="{D30BE18E-D8A6-4ACD-93A9-123D85032B7E}"/>
              </a:ext>
            </a:extLst>
          </p:cNvPr>
          <p:cNvGrpSpPr/>
          <p:nvPr/>
        </p:nvGrpSpPr>
        <p:grpSpPr>
          <a:xfrm>
            <a:off x="6603356" y="5532758"/>
            <a:ext cx="5275475" cy="990600"/>
            <a:chOff x="7592748" y="5412328"/>
            <a:chExt cx="5275475" cy="990600"/>
          </a:xfrm>
        </p:grpSpPr>
        <p:sp>
          <p:nvSpPr>
            <p:cNvPr id="22" name="9">
              <a:extLst>
                <a:ext uri="{FF2B5EF4-FFF2-40B4-BE49-F238E27FC236}">
                  <a16:creationId xmlns:a16="http://schemas.microsoft.com/office/drawing/2014/main" id="{22BCDD16-C3FF-4391-B270-488AE009D15E}"/>
                </a:ext>
              </a:extLst>
            </p:cNvPr>
            <p:cNvSpPr/>
            <p:nvPr/>
          </p:nvSpPr>
          <p:spPr>
            <a:xfrm>
              <a:off x="7592748" y="5412328"/>
              <a:ext cx="5060667" cy="990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17">
              <a:extLst>
                <a:ext uri="{FF2B5EF4-FFF2-40B4-BE49-F238E27FC236}">
                  <a16:creationId xmlns:a16="http://schemas.microsoft.com/office/drawing/2014/main" id="{607BD26B-2F13-4363-84EC-06B7C6E4EBA8}"/>
                </a:ext>
              </a:extLst>
            </p:cNvPr>
            <p:cNvSpPr txBox="1"/>
            <p:nvPr/>
          </p:nvSpPr>
          <p:spPr>
            <a:xfrm>
              <a:off x="7842322" y="5609308"/>
              <a:ext cx="5025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bây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 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 </a:t>
              </a:r>
              <a:r>
                <a:rPr lang="en-US" sz="3200" b="0" i="0" dirty="0" smtClean="0">
                  <a:solidFill>
                    <a:srgbClr val="DA6A3E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(...)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 .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14">
            <a:extLst>
              <a:ext uri="{FF2B5EF4-FFF2-40B4-BE49-F238E27FC236}">
                <a16:creationId xmlns:a16="http://schemas.microsoft.com/office/drawing/2014/main" id="{ADECD4FA-7CF0-49CE-84B2-AD84BB73E0A9}"/>
              </a:ext>
            </a:extLst>
          </p:cNvPr>
          <p:cNvGrpSpPr/>
          <p:nvPr/>
        </p:nvGrpSpPr>
        <p:grpSpPr>
          <a:xfrm>
            <a:off x="6102580" y="5652883"/>
            <a:ext cx="750350" cy="750350"/>
            <a:chOff x="5945726" y="1484335"/>
            <a:chExt cx="750350" cy="750350"/>
          </a:xfrm>
        </p:grpSpPr>
        <p:sp>
          <p:nvSpPr>
            <p:cNvPr id="28" name="15">
              <a:extLst>
                <a:ext uri="{FF2B5EF4-FFF2-40B4-BE49-F238E27FC236}">
                  <a16:creationId xmlns:a16="http://schemas.microsoft.com/office/drawing/2014/main" id="{47EDA953-D7CE-413E-8C0C-AB4C5517C4CA}"/>
                </a:ext>
              </a:extLst>
            </p:cNvPr>
            <p:cNvSpPr/>
            <p:nvPr/>
          </p:nvSpPr>
          <p:spPr>
            <a:xfrm>
              <a:off x="6034446" y="1573055"/>
              <a:ext cx="572910" cy="572910"/>
            </a:xfrm>
            <a:prstGeom prst="ellipse">
              <a:avLst/>
            </a:prstGeom>
            <a:solidFill>
              <a:srgbClr val="F6B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16">
              <a:extLst>
                <a:ext uri="{FF2B5EF4-FFF2-40B4-BE49-F238E27FC236}">
                  <a16:creationId xmlns:a16="http://schemas.microsoft.com/office/drawing/2014/main" id="{8A83CC96-B841-481D-8E51-3D486BBE568A}"/>
                </a:ext>
              </a:extLst>
            </p:cNvPr>
            <p:cNvSpPr/>
            <p:nvPr/>
          </p:nvSpPr>
          <p:spPr>
            <a:xfrm>
              <a:off x="5945726" y="1484335"/>
              <a:ext cx="750350" cy="750350"/>
            </a:xfrm>
            <a:prstGeom prst="ellipse">
              <a:avLst/>
            </a:prstGeom>
            <a:noFill/>
            <a:ln>
              <a:solidFill>
                <a:srgbClr val="F6B0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9204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76200" y="74099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194285" y="75315"/>
            <a:ext cx="10807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minh họa câu chuyện trong bài thơ </a:t>
            </a:r>
            <a:r>
              <a:rPr lang="vi-VN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r>
              <a:rPr lang="en-US" sz="3200" b="1" i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gợi ý, nói về sự việc trong từng tranh</a:t>
            </a:r>
            <a:r>
              <a:rPr lang="vi-VN" sz="3200" b="1" dirty="0" smtClean="0">
                <a:solidFill>
                  <a:srgbClr val="95312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981200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7081684" y="1143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1981200" y="3810000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7081684" y="3859214"/>
            <a:ext cx="3357716" cy="2057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D634D28-0543-432D-A44F-092DEF4BFD2C}"/>
              </a:ext>
            </a:extLst>
          </p:cNvPr>
          <p:cNvSpPr/>
          <p:nvPr/>
        </p:nvSpPr>
        <p:spPr>
          <a:xfrm>
            <a:off x="1731312" y="3379086"/>
            <a:ext cx="3857491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xa xưa, trong rừng xanh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 thẳm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086A7D95-6406-4AD1-92E6-E358DABF3959}"/>
              </a:ext>
            </a:extLst>
          </p:cNvPr>
          <p:cNvSpPr/>
          <p:nvPr/>
        </p:nvSpPr>
        <p:spPr>
          <a:xfrm>
            <a:off x="6705600" y="3248533"/>
            <a:ext cx="4219709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năm, trời hạn hán…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935B50BE-74AB-4F4C-B0B9-5C5CD8E03639}"/>
              </a:ext>
            </a:extLst>
          </p:cNvPr>
          <p:cNvSpPr/>
          <p:nvPr/>
        </p:nvSpPr>
        <p:spPr>
          <a:xfrm>
            <a:off x="1752600" y="6172200"/>
            <a:ext cx="3857490" cy="243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cỏ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</a:t>
            </a:r>
            <a:endParaRPr lang="en-US" sz="28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 bạn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.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6B745AB0-2D00-4A8B-AC78-8B7897E31285}"/>
              </a:ext>
            </a:extLst>
          </p:cNvPr>
          <p:cNvSpPr/>
          <p:nvPr/>
        </p:nvSpPr>
        <p:spPr>
          <a:xfrm>
            <a:off x="6808638" y="5985324"/>
            <a:ext cx="4116671" cy="3737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 giờ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V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trắng….</a:t>
            </a:r>
          </a:p>
        </p:txBody>
      </p:sp>
    </p:spTree>
    <p:extLst>
      <p:ext uri="{BB962C8B-B14F-4D97-AF65-F5344CB8AC3E}">
        <p14:creationId xmlns:p14="http://schemas.microsoft.com/office/powerpoint/2010/main" val="40066742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B8238-0175-459A-B43A-8B0470D4D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33" t="30722" r="47197" b="14208"/>
          <a:stretch/>
        </p:blipFill>
        <p:spPr>
          <a:xfrm>
            <a:off x="596765" y="189902"/>
            <a:ext cx="2398475" cy="2090278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6000" endPos="190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50B77-0024-4FE0-BBFB-53FD29E31C4F}"/>
              </a:ext>
            </a:extLst>
          </p:cNvPr>
          <p:cNvSpPr txBox="1"/>
          <p:nvPr/>
        </p:nvSpPr>
        <p:spPr>
          <a:xfrm>
            <a:off x="3429000" y="496514"/>
            <a:ext cx="6880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CF1F0-3389-41A0-99CD-FFA326BD8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9" t="8081" r="7055" b="7671"/>
          <a:stretch/>
        </p:blipFill>
        <p:spPr>
          <a:xfrm>
            <a:off x="9670478" y="1424576"/>
            <a:ext cx="2289881" cy="2129389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23000" endPos="65000" dist="50800" dir="5400000" sy="-100000" algn="bl" rotWithShape="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4FE5EE-E8A0-426E-B8BA-B8EE12DD65A0}"/>
              </a:ext>
            </a:extLst>
          </p:cNvPr>
          <p:cNvCxnSpPr>
            <a:cxnSpLocks/>
          </p:cNvCxnSpPr>
          <p:nvPr/>
        </p:nvCxnSpPr>
        <p:spPr>
          <a:xfrm>
            <a:off x="3276600" y="1447800"/>
            <a:ext cx="6934200" cy="26318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7B73E8-CDE0-4633-93FC-99FF9D99C8E2}"/>
              </a:ext>
            </a:extLst>
          </p:cNvPr>
          <p:cNvCxnSpPr>
            <a:cxnSpLocks/>
          </p:cNvCxnSpPr>
          <p:nvPr/>
        </p:nvCxnSpPr>
        <p:spPr>
          <a:xfrm flipH="1">
            <a:off x="2995240" y="3048000"/>
            <a:ext cx="6662912" cy="0"/>
          </a:xfrm>
          <a:prstGeom prst="line">
            <a:avLst/>
          </a:prstGeom>
          <a:ln w="57150">
            <a:solidFill>
              <a:srgbClr val="0000FF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67AAFB-0D8F-4722-8B63-9703A553EA88}"/>
              </a:ext>
            </a:extLst>
          </p:cNvPr>
          <p:cNvSpPr txBox="1"/>
          <p:nvPr/>
        </p:nvSpPr>
        <p:spPr>
          <a:xfrm>
            <a:off x="4186954" y="2507723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EBE42-59A8-4398-A78A-1B1DA73E66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308" t="27750" r="47274" b="17606"/>
          <a:stretch/>
        </p:blipFill>
        <p:spPr>
          <a:xfrm>
            <a:off x="381000" y="2743200"/>
            <a:ext cx="2474166" cy="2144840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7000" endPos="18000" dist="508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7FAEE-5F75-42AC-9632-7502404E88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33" t="27956" r="4914" b="18936"/>
          <a:stretch/>
        </p:blipFill>
        <p:spPr>
          <a:xfrm>
            <a:off x="9542074" y="4367094"/>
            <a:ext cx="2432723" cy="2117450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5000" endPos="21000" dist="508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B40AE3-AC8E-4044-942C-1363055AEC90}"/>
              </a:ext>
            </a:extLst>
          </p:cNvPr>
          <p:cNvSpPr txBox="1"/>
          <p:nvPr/>
        </p:nvSpPr>
        <p:spPr>
          <a:xfrm>
            <a:off x="2883240" y="3861130"/>
            <a:ext cx="720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669DC5-E077-4D46-A75A-A9C478ED91CF}"/>
              </a:ext>
            </a:extLst>
          </p:cNvPr>
          <p:cNvCxnSpPr>
            <a:cxnSpLocks/>
          </p:cNvCxnSpPr>
          <p:nvPr/>
        </p:nvCxnSpPr>
        <p:spPr>
          <a:xfrm>
            <a:off x="2708780" y="4457392"/>
            <a:ext cx="7193173" cy="27301"/>
          </a:xfrm>
          <a:prstGeom prst="line">
            <a:avLst/>
          </a:prstGeom>
          <a:ln w="57150">
            <a:solidFill>
              <a:srgbClr val="FF000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A1EFD5-FC6D-4159-9360-23AA7E97B356}"/>
              </a:ext>
            </a:extLst>
          </p:cNvPr>
          <p:cNvCxnSpPr>
            <a:cxnSpLocks/>
          </p:cNvCxnSpPr>
          <p:nvPr/>
        </p:nvCxnSpPr>
        <p:spPr>
          <a:xfrm flipH="1">
            <a:off x="2039760" y="6096000"/>
            <a:ext cx="7502314" cy="0"/>
          </a:xfrm>
          <a:prstGeom prst="line">
            <a:avLst/>
          </a:prstGeom>
          <a:ln w="57150">
            <a:solidFill>
              <a:srgbClr val="00B0F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4A7C90E-9265-4AFC-ADD2-8A9753A7933E}"/>
              </a:ext>
            </a:extLst>
          </p:cNvPr>
          <p:cNvSpPr txBox="1"/>
          <p:nvPr/>
        </p:nvSpPr>
        <p:spPr>
          <a:xfrm>
            <a:off x="2209800" y="5550960"/>
            <a:ext cx="781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584600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76200" y="74099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151773" y="295055"/>
            <a:ext cx="1080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8A1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– 2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vi-VN" sz="3600" b="1" dirty="0" smtClean="0">
                <a:solidFill>
                  <a:srgbClr val="95312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95312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1447800" y="1008763"/>
            <a:ext cx="4432913" cy="2716214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6554890" y="1057977"/>
            <a:ext cx="4352595" cy="26670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1363598" y="3758407"/>
            <a:ext cx="4601315" cy="2819400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6639090" y="3724977"/>
            <a:ext cx="4491354" cy="2752023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6847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76200" y="74099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151773" y="295055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8A1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vi-VN" sz="3200" b="1" dirty="0" smtClean="0">
                <a:solidFill>
                  <a:srgbClr val="95312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95312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00A03-A2DF-462D-A9D7-84470CD9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71116" y="3412050"/>
            <a:ext cx="4022354" cy="2497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EF47EF-2FEE-477D-B9F5-E21E6E03E3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245096" y="1012947"/>
            <a:ext cx="1371600" cy="1601603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841117" y="2770823"/>
            <a:ext cx="344759" cy="830141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1841" t="2157" r="51258" b="53399"/>
          <a:stretch>
            <a:fillRect/>
          </a:stretch>
        </p:blipFill>
        <p:spPr>
          <a:xfrm>
            <a:off x="4016514" y="1206617"/>
            <a:ext cx="3607914" cy="2210705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1DC6F5-47AF-41C6-8814-A382D1B70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50244" t="2157" r="2855" b="53399"/>
          <a:stretch>
            <a:fillRect/>
          </a:stretch>
        </p:blipFill>
        <p:spPr>
          <a:xfrm>
            <a:off x="8380052" y="1226854"/>
            <a:ext cx="3507148" cy="2148962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D97B61-D61A-4BDE-9965-2D22E81F3C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48408" y1="67639" x2="48408" y2="67639"/>
                      </a14:backgroundRemoval>
                    </a14:imgEffect>
                  </a14:imgLayer>
                </a14:imgProps>
              </a:ext>
            </a:extLst>
          </a:blip>
          <a:srcRect l="1841" t="52361" r="51258" b="3194"/>
          <a:stretch>
            <a:fillRect/>
          </a:stretch>
        </p:blipFill>
        <p:spPr>
          <a:xfrm>
            <a:off x="4220155" y="4016337"/>
            <a:ext cx="3628446" cy="2223287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81D236-5F85-4152-95C6-9E4D8F7F3F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  <a14:backgroundMark x1="51043" y1="64456" x2="51043" y2="64456"/>
                      </a14:backgroundRemoval>
                    </a14:imgEffect>
                  </a14:imgLayer>
                </a14:imgProps>
              </a:ext>
            </a:extLst>
          </a:blip>
          <a:srcRect l="50244" t="52361" r="2855" b="3194"/>
          <a:stretch>
            <a:fillRect/>
          </a:stretch>
        </p:blipFill>
        <p:spPr>
          <a:xfrm>
            <a:off x="8480562" y="4026764"/>
            <a:ext cx="3636617" cy="2228294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sp>
        <p:nvSpPr>
          <p:cNvPr id="17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16827522">
            <a:off x="7850698" y="1907466"/>
            <a:ext cx="417290" cy="807497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6074206">
            <a:off x="7942968" y="4871603"/>
            <a:ext cx="388372" cy="76139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456503">
            <a:off x="10218528" y="3384277"/>
            <a:ext cx="388372" cy="76139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11370149">
            <a:off x="5715238" y="3329660"/>
            <a:ext cx="388372" cy="76139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1548" y="6023831"/>
            <a:ext cx="3063605" cy="609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KỂ CHUYỆN NHÓM 4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083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801" y="1388032"/>
            <a:ext cx="11689237" cy="5654827"/>
            <a:chOff x="-22111" y="965048"/>
            <a:chExt cx="11830654" cy="5654827"/>
          </a:xfrm>
        </p:grpSpPr>
        <p:graphicFrame>
          <p:nvGraphicFramePr>
            <p:cNvPr id="3" name="Diagram 2"/>
            <p:cNvGraphicFramePr/>
            <p:nvPr>
              <p:extLst/>
            </p:nvPr>
          </p:nvGraphicFramePr>
          <p:xfrm>
            <a:off x="-22111" y="965048"/>
            <a:ext cx="11830654" cy="565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026" name="Picture 2" descr="https://i.pinimg.com/736x/f8/0a/a2/f80aa2c2e576bd5d27976d3eed28851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7" y="1391427"/>
              <a:ext cx="1518763" cy="158153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01" y="3137645"/>
              <a:ext cx="1439322" cy="1271876"/>
            </a:xfrm>
            <a:prstGeom prst="ellipse">
              <a:avLst/>
            </a:prstGeom>
          </p:spPr>
        </p:pic>
        <p:pic>
          <p:nvPicPr>
            <p:cNvPr id="1032" name="Picture 8" descr="https://vectormienphi.com/wp-content/uploads/2018/12/hinh-co-giao-hinh-giao-vien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11" y="4560222"/>
              <a:ext cx="1707521" cy="17299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9801" y="-88885"/>
            <a:ext cx="10495425" cy="2007909"/>
            <a:chOff x="367142" y="49758"/>
            <a:chExt cx="10165421" cy="2007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272" l="4306" r="99583">
                          <a14:foregroundMark x1="92083" y1="19266" x2="92083" y2="19266"/>
                          <a14:foregroundMark x1="92917" y1="20031" x2="92917" y2="20031"/>
                          <a14:foregroundMark x1="93889" y1="23547" x2="93889" y2="23547"/>
                          <a14:foregroundMark x1="5139" y1="41131" x2="5139" y2="41131"/>
                          <a14:foregroundMark x1="63056" y1="9480" x2="63056" y2="9480"/>
                          <a14:foregroundMark x1="65694" y1="9174" x2="65694" y2="9174"/>
                          <a14:foregroundMark x1="63889" y1="8410" x2="65556" y2="7645"/>
                          <a14:foregroundMark x1="88472" y1="27676" x2="94861" y2="23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2" y="49758"/>
              <a:ext cx="2210541" cy="2007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ounded Rectangle 10"/>
            <p:cNvSpPr/>
            <p:nvPr/>
          </p:nvSpPr>
          <p:spPr>
            <a:xfrm>
              <a:off x="2715452" y="481549"/>
              <a:ext cx="7817111" cy="10451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ý 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69734" y="-149417"/>
            <a:ext cx="2873829" cy="2226891"/>
            <a:chOff x="5590582" y="575182"/>
            <a:chExt cx="2309343" cy="19854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82" y="575182"/>
              <a:ext cx="1151765" cy="123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081" y="782745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00" y="1331258"/>
              <a:ext cx="1647398" cy="1229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25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nner template with three kids playing in the classroom illustration Stock  Vector Image &amp; Art - Ala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8"/>
          <a:stretch/>
        </p:blipFill>
        <p:spPr bwMode="auto">
          <a:xfrm>
            <a:off x="0" y="-123796"/>
            <a:ext cx="12192000" cy="70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289560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KỂ</a:t>
            </a:r>
            <a:endParaRPr lang="en-GB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54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9">
            <a:extLst>
              <a:ext uri="{FF2B5EF4-FFF2-40B4-BE49-F238E27FC236}">
                <a16:creationId xmlns:a16="http://schemas.microsoft.com/office/drawing/2014/main" id="{B2F579F3-E3EF-4DDD-8A4B-541EAC37547A}"/>
              </a:ext>
            </a:extLst>
          </p:cNvPr>
          <p:cNvGrpSpPr/>
          <p:nvPr/>
        </p:nvGrpSpPr>
        <p:grpSpPr>
          <a:xfrm>
            <a:off x="2138516" y="140834"/>
            <a:ext cx="7620000" cy="400985"/>
            <a:chOff x="2286000" y="530480"/>
            <a:chExt cx="7620000" cy="400985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6979D6FE-8450-44EE-8B53-FD259A9A443B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CA3DB9C-4A99-47D9-A572-18BA7BBF1A66}"/>
                </a:ext>
              </a:extLst>
            </p:cNvPr>
            <p:cNvSpPr txBox="1"/>
            <p:nvPr/>
          </p:nvSpPr>
          <p:spPr>
            <a:xfrm>
              <a:off x="4394796" y="531355"/>
              <a:ext cx="37105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 VÀ NGHE: GỌI BẠN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023E2-F39C-476A-AE61-54676FC00D96}"/>
              </a:ext>
            </a:extLst>
          </p:cNvPr>
          <p:cNvGrpSpPr/>
          <p:nvPr/>
        </p:nvGrpSpPr>
        <p:grpSpPr>
          <a:xfrm>
            <a:off x="152400" y="168347"/>
            <a:ext cx="874198" cy="1068901"/>
            <a:chOff x="253799" y="259752"/>
            <a:chExt cx="874198" cy="1068901"/>
          </a:xfrm>
        </p:grpSpPr>
        <p:sp>
          <p:nvSpPr>
            <p:cNvPr id="24" name="51">
              <a:extLst>
                <a:ext uri="{FF2B5EF4-FFF2-40B4-BE49-F238E27FC236}">
                  <a16:creationId xmlns:a16="http://schemas.microsoft.com/office/drawing/2014/main" id="{7D152E76-27C7-4441-848E-C4AA7ACBB8A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A6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5F4594-EF9B-42D5-84EA-92242B9AE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3945" y="644601"/>
              <a:ext cx="684052" cy="68405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D72D7-DAC6-4D1C-9B5A-52F6AFE27E14}"/>
              </a:ext>
            </a:extLst>
          </p:cNvPr>
          <p:cNvSpPr txBox="1"/>
          <p:nvPr/>
        </p:nvSpPr>
        <p:spPr>
          <a:xfrm>
            <a:off x="1026598" y="541279"/>
            <a:ext cx="11150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8A1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i="0" dirty="0">
                <a:solidFill>
                  <a:srgbClr val="953122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95312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63B69-2F52-46B2-9480-808F1B09F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6286" l="3952" r="93853">
                        <a14:foregroundMark x1="5049" y1="5968" x2="8672" y2="7029"/>
                        <a14:foregroundMark x1="9440" y1="5172" x2="35565" y2="11141"/>
                        <a14:foregroundMark x1="35565" y1="11141" x2="42042" y2="26790"/>
                        <a14:foregroundMark x1="42042" y1="26790" x2="37322" y2="42838"/>
                        <a14:foregroundMark x1="37322" y1="42838" x2="18332" y2="43767"/>
                        <a14:foregroundMark x1="18332" y1="43767" x2="7794" y2="33687"/>
                        <a14:foregroundMark x1="7794" y1="33687" x2="8342" y2="23342"/>
                        <a14:foregroundMark x1="8342" y1="23342" x2="9330" y2="21618"/>
                        <a14:foregroundMark x1="4610" y1="22414" x2="6476" y2="36605"/>
                        <a14:foregroundMark x1="6476" y1="36605" x2="11196" y2="44032"/>
                        <a14:foregroundMark x1="11196" y1="44032" x2="15697" y2="45756"/>
                        <a14:foregroundMark x1="11306" y1="45756" x2="4830" y2="36605"/>
                        <a14:foregroundMark x1="4830" y1="36605" x2="3952" y2="32095"/>
                        <a14:foregroundMark x1="26125" y1="22944" x2="41822" y2="32626"/>
                        <a14:foregroundMark x1="38090" y1="6101" x2="44018" y2="8488"/>
                        <a14:foregroundMark x1="44018" y1="8488" x2="47869" y2="14589"/>
                        <a14:foregroundMark x1="32711" y1="45093" x2="36883" y2="45225"/>
                        <a14:foregroundMark x1="4391" y1="5438" x2="4391" y2="5438"/>
                        <a14:foregroundMark x1="9879" y1="3979" x2="9879" y2="3979"/>
                        <a14:foregroundMark x1="55434" y1="5836" x2="55214" y2="29576"/>
                        <a14:foregroundMark x1="56751" y1="6764" x2="68496" y2="7427"/>
                        <a14:foregroundMark x1="68496" y1="7427" x2="81778" y2="18833"/>
                        <a14:foregroundMark x1="81778" y1="18833" x2="80351" y2="31034"/>
                        <a14:foregroundMark x1="80351" y1="31034" x2="68057" y2="35411"/>
                        <a14:foregroundMark x1="68057" y1="35411" x2="67508" y2="35411"/>
                        <a14:foregroundMark x1="89791" y1="6631" x2="93853" y2="39788"/>
                        <a14:foregroundMark x1="52250" y1="29045" x2="53787" y2="39523"/>
                        <a14:foregroundMark x1="53787" y1="39523" x2="83095" y2="44828"/>
                        <a14:foregroundMark x1="58353" y1="45776" x2="60808" y2="45842"/>
                        <a14:foregroundMark x1="52799" y1="57825" x2="88474" y2="61538"/>
                        <a14:foregroundMark x1="53128" y1="57692" x2="52909" y2="75995"/>
                        <a14:foregroundMark x1="52909" y1="75995" x2="54446" y2="83289"/>
                        <a14:foregroundMark x1="54446" y1="83289" x2="63447" y2="89920"/>
                        <a14:foregroundMark x1="63447" y1="89920" x2="78375" y2="89920"/>
                        <a14:foregroundMark x1="78375" y1="89920" x2="87596" y2="84350"/>
                        <a14:foregroundMark x1="87596" y1="84350" x2="90450" y2="70557"/>
                        <a14:foregroundMark x1="90450" y1="70557" x2="87047" y2="60875"/>
                        <a14:foregroundMark x1="87047" y1="60875" x2="78266" y2="57162"/>
                        <a14:foregroundMark x1="78266" y1="57162" x2="56641" y2="57692"/>
                        <a14:foregroundMark x1="53568" y1="90318" x2="70362" y2="92971"/>
                        <a14:foregroundMark x1="70362" y1="92971" x2="89682" y2="93103"/>
                        <a14:foregroundMark x1="91877" y1="91114" x2="92316" y2="61406"/>
                        <a14:foregroundMark x1="53787" y1="91247" x2="60703" y2="94960"/>
                        <a14:foregroundMark x1="60703" y1="94960" x2="69045" y2="96021"/>
                        <a14:foregroundMark x1="66740" y1="78382" x2="80681" y2="71751"/>
                        <a14:foregroundMark x1="9111" y1="16048" x2="9111" y2="16048"/>
                        <a14:foregroundMark x1="4940" y1="18170" x2="25137" y2="13395"/>
                        <a14:foregroundMark x1="25137" y1="13395" x2="25137" y2="13395"/>
                        <a14:foregroundMark x1="18112" y1="12069" x2="10538" y2="15517"/>
                        <a14:foregroundMark x1="78375" y1="68568" x2="79363" y2="71353"/>
                        <a14:foregroundMark x1="17563" y1="61008" x2="12184" y2="68435"/>
                        <a14:foregroundMark x1="4720" y1="56764" x2="28430" y2="56101"/>
                        <a14:foregroundMark x1="28430" y1="56101" x2="37102" y2="56101"/>
                        <a14:foregroundMark x1="9111" y1="55703" x2="22503" y2="55703"/>
                        <a14:foregroundMark x1="34577" y1="55438" x2="42042" y2="56764"/>
                        <a14:foregroundMark x1="42042" y1="56764" x2="44457" y2="58886"/>
                        <a14:foregroundMark x1="41164" y1="55438" x2="44896" y2="57958"/>
                        <a14:foregroundMark x1="43249" y1="55438" x2="46652" y2="58753"/>
                        <a14:foregroundMark x1="43798" y1="55438" x2="46103" y2="57692"/>
                        <a14:foregroundMark x1="44237" y1="55172" x2="47201" y2="58488"/>
                        <a14:foregroundMark x1="9330" y1="55703" x2="5928" y2="56764"/>
                        <a14:foregroundMark x1="9330" y1="55172" x2="6257" y2="55570"/>
                        <a14:foregroundMark x1="7355" y1="58090" x2="9989" y2="68568"/>
                        <a14:foregroundMark x1="9440" y1="94164" x2="16795" y2="94828"/>
                        <a14:foregroundMark x1="59824" y1="96286" x2="59824" y2="96286"/>
                        <a14:foregroundMark x1="23381" y1="45225" x2="23381" y2="45225"/>
                        <a14:foregroundMark x1="57849" y1="44960" x2="57849" y2="44960"/>
                        <a14:foregroundMark x1="56970" y1="44960" x2="57739" y2="45358"/>
                        <a14:foregroundMark x1="57958" y1="45756" x2="57958" y2="45756"/>
                        <a14:foregroundMark x1="62459" y1="45093" x2="72777" y2="45093"/>
                        <a14:foregroundMark x1="58288" y1="45756" x2="58288" y2="45756"/>
                        <a14:foregroundMark x1="58178" y1="45623" x2="58178" y2="45623"/>
                        <a14:foregroundMark x1="57849" y1="45358" x2="58507" y2="45623"/>
                        <a14:backgroundMark x1="48299" y1="17241" x2="48299" y2="17241"/>
                        <a14:backgroundMark x1="48738" y1="16446" x2="48738" y2="16446"/>
                        <a14:backgroundMark x1="48518" y1="15385" x2="48518" y2="15385"/>
                        <a14:backgroundMark x1="48079" y1="14589" x2="48079" y2="14589"/>
                        <a14:backgroundMark x1="48079" y1="15915" x2="48079" y2="15915"/>
                        <a14:backgroundMark x1="48299" y1="15385" x2="48299" y2="15385"/>
                        <a14:backgroundMark x1="48408" y1="14721" x2="48628" y2="16180"/>
                        <a14:backgroundMark x1="48738" y1="15650" x2="48957" y2="18037"/>
                        <a14:backgroundMark x1="72149" y1="46286" x2="74643" y2="46286"/>
                      </a14:backgroundRemoval>
                    </a14:imgEffect>
                  </a14:imgLayer>
                </a14:imgProps>
              </a:ext>
            </a:extLst>
          </a:blip>
          <a:srcRect l="6099" t="8518" r="52391" b="56123"/>
          <a:stretch/>
        </p:blipFill>
        <p:spPr>
          <a:xfrm>
            <a:off x="3752850" y="1371600"/>
            <a:ext cx="4686300" cy="2581107"/>
          </a:xfrm>
          <a:custGeom>
            <a:avLst/>
            <a:gdLst>
              <a:gd name="connsiteX0" fmla="*/ 386700 w 3886200"/>
              <a:gd name="connsiteY0" fmla="*/ 0 h 3048000"/>
              <a:gd name="connsiteX1" fmla="*/ 3499500 w 3886200"/>
              <a:gd name="connsiteY1" fmla="*/ 0 h 3048000"/>
              <a:gd name="connsiteX2" fmla="*/ 3886200 w 3886200"/>
              <a:gd name="connsiteY2" fmla="*/ 386700 h 3048000"/>
              <a:gd name="connsiteX3" fmla="*/ 3886200 w 3886200"/>
              <a:gd name="connsiteY3" fmla="*/ 2661300 h 3048000"/>
              <a:gd name="connsiteX4" fmla="*/ 3499500 w 3886200"/>
              <a:gd name="connsiteY4" fmla="*/ 3048000 h 3048000"/>
              <a:gd name="connsiteX5" fmla="*/ 386700 w 3886200"/>
              <a:gd name="connsiteY5" fmla="*/ 3048000 h 3048000"/>
              <a:gd name="connsiteX6" fmla="*/ 0 w 3886200"/>
              <a:gd name="connsiteY6" fmla="*/ 2661300 h 3048000"/>
              <a:gd name="connsiteX7" fmla="*/ 0 w 3886200"/>
              <a:gd name="connsiteY7" fmla="*/ 386700 h 3048000"/>
              <a:gd name="connsiteX8" fmla="*/ 386700 w 3886200"/>
              <a:gd name="connsiteY8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048000">
                <a:moveTo>
                  <a:pt x="386700" y="0"/>
                </a:moveTo>
                <a:lnTo>
                  <a:pt x="3499500" y="0"/>
                </a:lnTo>
                <a:cubicBezTo>
                  <a:pt x="3713069" y="0"/>
                  <a:pt x="3886200" y="173131"/>
                  <a:pt x="3886200" y="386700"/>
                </a:cubicBezTo>
                <a:lnTo>
                  <a:pt x="3886200" y="2661300"/>
                </a:lnTo>
                <a:cubicBezTo>
                  <a:pt x="3886200" y="2874869"/>
                  <a:pt x="3713069" y="3048000"/>
                  <a:pt x="3499500" y="3048000"/>
                </a:cubicBezTo>
                <a:lnTo>
                  <a:pt x="386700" y="3048000"/>
                </a:lnTo>
                <a:cubicBezTo>
                  <a:pt x="173131" y="3048000"/>
                  <a:pt x="0" y="2874869"/>
                  <a:pt x="0" y="2661300"/>
                </a:cubicBezTo>
                <a:lnTo>
                  <a:pt x="0" y="386700"/>
                </a:lnTo>
                <a:cubicBezTo>
                  <a:pt x="0" y="173131"/>
                  <a:pt x="173131" y="0"/>
                  <a:pt x="386700" y="0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F2AA9-322E-4727-8F97-9FA6D5AA6F34}"/>
              </a:ext>
            </a:extLst>
          </p:cNvPr>
          <p:cNvGrpSpPr/>
          <p:nvPr/>
        </p:nvGrpSpPr>
        <p:grpSpPr>
          <a:xfrm>
            <a:off x="1143000" y="1071573"/>
            <a:ext cx="6269707" cy="3030600"/>
            <a:chOff x="1574800" y="1252417"/>
            <a:chExt cx="6269707" cy="3030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3F62F1-54C6-4982-850B-0F25D9D12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57" b="92745" l="0" r="61163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69630" r="38444" b="9074"/>
            <a:stretch/>
          </p:blipFill>
          <p:spPr>
            <a:xfrm>
              <a:off x="1574800" y="1252417"/>
              <a:ext cx="6269707" cy="3030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E381CC-C923-4BEE-BC92-6AE9E869434B}"/>
                </a:ext>
              </a:extLst>
            </p:cNvPr>
            <p:cNvSpPr txBox="1"/>
            <p:nvPr/>
          </p:nvSpPr>
          <p:spPr>
            <a:xfrm>
              <a:off x="2519773" y="1986556"/>
              <a:ext cx="43797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4DEA5-74AF-4D33-AB90-592931776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277853" y="3790372"/>
            <a:ext cx="4263128" cy="2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021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914400" y="1371600"/>
            <a:ext cx="1110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28575">
                  <a:solidFill>
                    <a:srgbClr val="DE7859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</a:rPr>
              <a:t>Liên</a:t>
            </a:r>
            <a:r>
              <a:rPr lang="en-US" sz="5400" b="1" dirty="0">
                <a:ln w="28575">
                  <a:solidFill>
                    <a:srgbClr val="DE7859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</a:rPr>
              <a:t> </a:t>
            </a:r>
            <a:r>
              <a:rPr lang="en-US" sz="5400" b="1" dirty="0" err="1">
                <a:ln w="28575">
                  <a:solidFill>
                    <a:srgbClr val="DE7859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</a:rPr>
              <a:t>hệ</a:t>
            </a:r>
            <a:r>
              <a:rPr lang="en-US" sz="5400" b="1" dirty="0">
                <a:ln w="28575">
                  <a:solidFill>
                    <a:srgbClr val="DE7859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</a:rPr>
              <a:t>:</a:t>
            </a:r>
            <a:endParaRPr lang="vi-VN" sz="5400" b="1" dirty="0">
              <a:ln w="28575">
                <a:solidFill>
                  <a:srgbClr val="DE7859"/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5080AB"/>
                </a:outerShdw>
              </a:effectLst>
              <a:latin typeface="UTM Androgyne" panose="02040603050506020204" pitchFamily="18" charset="0"/>
              <a:ea typeface="字魂59号-创粗黑" panose="00000500000000000000" pitchFamily="2" charset="-122"/>
              <a:cs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0" y="0"/>
            <a:ext cx="3110711" cy="2453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2501877"/>
            <a:ext cx="7086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giữ được tình bạn tốt, con cần làm gì?</a:t>
            </a:r>
            <a:endParaRPr lang="en-US" sz="40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99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B2957-5081-4BF9-8761-AF0FA77D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07" y="1524000"/>
            <a:ext cx="1550006" cy="1550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C0621B-4B37-4E4D-8B22-D96819DE125A}"/>
              </a:ext>
            </a:extLst>
          </p:cNvPr>
          <p:cNvSpPr txBox="1"/>
          <p:nvPr/>
        </p:nvSpPr>
        <p:spPr>
          <a:xfrm>
            <a:off x="3429000" y="3200400"/>
            <a:ext cx="568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DE7859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519862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">
            <a:extLst>
              <a:ext uri="{FF2B5EF4-FFF2-40B4-BE49-F238E27FC236}">
                <a16:creationId xmlns:a16="http://schemas.microsoft.com/office/drawing/2014/main" id="{4DF111A2-2FAF-4AC9-945A-D14664DE88A9}"/>
              </a:ext>
            </a:extLst>
          </p:cNvPr>
          <p:cNvSpPr/>
          <p:nvPr/>
        </p:nvSpPr>
        <p:spPr>
          <a:xfrm>
            <a:off x="1828800" y="2895600"/>
            <a:ext cx="8915400" cy="2438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556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1" name="14">
            <a:extLst>
              <a:ext uri="{FF2B5EF4-FFF2-40B4-BE49-F238E27FC236}">
                <a16:creationId xmlns:a16="http://schemas.microsoft.com/office/drawing/2014/main" id="{00AB0DDF-20D2-481B-8B28-3F65BB2C9693}"/>
              </a:ext>
            </a:extLst>
          </p:cNvPr>
          <p:cNvGrpSpPr/>
          <p:nvPr/>
        </p:nvGrpSpPr>
        <p:grpSpPr>
          <a:xfrm>
            <a:off x="1329745" y="3739625"/>
            <a:ext cx="750350" cy="750350"/>
            <a:chOff x="5945726" y="1484335"/>
            <a:chExt cx="750350" cy="750350"/>
          </a:xfrm>
        </p:grpSpPr>
        <p:sp>
          <p:nvSpPr>
            <p:cNvPr id="22" name="15">
              <a:extLst>
                <a:ext uri="{FF2B5EF4-FFF2-40B4-BE49-F238E27FC236}">
                  <a16:creationId xmlns:a16="http://schemas.microsoft.com/office/drawing/2014/main" id="{AF192C3D-54C9-4C02-BC7F-84B30A9AE558}"/>
                </a:ext>
              </a:extLst>
            </p:cNvPr>
            <p:cNvSpPr/>
            <p:nvPr/>
          </p:nvSpPr>
          <p:spPr>
            <a:xfrm>
              <a:off x="6034446" y="1573055"/>
              <a:ext cx="572910" cy="572910"/>
            </a:xfrm>
            <a:prstGeom prst="ellipse">
              <a:avLst/>
            </a:prstGeom>
            <a:solidFill>
              <a:srgbClr val="F6B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16">
              <a:extLst>
                <a:ext uri="{FF2B5EF4-FFF2-40B4-BE49-F238E27FC236}">
                  <a16:creationId xmlns:a16="http://schemas.microsoft.com/office/drawing/2014/main" id="{CC064AA9-F0FD-434B-9B6B-7E414C48FDF3}"/>
                </a:ext>
              </a:extLst>
            </p:cNvPr>
            <p:cNvSpPr/>
            <p:nvPr/>
          </p:nvSpPr>
          <p:spPr>
            <a:xfrm>
              <a:off x="5945726" y="1484335"/>
              <a:ext cx="750350" cy="750350"/>
            </a:xfrm>
            <a:prstGeom prst="ellipse">
              <a:avLst/>
            </a:prstGeom>
            <a:noFill/>
            <a:ln>
              <a:solidFill>
                <a:srgbClr val="F6B0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AC258B5-9732-4FCD-BDC4-D05D7CCE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56" y="336783"/>
            <a:ext cx="10578246" cy="1644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EC9EB4-8C44-46C8-B072-524CCBA230AB}"/>
              </a:ext>
            </a:extLst>
          </p:cNvPr>
          <p:cNvSpPr txBox="1"/>
          <p:nvPr/>
        </p:nvSpPr>
        <p:spPr>
          <a:xfrm>
            <a:off x="1704920" y="429554"/>
            <a:ext cx="98012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9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40275A-B680-40C0-94BC-C180FDC4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14" y="248062"/>
            <a:ext cx="1353022" cy="13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80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14800" y="254281"/>
            <a:ext cx="445880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7" y="1320134"/>
            <a:ext cx="6607175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828187" y="1666192"/>
            <a:ext cx="5709654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793359" y="2599472"/>
            <a:ext cx="412695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747337" y="3826571"/>
            <a:ext cx="4543356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9804" y="4764155"/>
            <a:ext cx="37099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2-3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8">
            <a:extLst>
              <a:ext uri="{FF2B5EF4-FFF2-40B4-BE49-F238E27FC236}">
                <a16:creationId xmlns:a16="http://schemas.microsoft.com/office/drawing/2014/main" id="{0C01FF05-94BF-4019-9684-B1BC3A756169}"/>
              </a:ext>
            </a:extLst>
          </p:cNvPr>
          <p:cNvSpPr txBox="1"/>
          <p:nvPr/>
        </p:nvSpPr>
        <p:spPr>
          <a:xfrm>
            <a:off x="1676400" y="1524000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28575">
                  <a:solidFill>
                    <a:srgbClr val="DE7859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UTM Androgyne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HOẠT ĐỘNG TIẾP NỐI</a:t>
            </a:r>
            <a:endParaRPr lang="zh-CN" altLang="en-US" sz="5400" b="1" dirty="0">
              <a:ln w="28575">
                <a:solidFill>
                  <a:srgbClr val="DE7859"/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5080AB"/>
                </a:outerShdw>
              </a:effectLst>
              <a:latin typeface="UTM Androgyne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2667000"/>
            <a:ext cx="6629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345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240145" y="-250354"/>
            <a:ext cx="12713854" cy="524750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3842" y="1850890"/>
            <a:ext cx="87640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1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1026" name="Picture 2" descr="Gia Đình Nông Dân Siêu Phàm | LIF K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47800"/>
            <a:ext cx="2667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000" y="390450"/>
            <a:ext cx="758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Thẻ</a:t>
            </a:r>
            <a:r>
              <a:rPr lang="en-US" sz="66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quà</a:t>
            </a:r>
            <a:r>
              <a:rPr lang="en-US" sz="66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may </a:t>
            </a:r>
            <a:r>
              <a:rPr lang="en-US" sz="66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mắn</a:t>
            </a:r>
            <a:endParaRPr lang="en-US" sz="6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524000" y="1888896"/>
            <a:ext cx="5084846" cy="2286000"/>
          </a:xfrm>
          <a:prstGeom prst="wedgeEllipseCallout">
            <a:avLst>
              <a:gd name="adj1" fmla="val 83742"/>
              <a:gd name="adj2" fmla="val 39212"/>
            </a:avLst>
          </a:prstGeom>
          <a:solidFill>
            <a:srgbClr val="FFFFCC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71803">
            <a:off x="4189686" y="4546124"/>
            <a:ext cx="2056451" cy="166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726290">
            <a:off x="7236308" y="5801603"/>
            <a:ext cx="1304301" cy="13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1752600" y="259113"/>
            <a:ext cx="8686800" cy="1015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89724" y="259113"/>
            <a:ext cx="8309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ọc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0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Gia Đình Nông Dân Siêu Phàm | LIF K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01" y="1779144"/>
            <a:ext cx="2581250" cy="46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295141" y="1682203"/>
            <a:ext cx="3830868" cy="2582335"/>
            <a:chOff x="3827073" y="2438400"/>
            <a:chExt cx="4705350" cy="3324226"/>
          </a:xfrm>
        </p:grpSpPr>
        <p:pic>
          <p:nvPicPr>
            <p:cNvPr id="10" name="Picture 4" descr="Illustration Of Circle Pattern Frame Stock Illustration - Download Image  Now - Backgrounds, Kawaii, Abstract - iSto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073" y="2438400"/>
              <a:ext cx="4705350" cy="3324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8871AF-63B8-4FDB-9132-D0635D54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979" b="96286" l="3952" r="93853">
                          <a14:foregroundMark x1="5049" y1="5968" x2="8672" y2="7029"/>
                          <a14:foregroundMark x1="9440" y1="5172" x2="35565" y2="11141"/>
                          <a14:foregroundMark x1="35565" y1="11141" x2="42042" y2="26790"/>
                          <a14:foregroundMark x1="42042" y1="26790" x2="37322" y2="42838"/>
                          <a14:foregroundMark x1="37322" y1="42838" x2="18332" y2="43767"/>
                          <a14:foregroundMark x1="18332" y1="43767" x2="7794" y2="33687"/>
                          <a14:foregroundMark x1="7794" y1="33687" x2="8342" y2="23342"/>
                          <a14:foregroundMark x1="8342" y1="23342" x2="9330" y2="21618"/>
                          <a14:foregroundMark x1="4610" y1="22414" x2="6476" y2="36605"/>
                          <a14:foregroundMark x1="6476" y1="36605" x2="11196" y2="44032"/>
                          <a14:foregroundMark x1="11196" y1="44032" x2="15697" y2="45756"/>
                          <a14:foregroundMark x1="11306" y1="45756" x2="4830" y2="36605"/>
                          <a14:foregroundMark x1="4830" y1="36605" x2="3952" y2="32095"/>
                          <a14:foregroundMark x1="26125" y1="22944" x2="41822" y2="32626"/>
                          <a14:foregroundMark x1="38090" y1="6101" x2="44018" y2="8488"/>
                          <a14:foregroundMark x1="44018" y1="8488" x2="47869" y2="14589"/>
                          <a14:foregroundMark x1="32711" y1="45093" x2="36883" y2="45225"/>
                          <a14:foregroundMark x1="4391" y1="5438" x2="4391" y2="5438"/>
                          <a14:foregroundMark x1="9879" y1="3979" x2="9879" y2="3979"/>
                          <a14:foregroundMark x1="55434" y1="5836" x2="55214" y2="29576"/>
                          <a14:foregroundMark x1="56751" y1="6764" x2="68496" y2="7427"/>
                          <a14:foregroundMark x1="68496" y1="7427" x2="81778" y2="18833"/>
                          <a14:foregroundMark x1="81778" y1="18833" x2="80351" y2="31034"/>
                          <a14:foregroundMark x1="80351" y1="31034" x2="68057" y2="35411"/>
                          <a14:foregroundMark x1="68057" y1="35411" x2="67508" y2="35411"/>
                          <a14:foregroundMark x1="89791" y1="6631" x2="93853" y2="39788"/>
                          <a14:foregroundMark x1="52250" y1="29045" x2="53787" y2="39523"/>
                          <a14:foregroundMark x1="53787" y1="39523" x2="83095" y2="44828"/>
                          <a14:foregroundMark x1="58353" y1="45776" x2="60808" y2="45842"/>
                          <a14:foregroundMark x1="52799" y1="57825" x2="88474" y2="61538"/>
                          <a14:foregroundMark x1="53128" y1="57692" x2="52909" y2="75995"/>
                          <a14:foregroundMark x1="52909" y1="75995" x2="54446" y2="83289"/>
                          <a14:foregroundMark x1="54446" y1="83289" x2="63447" y2="89920"/>
                          <a14:foregroundMark x1="63447" y1="89920" x2="78375" y2="89920"/>
                          <a14:foregroundMark x1="78375" y1="89920" x2="87596" y2="84350"/>
                          <a14:foregroundMark x1="87596" y1="84350" x2="90450" y2="70557"/>
                          <a14:foregroundMark x1="90450" y1="70557" x2="87047" y2="60875"/>
                          <a14:foregroundMark x1="87047" y1="60875" x2="78266" y2="57162"/>
                          <a14:foregroundMark x1="78266" y1="57162" x2="56641" y2="57692"/>
                          <a14:foregroundMark x1="53568" y1="90318" x2="70362" y2="92971"/>
                          <a14:foregroundMark x1="70362" y1="92971" x2="89682" y2="93103"/>
                          <a14:foregroundMark x1="91877" y1="91114" x2="92316" y2="61406"/>
                          <a14:foregroundMark x1="53787" y1="91247" x2="60703" y2="94960"/>
                          <a14:foregroundMark x1="60703" y1="94960" x2="69045" y2="96021"/>
                          <a14:foregroundMark x1="66740" y1="78382" x2="80681" y2="71751"/>
                          <a14:foregroundMark x1="9111" y1="16048" x2="9111" y2="16048"/>
                          <a14:foregroundMark x1="4940" y1="18170" x2="25137" y2="13395"/>
                          <a14:foregroundMark x1="25137" y1="13395" x2="25137" y2="13395"/>
                          <a14:foregroundMark x1="18112" y1="12069" x2="10538" y2="15517"/>
                          <a14:foregroundMark x1="78375" y1="68568" x2="79363" y2="71353"/>
                          <a14:foregroundMark x1="17563" y1="61008" x2="12184" y2="68435"/>
                          <a14:foregroundMark x1="4720" y1="56764" x2="28430" y2="56101"/>
                          <a14:foregroundMark x1="28430" y1="56101" x2="37102" y2="56101"/>
                          <a14:foregroundMark x1="9111" y1="55703" x2="22503" y2="55703"/>
                          <a14:foregroundMark x1="34577" y1="55438" x2="42042" y2="56764"/>
                          <a14:foregroundMark x1="42042" y1="56764" x2="44457" y2="58886"/>
                          <a14:foregroundMark x1="41164" y1="55438" x2="44896" y2="57958"/>
                          <a14:foregroundMark x1="43249" y1="55438" x2="46652" y2="58753"/>
                          <a14:foregroundMark x1="43798" y1="55438" x2="46103" y2="57692"/>
                          <a14:foregroundMark x1="44237" y1="55172" x2="47201" y2="58488"/>
                          <a14:foregroundMark x1="9330" y1="55703" x2="5928" y2="56764"/>
                          <a14:foregroundMark x1="9330" y1="55172" x2="6257" y2="55570"/>
                          <a14:foregroundMark x1="7355" y1="58090" x2="9989" y2="68568"/>
                          <a14:foregroundMark x1="9440" y1="94164" x2="16795" y2="94828"/>
                          <a14:foregroundMark x1="59824" y1="96286" x2="59824" y2="96286"/>
                          <a14:foregroundMark x1="23381" y1="45225" x2="23381" y2="45225"/>
                          <a14:foregroundMark x1="57849" y1="44960" x2="57849" y2="44960"/>
                          <a14:foregroundMark x1="56970" y1="44960" x2="57739" y2="45358"/>
                          <a14:foregroundMark x1="57958" y1="45756" x2="57958" y2="45756"/>
                          <a14:foregroundMark x1="62459" y1="45093" x2="72777" y2="45093"/>
                          <a14:foregroundMark x1="58288" y1="45756" x2="58288" y2="45756"/>
                          <a14:foregroundMark x1="58178" y1="45623" x2="58178" y2="45623"/>
                          <a14:foregroundMark x1="57849" y1="45358" x2="58507" y2="45623"/>
                          <a14:backgroundMark x1="48299" y1="17241" x2="48299" y2="17241"/>
                          <a14:backgroundMark x1="48738" y1="16446" x2="48738" y2="16446"/>
                          <a14:backgroundMark x1="48518" y1="15385" x2="48518" y2="15385"/>
                          <a14:backgroundMark x1="48079" y1="14589" x2="48079" y2="14589"/>
                          <a14:backgroundMark x1="48079" y1="15915" x2="48079" y2="15915"/>
                          <a14:backgroundMark x1="48299" y1="15385" x2="48299" y2="15385"/>
                          <a14:backgroundMark x1="48408" y1="14721" x2="48628" y2="16180"/>
                          <a14:backgroundMark x1="48738" y1="15650" x2="48957" y2="18037"/>
                          <a14:backgroundMark x1="72149" y1="46286" x2="74643" y2="46286"/>
                        </a14:backgroundRemoval>
                      </a14:imgEffect>
                    </a14:imgLayer>
                  </a14:imgProps>
                </a:ext>
              </a:extLst>
            </a:blip>
            <a:srcRect l="1841" t="2157" r="51258" b="53399"/>
            <a:stretch>
              <a:fillRect/>
            </a:stretch>
          </p:blipFill>
          <p:spPr>
            <a:xfrm>
              <a:off x="3931848" y="2563192"/>
              <a:ext cx="4450152" cy="3043423"/>
            </a:xfrm>
            <a:custGeom>
              <a:avLst/>
              <a:gdLst>
                <a:gd name="connsiteX0" fmla="*/ 386700 w 3886200"/>
                <a:gd name="connsiteY0" fmla="*/ 0 h 3048000"/>
                <a:gd name="connsiteX1" fmla="*/ 3499500 w 3886200"/>
                <a:gd name="connsiteY1" fmla="*/ 0 h 3048000"/>
                <a:gd name="connsiteX2" fmla="*/ 3886200 w 3886200"/>
                <a:gd name="connsiteY2" fmla="*/ 386700 h 3048000"/>
                <a:gd name="connsiteX3" fmla="*/ 3886200 w 3886200"/>
                <a:gd name="connsiteY3" fmla="*/ 2661300 h 3048000"/>
                <a:gd name="connsiteX4" fmla="*/ 3499500 w 3886200"/>
                <a:gd name="connsiteY4" fmla="*/ 3048000 h 3048000"/>
                <a:gd name="connsiteX5" fmla="*/ 386700 w 3886200"/>
                <a:gd name="connsiteY5" fmla="*/ 3048000 h 3048000"/>
                <a:gd name="connsiteX6" fmla="*/ 0 w 3886200"/>
                <a:gd name="connsiteY6" fmla="*/ 2661300 h 3048000"/>
                <a:gd name="connsiteX7" fmla="*/ 0 w 3886200"/>
                <a:gd name="connsiteY7" fmla="*/ 386700 h 3048000"/>
                <a:gd name="connsiteX8" fmla="*/ 386700 w 3886200"/>
                <a:gd name="connsiteY8" fmla="*/ 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3048000">
                  <a:moveTo>
                    <a:pt x="386700" y="0"/>
                  </a:moveTo>
                  <a:lnTo>
                    <a:pt x="3499500" y="0"/>
                  </a:lnTo>
                  <a:cubicBezTo>
                    <a:pt x="3713069" y="0"/>
                    <a:pt x="3886200" y="173131"/>
                    <a:pt x="3886200" y="386700"/>
                  </a:cubicBezTo>
                  <a:lnTo>
                    <a:pt x="3886200" y="2661300"/>
                  </a:lnTo>
                  <a:cubicBezTo>
                    <a:pt x="3886200" y="2874869"/>
                    <a:pt x="3713069" y="3048000"/>
                    <a:pt x="3499500" y="3048000"/>
                  </a:cubicBezTo>
                  <a:lnTo>
                    <a:pt x="386700" y="3048000"/>
                  </a:lnTo>
                  <a:cubicBezTo>
                    <a:pt x="173131" y="3048000"/>
                    <a:pt x="0" y="2874869"/>
                    <a:pt x="0" y="2661300"/>
                  </a:cubicBezTo>
                  <a:lnTo>
                    <a:pt x="0" y="386700"/>
                  </a:lnTo>
                  <a:cubicBezTo>
                    <a:pt x="0" y="173131"/>
                    <a:pt x="173131" y="0"/>
                    <a:pt x="386700" y="0"/>
                  </a:cubicBezTo>
                  <a:close/>
                </a:path>
              </a:pathLst>
            </a:custGeom>
          </p:spPr>
        </p:pic>
      </p:grpSp>
      <p:pic>
        <p:nvPicPr>
          <p:cNvPr id="12" name="Google Shape;93;p1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85102" y="1758691"/>
            <a:ext cx="1913853" cy="24051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9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38061" y="1749363"/>
            <a:ext cx="1925868" cy="244801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9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1803">
            <a:off x="9870163" y="4363890"/>
            <a:ext cx="2056451" cy="166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726290">
            <a:off x="7236308" y="5801603"/>
            <a:ext cx="1304301" cy="1304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6295141" y="1682203"/>
            <a:ext cx="3830868" cy="2582335"/>
            <a:chOff x="3827073" y="2438400"/>
            <a:chExt cx="4705350" cy="3324226"/>
          </a:xfrm>
        </p:grpSpPr>
        <p:pic>
          <p:nvPicPr>
            <p:cNvPr id="10" name="Picture 4" descr="Illustration Of Circle Pattern Frame Stock Illustration - Download Image  Now - Backgrounds, Kawaii, Abstract - iStoc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073" y="2438400"/>
              <a:ext cx="4705350" cy="3324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8871AF-63B8-4FDB-9132-D0635D54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9" b="96286" l="3952" r="93853">
                          <a14:foregroundMark x1="5049" y1="5968" x2="8672" y2="7029"/>
                          <a14:foregroundMark x1="9440" y1="5172" x2="35565" y2="11141"/>
                          <a14:foregroundMark x1="35565" y1="11141" x2="42042" y2="26790"/>
                          <a14:foregroundMark x1="42042" y1="26790" x2="37322" y2="42838"/>
                          <a14:foregroundMark x1="37322" y1="42838" x2="18332" y2="43767"/>
                          <a14:foregroundMark x1="18332" y1="43767" x2="7794" y2="33687"/>
                          <a14:foregroundMark x1="7794" y1="33687" x2="8342" y2="23342"/>
                          <a14:foregroundMark x1="8342" y1="23342" x2="9330" y2="21618"/>
                          <a14:foregroundMark x1="4610" y1="22414" x2="6476" y2="36605"/>
                          <a14:foregroundMark x1="6476" y1="36605" x2="11196" y2="44032"/>
                          <a14:foregroundMark x1="11196" y1="44032" x2="15697" y2="45756"/>
                          <a14:foregroundMark x1="11306" y1="45756" x2="4830" y2="36605"/>
                          <a14:foregroundMark x1="4830" y1="36605" x2="3952" y2="32095"/>
                          <a14:foregroundMark x1="26125" y1="22944" x2="41822" y2="32626"/>
                          <a14:foregroundMark x1="38090" y1="6101" x2="44018" y2="8488"/>
                          <a14:foregroundMark x1="44018" y1="8488" x2="47869" y2="14589"/>
                          <a14:foregroundMark x1="32711" y1="45093" x2="36883" y2="45225"/>
                          <a14:foregroundMark x1="4391" y1="5438" x2="4391" y2="5438"/>
                          <a14:foregroundMark x1="9879" y1="3979" x2="9879" y2="3979"/>
                          <a14:foregroundMark x1="55434" y1="5836" x2="55214" y2="29576"/>
                          <a14:foregroundMark x1="56751" y1="6764" x2="68496" y2="7427"/>
                          <a14:foregroundMark x1="68496" y1="7427" x2="81778" y2="18833"/>
                          <a14:foregroundMark x1="81778" y1="18833" x2="80351" y2="31034"/>
                          <a14:foregroundMark x1="80351" y1="31034" x2="68057" y2="35411"/>
                          <a14:foregroundMark x1="68057" y1="35411" x2="67508" y2="35411"/>
                          <a14:foregroundMark x1="89791" y1="6631" x2="93853" y2="39788"/>
                          <a14:foregroundMark x1="52250" y1="29045" x2="53787" y2="39523"/>
                          <a14:foregroundMark x1="53787" y1="39523" x2="83095" y2="44828"/>
                          <a14:foregroundMark x1="58353" y1="45776" x2="60808" y2="45842"/>
                          <a14:foregroundMark x1="52799" y1="57825" x2="88474" y2="61538"/>
                          <a14:foregroundMark x1="53128" y1="57692" x2="52909" y2="75995"/>
                          <a14:foregroundMark x1="52909" y1="75995" x2="54446" y2="83289"/>
                          <a14:foregroundMark x1="54446" y1="83289" x2="63447" y2="89920"/>
                          <a14:foregroundMark x1="63447" y1="89920" x2="78375" y2="89920"/>
                          <a14:foregroundMark x1="78375" y1="89920" x2="87596" y2="84350"/>
                          <a14:foregroundMark x1="87596" y1="84350" x2="90450" y2="70557"/>
                          <a14:foregroundMark x1="90450" y1="70557" x2="87047" y2="60875"/>
                          <a14:foregroundMark x1="87047" y1="60875" x2="78266" y2="57162"/>
                          <a14:foregroundMark x1="78266" y1="57162" x2="56641" y2="57692"/>
                          <a14:foregroundMark x1="53568" y1="90318" x2="70362" y2="92971"/>
                          <a14:foregroundMark x1="70362" y1="92971" x2="89682" y2="93103"/>
                          <a14:foregroundMark x1="91877" y1="91114" x2="92316" y2="61406"/>
                          <a14:foregroundMark x1="53787" y1="91247" x2="60703" y2="94960"/>
                          <a14:foregroundMark x1="60703" y1="94960" x2="69045" y2="96021"/>
                          <a14:foregroundMark x1="66740" y1="78382" x2="80681" y2="71751"/>
                          <a14:foregroundMark x1="9111" y1="16048" x2="9111" y2="16048"/>
                          <a14:foregroundMark x1="4940" y1="18170" x2="25137" y2="13395"/>
                          <a14:foregroundMark x1="25137" y1="13395" x2="25137" y2="13395"/>
                          <a14:foregroundMark x1="18112" y1="12069" x2="10538" y2="15517"/>
                          <a14:foregroundMark x1="78375" y1="68568" x2="79363" y2="71353"/>
                          <a14:foregroundMark x1="17563" y1="61008" x2="12184" y2="68435"/>
                          <a14:foregroundMark x1="4720" y1="56764" x2="28430" y2="56101"/>
                          <a14:foregroundMark x1="28430" y1="56101" x2="37102" y2="56101"/>
                          <a14:foregroundMark x1="9111" y1="55703" x2="22503" y2="55703"/>
                          <a14:foregroundMark x1="34577" y1="55438" x2="42042" y2="56764"/>
                          <a14:foregroundMark x1="42042" y1="56764" x2="44457" y2="58886"/>
                          <a14:foregroundMark x1="41164" y1="55438" x2="44896" y2="57958"/>
                          <a14:foregroundMark x1="43249" y1="55438" x2="46652" y2="58753"/>
                          <a14:foregroundMark x1="43798" y1="55438" x2="46103" y2="57692"/>
                          <a14:foregroundMark x1="44237" y1="55172" x2="47201" y2="58488"/>
                          <a14:foregroundMark x1="9330" y1="55703" x2="5928" y2="56764"/>
                          <a14:foregroundMark x1="9330" y1="55172" x2="6257" y2="55570"/>
                          <a14:foregroundMark x1="7355" y1="58090" x2="9989" y2="68568"/>
                          <a14:foregroundMark x1="9440" y1="94164" x2="16795" y2="94828"/>
                          <a14:foregroundMark x1="59824" y1="96286" x2="59824" y2="96286"/>
                          <a14:foregroundMark x1="23381" y1="45225" x2="23381" y2="45225"/>
                          <a14:foregroundMark x1="57849" y1="44960" x2="57849" y2="44960"/>
                          <a14:foregroundMark x1="56970" y1="44960" x2="57739" y2="45358"/>
                          <a14:foregroundMark x1="57958" y1="45756" x2="57958" y2="45756"/>
                          <a14:foregroundMark x1="62459" y1="45093" x2="72777" y2="45093"/>
                          <a14:foregroundMark x1="58288" y1="45756" x2="58288" y2="45756"/>
                          <a14:foregroundMark x1="58178" y1="45623" x2="58178" y2="45623"/>
                          <a14:foregroundMark x1="57849" y1="45358" x2="58507" y2="45623"/>
                          <a14:backgroundMark x1="48299" y1="17241" x2="48299" y2="17241"/>
                          <a14:backgroundMark x1="48738" y1="16446" x2="48738" y2="16446"/>
                          <a14:backgroundMark x1="48518" y1="15385" x2="48518" y2="15385"/>
                          <a14:backgroundMark x1="48079" y1="14589" x2="48079" y2="14589"/>
                          <a14:backgroundMark x1="48079" y1="15915" x2="48079" y2="15915"/>
                          <a14:backgroundMark x1="48299" y1="15385" x2="48299" y2="15385"/>
                          <a14:backgroundMark x1="48408" y1="14721" x2="48628" y2="16180"/>
                          <a14:backgroundMark x1="48738" y1="15650" x2="48957" y2="18037"/>
                          <a14:backgroundMark x1="72149" y1="46286" x2="74643" y2="46286"/>
                        </a14:backgroundRemoval>
                      </a14:imgEffect>
                    </a14:imgLayer>
                  </a14:imgProps>
                </a:ext>
              </a:extLst>
            </a:blip>
            <a:srcRect l="1841" t="2157" r="51258" b="53399"/>
            <a:stretch>
              <a:fillRect/>
            </a:stretch>
          </p:blipFill>
          <p:spPr>
            <a:xfrm>
              <a:off x="3931848" y="2563192"/>
              <a:ext cx="4450152" cy="3043423"/>
            </a:xfrm>
            <a:custGeom>
              <a:avLst/>
              <a:gdLst>
                <a:gd name="connsiteX0" fmla="*/ 386700 w 3886200"/>
                <a:gd name="connsiteY0" fmla="*/ 0 h 3048000"/>
                <a:gd name="connsiteX1" fmla="*/ 3499500 w 3886200"/>
                <a:gd name="connsiteY1" fmla="*/ 0 h 3048000"/>
                <a:gd name="connsiteX2" fmla="*/ 3886200 w 3886200"/>
                <a:gd name="connsiteY2" fmla="*/ 386700 h 3048000"/>
                <a:gd name="connsiteX3" fmla="*/ 3886200 w 3886200"/>
                <a:gd name="connsiteY3" fmla="*/ 2661300 h 3048000"/>
                <a:gd name="connsiteX4" fmla="*/ 3499500 w 3886200"/>
                <a:gd name="connsiteY4" fmla="*/ 3048000 h 3048000"/>
                <a:gd name="connsiteX5" fmla="*/ 386700 w 3886200"/>
                <a:gd name="connsiteY5" fmla="*/ 3048000 h 3048000"/>
                <a:gd name="connsiteX6" fmla="*/ 0 w 3886200"/>
                <a:gd name="connsiteY6" fmla="*/ 2661300 h 3048000"/>
                <a:gd name="connsiteX7" fmla="*/ 0 w 3886200"/>
                <a:gd name="connsiteY7" fmla="*/ 386700 h 3048000"/>
                <a:gd name="connsiteX8" fmla="*/ 386700 w 3886200"/>
                <a:gd name="connsiteY8" fmla="*/ 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3048000">
                  <a:moveTo>
                    <a:pt x="386700" y="0"/>
                  </a:moveTo>
                  <a:lnTo>
                    <a:pt x="3499500" y="0"/>
                  </a:lnTo>
                  <a:cubicBezTo>
                    <a:pt x="3713069" y="0"/>
                    <a:pt x="3886200" y="173131"/>
                    <a:pt x="3886200" y="386700"/>
                  </a:cubicBezTo>
                  <a:lnTo>
                    <a:pt x="3886200" y="2661300"/>
                  </a:lnTo>
                  <a:cubicBezTo>
                    <a:pt x="3886200" y="2874869"/>
                    <a:pt x="3713069" y="3048000"/>
                    <a:pt x="3499500" y="3048000"/>
                  </a:cubicBezTo>
                  <a:lnTo>
                    <a:pt x="386700" y="3048000"/>
                  </a:lnTo>
                  <a:cubicBezTo>
                    <a:pt x="173131" y="3048000"/>
                    <a:pt x="0" y="2874869"/>
                    <a:pt x="0" y="2661300"/>
                  </a:cubicBezTo>
                  <a:lnTo>
                    <a:pt x="0" y="386700"/>
                  </a:lnTo>
                  <a:cubicBezTo>
                    <a:pt x="0" y="173131"/>
                    <a:pt x="173131" y="0"/>
                    <a:pt x="386700" y="0"/>
                  </a:cubicBezTo>
                  <a:close/>
                </a:path>
              </a:pathLst>
            </a:custGeom>
          </p:spPr>
        </p:pic>
      </p:grpSp>
      <p:pic>
        <p:nvPicPr>
          <p:cNvPr id="12" name="Google Shape;93;p1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85102" y="1758691"/>
            <a:ext cx="1913853" cy="24051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487795" y="248267"/>
            <a:ext cx="5029201" cy="2164237"/>
            <a:chOff x="1447801" y="679754"/>
            <a:chExt cx="6851081" cy="2164237"/>
          </a:xfrm>
        </p:grpSpPr>
        <p:sp>
          <p:nvSpPr>
            <p:cNvPr id="16" name="Rounded Rectangle 15"/>
            <p:cNvSpPr/>
            <p:nvPr/>
          </p:nvSpPr>
          <p:spPr>
            <a:xfrm>
              <a:off x="1447801" y="679754"/>
              <a:ext cx="6248243" cy="21642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5EF1AB-B4D0-4F5F-8B39-FAE257D613F7}"/>
                </a:ext>
              </a:extLst>
            </p:cNvPr>
            <p:cNvSpPr txBox="1"/>
            <p:nvPr/>
          </p:nvSpPr>
          <p:spPr>
            <a:xfrm>
              <a:off x="1752603" y="679755"/>
              <a:ext cx="654627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200" b="1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200" b="1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endPara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kêu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bebe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sừng</a:t>
              </a:r>
              <a:r>
                <a:rPr lang="en-US" sz="2200" noProof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noProof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endParaRPr lang="en-US" sz="2200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cỏ</a:t>
              </a:r>
              <a:endPara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endParaRPr lang="en-US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2200" b="1" i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i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200" b="1" i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b="1" i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lang="en-US" sz="2200" b="1" i="1" noProof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Gia Đình Nông Dân Siêu Phàm | LIF KU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00" y="1749364"/>
            <a:ext cx="2597655" cy="47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17"/>
          <p:cNvSpPr/>
          <p:nvPr/>
        </p:nvSpPr>
        <p:spPr>
          <a:xfrm>
            <a:off x="3747582" y="3048000"/>
            <a:ext cx="1863275" cy="71828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1334" y="3158758"/>
            <a:ext cx="158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dê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_2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71803">
            <a:off x="9639775" y="4326086"/>
            <a:ext cx="2056451" cy="166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726290">
            <a:off x="7236308" y="5801603"/>
            <a:ext cx="1304301" cy="130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Gia Đình Nông Dân Siêu Phàm | LIF K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420" y="1165962"/>
            <a:ext cx="2971800" cy="53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800600" y="228600"/>
            <a:ext cx="5542032" cy="3733800"/>
            <a:chOff x="3827073" y="2438400"/>
            <a:chExt cx="4705350" cy="3324226"/>
          </a:xfrm>
        </p:grpSpPr>
        <p:pic>
          <p:nvPicPr>
            <p:cNvPr id="18" name="Picture 4" descr="Illustration Of Circle Pattern Frame Stock Illustration - Download Image  Now - Backgrounds, Kawaii, Abstract - iSto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073" y="2438400"/>
              <a:ext cx="4705350" cy="3324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8871AF-63B8-4FDB-9132-D0635D54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979" b="96286" l="3952" r="93853">
                          <a14:foregroundMark x1="5049" y1="5968" x2="8672" y2="7029"/>
                          <a14:foregroundMark x1="9440" y1="5172" x2="35565" y2="11141"/>
                          <a14:foregroundMark x1="35565" y1="11141" x2="42042" y2="26790"/>
                          <a14:foregroundMark x1="42042" y1="26790" x2="37322" y2="42838"/>
                          <a14:foregroundMark x1="37322" y1="42838" x2="18332" y2="43767"/>
                          <a14:foregroundMark x1="18332" y1="43767" x2="7794" y2="33687"/>
                          <a14:foregroundMark x1="7794" y1="33687" x2="8342" y2="23342"/>
                          <a14:foregroundMark x1="8342" y1="23342" x2="9330" y2="21618"/>
                          <a14:foregroundMark x1="4610" y1="22414" x2="6476" y2="36605"/>
                          <a14:foregroundMark x1="6476" y1="36605" x2="11196" y2="44032"/>
                          <a14:foregroundMark x1="11196" y1="44032" x2="15697" y2="45756"/>
                          <a14:foregroundMark x1="11306" y1="45756" x2="4830" y2="36605"/>
                          <a14:foregroundMark x1="4830" y1="36605" x2="3952" y2="32095"/>
                          <a14:foregroundMark x1="26125" y1="22944" x2="41822" y2="32626"/>
                          <a14:foregroundMark x1="38090" y1="6101" x2="44018" y2="8488"/>
                          <a14:foregroundMark x1="44018" y1="8488" x2="47869" y2="14589"/>
                          <a14:foregroundMark x1="32711" y1="45093" x2="36883" y2="45225"/>
                          <a14:foregroundMark x1="4391" y1="5438" x2="4391" y2="5438"/>
                          <a14:foregroundMark x1="9879" y1="3979" x2="9879" y2="3979"/>
                          <a14:foregroundMark x1="55434" y1="5836" x2="55214" y2="29576"/>
                          <a14:foregroundMark x1="56751" y1="6764" x2="68496" y2="7427"/>
                          <a14:foregroundMark x1="68496" y1="7427" x2="81778" y2="18833"/>
                          <a14:foregroundMark x1="81778" y1="18833" x2="80351" y2="31034"/>
                          <a14:foregroundMark x1="80351" y1="31034" x2="68057" y2="35411"/>
                          <a14:foregroundMark x1="68057" y1="35411" x2="67508" y2="35411"/>
                          <a14:foregroundMark x1="89791" y1="6631" x2="93853" y2="39788"/>
                          <a14:foregroundMark x1="52250" y1="29045" x2="53787" y2="39523"/>
                          <a14:foregroundMark x1="53787" y1="39523" x2="83095" y2="44828"/>
                          <a14:foregroundMark x1="58353" y1="45776" x2="60808" y2="45842"/>
                          <a14:foregroundMark x1="52799" y1="57825" x2="88474" y2="61538"/>
                          <a14:foregroundMark x1="53128" y1="57692" x2="52909" y2="75995"/>
                          <a14:foregroundMark x1="52909" y1="75995" x2="54446" y2="83289"/>
                          <a14:foregroundMark x1="54446" y1="83289" x2="63447" y2="89920"/>
                          <a14:foregroundMark x1="63447" y1="89920" x2="78375" y2="89920"/>
                          <a14:foregroundMark x1="78375" y1="89920" x2="87596" y2="84350"/>
                          <a14:foregroundMark x1="87596" y1="84350" x2="90450" y2="70557"/>
                          <a14:foregroundMark x1="90450" y1="70557" x2="87047" y2="60875"/>
                          <a14:foregroundMark x1="87047" y1="60875" x2="78266" y2="57162"/>
                          <a14:foregroundMark x1="78266" y1="57162" x2="56641" y2="57692"/>
                          <a14:foregroundMark x1="53568" y1="90318" x2="70362" y2="92971"/>
                          <a14:foregroundMark x1="70362" y1="92971" x2="89682" y2="93103"/>
                          <a14:foregroundMark x1="91877" y1="91114" x2="92316" y2="61406"/>
                          <a14:foregroundMark x1="53787" y1="91247" x2="60703" y2="94960"/>
                          <a14:foregroundMark x1="60703" y1="94960" x2="69045" y2="96021"/>
                          <a14:foregroundMark x1="66740" y1="78382" x2="80681" y2="71751"/>
                          <a14:foregroundMark x1="9111" y1="16048" x2="9111" y2="16048"/>
                          <a14:foregroundMark x1="4940" y1="18170" x2="25137" y2="13395"/>
                          <a14:foregroundMark x1="25137" y1="13395" x2="25137" y2="13395"/>
                          <a14:foregroundMark x1="18112" y1="12069" x2="10538" y2="15517"/>
                          <a14:foregroundMark x1="78375" y1="68568" x2="79363" y2="71353"/>
                          <a14:foregroundMark x1="17563" y1="61008" x2="12184" y2="68435"/>
                          <a14:foregroundMark x1="4720" y1="56764" x2="28430" y2="56101"/>
                          <a14:foregroundMark x1="28430" y1="56101" x2="37102" y2="56101"/>
                          <a14:foregroundMark x1="9111" y1="55703" x2="22503" y2="55703"/>
                          <a14:foregroundMark x1="34577" y1="55438" x2="42042" y2="56764"/>
                          <a14:foregroundMark x1="42042" y1="56764" x2="44457" y2="58886"/>
                          <a14:foregroundMark x1="41164" y1="55438" x2="44896" y2="57958"/>
                          <a14:foregroundMark x1="43249" y1="55438" x2="46652" y2="58753"/>
                          <a14:foregroundMark x1="43798" y1="55438" x2="46103" y2="57692"/>
                          <a14:foregroundMark x1="44237" y1="55172" x2="47201" y2="58488"/>
                          <a14:foregroundMark x1="9330" y1="55703" x2="5928" y2="56764"/>
                          <a14:foregroundMark x1="9330" y1="55172" x2="6257" y2="55570"/>
                          <a14:foregroundMark x1="7355" y1="58090" x2="9989" y2="68568"/>
                          <a14:foregroundMark x1="9440" y1="94164" x2="16795" y2="94828"/>
                          <a14:foregroundMark x1="59824" y1="96286" x2="59824" y2="96286"/>
                          <a14:foregroundMark x1="23381" y1="45225" x2="23381" y2="45225"/>
                          <a14:foregroundMark x1="57849" y1="44960" x2="57849" y2="44960"/>
                          <a14:foregroundMark x1="56970" y1="44960" x2="57739" y2="45358"/>
                          <a14:foregroundMark x1="57958" y1="45756" x2="57958" y2="45756"/>
                          <a14:foregroundMark x1="62459" y1="45093" x2="72777" y2="45093"/>
                          <a14:foregroundMark x1="58288" y1="45756" x2="58288" y2="45756"/>
                          <a14:foregroundMark x1="58178" y1="45623" x2="58178" y2="45623"/>
                          <a14:foregroundMark x1="57849" y1="45358" x2="58507" y2="45623"/>
                          <a14:backgroundMark x1="48299" y1="17241" x2="48299" y2="17241"/>
                          <a14:backgroundMark x1="48738" y1="16446" x2="48738" y2="16446"/>
                          <a14:backgroundMark x1="48518" y1="15385" x2="48518" y2="15385"/>
                          <a14:backgroundMark x1="48079" y1="14589" x2="48079" y2="14589"/>
                          <a14:backgroundMark x1="48079" y1="15915" x2="48079" y2="15915"/>
                          <a14:backgroundMark x1="48299" y1="15385" x2="48299" y2="15385"/>
                          <a14:backgroundMark x1="48408" y1="14721" x2="48628" y2="16180"/>
                          <a14:backgroundMark x1="48738" y1="15650" x2="48957" y2="18037"/>
                          <a14:backgroundMark x1="72149" y1="46286" x2="74643" y2="46286"/>
                        </a14:backgroundRemoval>
                      </a14:imgEffect>
                    </a14:imgLayer>
                  </a14:imgProps>
                </a:ext>
              </a:extLst>
            </a:blip>
            <a:srcRect l="1841" t="2157" r="51258" b="53399"/>
            <a:stretch>
              <a:fillRect/>
            </a:stretch>
          </p:blipFill>
          <p:spPr>
            <a:xfrm>
              <a:off x="3931848" y="2563192"/>
              <a:ext cx="4450152" cy="3043423"/>
            </a:xfrm>
            <a:custGeom>
              <a:avLst/>
              <a:gdLst>
                <a:gd name="connsiteX0" fmla="*/ 386700 w 3886200"/>
                <a:gd name="connsiteY0" fmla="*/ 0 h 3048000"/>
                <a:gd name="connsiteX1" fmla="*/ 3499500 w 3886200"/>
                <a:gd name="connsiteY1" fmla="*/ 0 h 3048000"/>
                <a:gd name="connsiteX2" fmla="*/ 3886200 w 3886200"/>
                <a:gd name="connsiteY2" fmla="*/ 386700 h 3048000"/>
                <a:gd name="connsiteX3" fmla="*/ 3886200 w 3886200"/>
                <a:gd name="connsiteY3" fmla="*/ 2661300 h 3048000"/>
                <a:gd name="connsiteX4" fmla="*/ 3499500 w 3886200"/>
                <a:gd name="connsiteY4" fmla="*/ 3048000 h 3048000"/>
                <a:gd name="connsiteX5" fmla="*/ 386700 w 3886200"/>
                <a:gd name="connsiteY5" fmla="*/ 3048000 h 3048000"/>
                <a:gd name="connsiteX6" fmla="*/ 0 w 3886200"/>
                <a:gd name="connsiteY6" fmla="*/ 2661300 h 3048000"/>
                <a:gd name="connsiteX7" fmla="*/ 0 w 3886200"/>
                <a:gd name="connsiteY7" fmla="*/ 386700 h 3048000"/>
                <a:gd name="connsiteX8" fmla="*/ 386700 w 3886200"/>
                <a:gd name="connsiteY8" fmla="*/ 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3048000">
                  <a:moveTo>
                    <a:pt x="386700" y="0"/>
                  </a:moveTo>
                  <a:lnTo>
                    <a:pt x="3499500" y="0"/>
                  </a:lnTo>
                  <a:cubicBezTo>
                    <a:pt x="3713069" y="0"/>
                    <a:pt x="3886200" y="173131"/>
                    <a:pt x="3886200" y="386700"/>
                  </a:cubicBezTo>
                  <a:lnTo>
                    <a:pt x="3886200" y="2661300"/>
                  </a:lnTo>
                  <a:cubicBezTo>
                    <a:pt x="3886200" y="2874869"/>
                    <a:pt x="3713069" y="3048000"/>
                    <a:pt x="3499500" y="3048000"/>
                  </a:cubicBezTo>
                  <a:lnTo>
                    <a:pt x="386700" y="3048000"/>
                  </a:lnTo>
                  <a:cubicBezTo>
                    <a:pt x="173131" y="3048000"/>
                    <a:pt x="0" y="2874869"/>
                    <a:pt x="0" y="2661300"/>
                  </a:cubicBezTo>
                  <a:lnTo>
                    <a:pt x="0" y="386700"/>
                  </a:lnTo>
                  <a:cubicBezTo>
                    <a:pt x="0" y="173131"/>
                    <a:pt x="173131" y="0"/>
                    <a:pt x="386700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56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">
            <a:extLst>
              <a:ext uri="{FF2B5EF4-FFF2-40B4-BE49-F238E27FC236}">
                <a16:creationId xmlns:a16="http://schemas.microsoft.com/office/drawing/2014/main" id="{09FF113A-17BB-4A04-8BDB-C83379F8698C}"/>
              </a:ext>
            </a:extLst>
          </p:cNvPr>
          <p:cNvSpPr>
            <a:spLocks noGrp="1"/>
          </p:cNvSpPr>
          <p:nvPr/>
        </p:nvSpPr>
        <p:spPr>
          <a:xfrm>
            <a:off x="1569085" y="1613535"/>
            <a:ext cx="9054465" cy="1881505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buNone/>
            </a:pPr>
            <a:endParaRPr lang="zh-CN" altLang="en-US" sz="7200" b="1" i="0" u="none" strike="noStrike" baseline="0" dirty="0">
              <a:ln w="12700">
                <a:solidFill>
                  <a:schemeClr val="bg1"/>
                </a:solidFill>
              </a:ln>
              <a:solidFill>
                <a:srgbClr val="EF8D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64号-方悦黑" panose="00000500000000000000" charset="-122"/>
              <a:ea typeface="字魂164号-方悦黑" panose="00000500000000000000" charset="-122"/>
              <a:cs typeface="字魂164号-方悦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2B2E5-1556-4D4A-87A6-B504FE6EE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17" y="30480"/>
            <a:ext cx="7467600" cy="1643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52600"/>
            <a:ext cx="5291227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39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984CC-0FD8-4063-8807-DAA33C7B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1779"/>
            <a:ext cx="3810000" cy="933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59080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Kể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Gọi</a:t>
            </a:r>
            <a:r>
              <a:rPr lang="en-US" sz="6000" dirty="0" smtClean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Cookies" panose="02040603050506020204" pitchFamily="18" charset="0"/>
              </a:rPr>
              <a:t>bạn</a:t>
            </a:r>
            <a:endParaRPr lang="en-US" sz="6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35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14800" y="254281"/>
            <a:ext cx="445880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7" y="1320134"/>
            <a:ext cx="6607175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828187" y="1666192"/>
            <a:ext cx="5709654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793359" y="2599472"/>
            <a:ext cx="412695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747337" y="3826571"/>
            <a:ext cx="4543356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9804" y="4764155"/>
            <a:ext cx="37099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2-3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altLang="zh-C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7DA7B12-5DF9-4EE5-873E-DB0F3698EC11}:258"/>
  <p:tag name="ISPRING_SLIDE_ID_2" val="{7C90AF4D-7212-4904-9D5F-7B4913C6F10B}"/>
  <p:tag name="GENSWF_ADVANCE_TIME" val="20.5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906</TotalTime>
  <Words>2786</Words>
  <Application>Microsoft Office PowerPoint</Application>
  <PresentationFormat>Widescreen</PresentationFormat>
  <Paragraphs>195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微软雅黑</vt:lpstr>
      <vt:lpstr>#9Slide03 Arima Madurai Bold</vt:lpstr>
      <vt:lpstr>#9Slide03 Arima Madurai ExtraBo</vt:lpstr>
      <vt:lpstr>#9Slide03 BoosterNextFYBlack</vt:lpstr>
      <vt:lpstr>.黑体-韩语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OpenSans</vt:lpstr>
      <vt:lpstr>Tahoma</vt:lpstr>
      <vt:lpstr>Times New Roman</vt:lpstr>
      <vt:lpstr>UTM Androgyne</vt:lpstr>
      <vt:lpstr>UTM Cookies</vt:lpstr>
      <vt:lpstr>Wingdings</vt:lpstr>
      <vt:lpstr>字魂164号-方悦黑</vt:lpstr>
      <vt:lpstr>字魂36号-正文宋楷</vt:lpstr>
      <vt:lpstr>字魂59号-创粗黑</vt:lpstr>
      <vt:lpstr>方正粗圆_GBK</vt:lpstr>
      <vt:lpstr>方正黑体简体</vt:lpstr>
      <vt:lpstr>Office Theme</vt:lpstr>
      <vt:lpstr>5_Office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WIN10</cp:lastModifiedBy>
  <cp:revision>235</cp:revision>
  <dcterms:created xsi:type="dcterms:W3CDTF">2021-09-28T06:45:21Z</dcterms:created>
  <dcterms:modified xsi:type="dcterms:W3CDTF">2022-11-06T02:38:40Z</dcterms:modified>
  <cp:category>9Slide.vn</cp:category>
</cp:coreProperties>
</file>