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96" r:id="rId4"/>
    <p:sldId id="256" r:id="rId5"/>
    <p:sldId id="284" r:id="rId6"/>
    <p:sldId id="291" r:id="rId7"/>
    <p:sldId id="290" r:id="rId8"/>
    <p:sldId id="288" r:id="rId9"/>
    <p:sldId id="292" r:id="rId10"/>
    <p:sldId id="295" r:id="rId11"/>
    <p:sldId id="289" r:id="rId12"/>
    <p:sldId id="272" r:id="rId13"/>
    <p:sldId id="294" r:id="rId14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1" autoAdjust="0"/>
  </p:normalViewPr>
  <p:slideViewPr>
    <p:cSldViewPr>
      <p:cViewPr varScale="1">
        <p:scale>
          <a:sx n="51" d="100"/>
          <a:sy n="51" d="100"/>
        </p:scale>
        <p:origin x="1080" y="90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.xml"/><Relationship Id="rId7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82077" y="2387759"/>
            <a:ext cx="12954000" cy="21336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9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đến với tiết học</a:t>
            </a:r>
            <a:endParaRPr lang="vi-VN" sz="9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60837" y="4556919"/>
            <a:ext cx="6400800" cy="1314450"/>
          </a:xfrm>
        </p:spPr>
        <p:txBody>
          <a:bodyPr>
            <a:normAutofit/>
          </a:bodyPr>
          <a:lstStyle/>
          <a:p>
            <a:r>
              <a:rPr lang="en-US" sz="5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2</a:t>
            </a:r>
            <a:endParaRPr lang="vi-VN" sz="5400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EC259C5-F0D9-1AC8-5DB2-A273A951849E}"/>
              </a:ext>
            </a:extLst>
          </p:cNvPr>
          <p:cNvSpPr txBox="1">
            <a:spLocks/>
          </p:cNvSpPr>
          <p:nvPr/>
        </p:nvSpPr>
        <p:spPr>
          <a:xfrm>
            <a:off x="3246437" y="518319"/>
            <a:ext cx="9718040" cy="1314450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>
            <a:lvl1pPr marL="0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1274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4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02548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4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03820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05096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06369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07643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608916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410189" indent="0" algn="ctr" defTabSz="160254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THẠCH BÀN A</a:t>
            </a:r>
            <a:endParaRPr lang="vi-VN" sz="3200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1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623756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10424583" cy="4686223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Định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sz="4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HT:</a:t>
            </a:r>
            <a:endParaRPr lang="en-US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077847" y="2640056"/>
            <a:ext cx="9789907" cy="1857483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961" y="-6246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790237" y="3100189"/>
              <a:ext cx="33970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ÔN BÀI CŨ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32022" y="594519"/>
            <a:ext cx="6938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017" y="1585119"/>
            <a:ext cx="894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2022" y="2807801"/>
            <a:ext cx="9131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866" y="3754281"/>
            <a:ext cx="5357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2A. </a:t>
            </a: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24545" y="419750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1956" y="353768"/>
            <a:ext cx="2562589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93837" y="3532180"/>
            <a:ext cx="12248885" cy="139292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8000" b="1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 tập 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337" y="804396"/>
            <a:ext cx="2302772" cy="915876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9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49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3795" y="746919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2924702" y="5318919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7723" y="5153935"/>
            <a:ext cx="12814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 NGỮ CHỈ SỰ VẬT, HOẠTĐỘNG. CÂU NÊU HỌAT ĐỘNG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7030A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" y="379553"/>
            <a:ext cx="1585862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6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7" y="793091"/>
            <a:ext cx="12639807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3170239" y="2011183"/>
            <a:ext cx="9448798" cy="70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99237" y="6197177"/>
            <a:ext cx="598488" cy="584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132637" y="6781800"/>
            <a:ext cx="598488" cy="584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80237" y="7681119"/>
            <a:ext cx="598488" cy="5846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09237" y="5537368"/>
            <a:ext cx="598488" cy="5846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71037" y="6121991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89978" y="4023519"/>
            <a:ext cx="598488" cy="584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708480" y="2728120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34512" y="3591296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31234" y="2725527"/>
            <a:ext cx="598488" cy="584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770437" y="7017325"/>
            <a:ext cx="598488" cy="58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100000" l="357" r="98214">
                        <a14:foregroundMark x1="48929" y1="61834" x2="53571" y2="76036"/>
                        <a14:foregroundMark x1="43571" y1="76627" x2="42143" y2="86982"/>
                        <a14:foregroundMark x1="40357" y1="33432" x2="57500" y2="34615"/>
                        <a14:foregroundMark x1="75714" y1="12130" x2="78571" y2="18047"/>
                        <a14:foregroundMark x1="67857" y1="23669" x2="62143" y2="26331"/>
                        <a14:foregroundMark x1="57500" y1="7692" x2="58571" y2="18047"/>
                        <a14:foregroundMark x1="62143" y1="19231" x2="56786" y2="1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82" y="6459180"/>
            <a:ext cx="2442894" cy="29489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87" y="708222"/>
            <a:ext cx="1242640" cy="902018"/>
          </a:xfrm>
          <a:prstGeom prst="rect">
            <a:avLst/>
          </a:prstGeom>
        </p:spPr>
      </p:pic>
      <p:pic>
        <p:nvPicPr>
          <p:cNvPr id="32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18" y="1074732"/>
            <a:ext cx="1331921" cy="1020785"/>
          </a:xfrm>
          <a:prstGeom prst="rect">
            <a:avLst/>
          </a:prstGeom>
        </p:spPr>
      </p:pic>
      <p:sp>
        <p:nvSpPr>
          <p:cNvPr id="3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240476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17" y="289719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2" b="100000" l="0" r="100000">
                        <a14:foregroundMark x1="44611" y1="40533" x2="60479" y2="39941"/>
                        <a14:foregroundMark x1="52395" y1="7101" x2="55689" y2="17160"/>
                        <a14:foregroundMark x1="26347" y1="21006" x2="34132" y2="28994"/>
                        <a14:foregroundMark x1="54491" y1="13905" x2="51198" y2="17456"/>
                        <a14:foregroundMark x1="75449" y1="21006" x2="69461" y2="3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" y="6197177"/>
            <a:ext cx="3138563" cy="3176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109994" y="6414301"/>
            <a:ext cx="598488" cy="5846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300" y="2620223"/>
            <a:ext cx="3763255" cy="280659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04237" y="6459179"/>
            <a:ext cx="598488" cy="5846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390973" y="2910395"/>
            <a:ext cx="3763255" cy="2658660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97989" y="3247664"/>
            <a:ext cx="598488" cy="5846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755276" y="3591296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3" grpId="0" animBg="1"/>
      <p:bldP spid="30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037" y="594519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8" y="716891"/>
            <a:ext cx="13487400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3 – 5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2732" y="8434294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</a:rPr>
              <a:t>Mẫu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chổi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quét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nhà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991"/>
            <a:ext cx="8580437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62" y="4577910"/>
            <a:ext cx="4978400" cy="373380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8647114" y="1813719"/>
            <a:ext cx="701039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792E-6 3.2295E-6 L 0.38961 0.0261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81" y="1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nồi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nấu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thức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ăn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ghế</a:t>
              </a:r>
              <a:r>
                <a:rPr lang="en-US" dirty="0">
                  <a:solidFill>
                    <a:srgbClr val="00B050"/>
                  </a:solidFill>
                </a:rPr>
                <a:t> - </a:t>
              </a:r>
              <a:r>
                <a:rPr lang="en-US" dirty="0" err="1">
                  <a:solidFill>
                    <a:srgbClr val="00B050"/>
                  </a:solidFill>
                </a:rPr>
                <a:t>ngồi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-319881"/>
            <a:ext cx="9243436" cy="7833519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0085" y="5999208"/>
            <a:ext cx="5820342" cy="1025048"/>
            <a:chOff x="5101285" y="8687872"/>
            <a:chExt cx="5820342" cy="669642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1285" y="8735055"/>
              <a:ext cx="5820342" cy="46763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gối</a:t>
              </a:r>
              <a:r>
                <a:rPr lang="en-US" dirty="0">
                  <a:solidFill>
                    <a:srgbClr val="00B050"/>
                  </a:solidFill>
                </a:rPr>
                <a:t> – </a:t>
              </a:r>
              <a:r>
                <a:rPr lang="en-US" dirty="0" err="1">
                  <a:solidFill>
                    <a:srgbClr val="00B050"/>
                  </a:solidFill>
                </a:rPr>
                <a:t>gối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  <a:r>
                <a:rPr lang="en-US" dirty="0" err="1">
                  <a:solidFill>
                    <a:srgbClr val="00B050"/>
                  </a:solidFill>
                </a:rPr>
                <a:t>đầu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273</Words>
  <Application>Microsoft Office PowerPoint</Application>
  <PresentationFormat>Custom</PresentationFormat>
  <Paragraphs>44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Office Theme</vt:lpstr>
      <vt:lpstr>1_Office Theme</vt:lpstr>
      <vt:lpstr>Chào mừng các con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SingPC</cp:lastModifiedBy>
  <cp:revision>422</cp:revision>
  <dcterms:created xsi:type="dcterms:W3CDTF">2020-12-08T15:48:47Z</dcterms:created>
  <dcterms:modified xsi:type="dcterms:W3CDTF">2023-11-03T06:10:59Z</dcterms:modified>
</cp:coreProperties>
</file>