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58" r:id="rId3"/>
    <p:sldId id="290" r:id="rId4"/>
    <p:sldId id="262" r:id="rId5"/>
    <p:sldId id="263" r:id="rId6"/>
    <p:sldId id="286" r:id="rId7"/>
    <p:sldId id="285" r:id="rId8"/>
    <p:sldId id="256" r:id="rId9"/>
    <p:sldId id="265" r:id="rId10"/>
    <p:sldId id="264" r:id="rId11"/>
    <p:sldId id="266" r:id="rId12"/>
    <p:sldId id="288" r:id="rId13"/>
    <p:sldId id="289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B5FB-C826-461E-B723-97C8EF7F168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E219-EB97-4A20-8EE6-23F0F3CE4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0BB8-E5CC-4CB9-973D-8DBA71174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B87E28-6661-4B23-A4B5-0EBECD6AF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00E5-AE47-4147-A38F-4554345C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F4659-57AD-40DF-8E62-7A2E6198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240B-F3E8-4D5E-ABEB-7637C808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B3EA-87F1-428E-9CAE-00CB4486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BB3D4-D165-45BE-BA7B-ABB4D4CA6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207EF-E9F0-41AA-A697-0CFA2C00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6483F-5A6E-4D8F-A784-547061F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EF6E-38B6-459E-937D-E6532E62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D3B87-F3DB-4397-947B-BC9809F39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CCE18-6782-413D-B76D-D82D5F2C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4FDF9-9D00-44E5-8A57-EEF3655D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C174-994F-4EF9-9F9A-45806319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8D152-4607-4D33-9F91-B2FE063C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24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33" y="1854200"/>
            <a:ext cx="12192000" cy="50036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7271145" y="6092761"/>
            <a:ext cx="4923479" cy="468523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399643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400817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7048300" y="2445015"/>
            <a:ext cx="37440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7049500" y="2912289"/>
            <a:ext cx="3742800" cy="1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59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10058392" y="5847797"/>
            <a:ext cx="2133608" cy="103560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0800000">
            <a:off x="9" y="8"/>
            <a:ext cx="3305224" cy="106679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>
            <a:off x="-25386" y="-50783"/>
            <a:ext cx="3229020" cy="982084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98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3F40-9442-47FE-A5AF-E8FD06B75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0A4E-C63C-4F0E-9D8F-A56A3FD9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486B8-8980-470E-9B3A-853B4956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25E77-D755-4B4C-ABAF-D0D90F9D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0015-F711-40E5-B519-03B62F1C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4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3DAE-A83D-432B-8B15-F5EBFA55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001B1-F111-414C-AA78-6EF529192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F600-B2BB-4FFA-A02D-6A946B1E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EC8C3-181A-4E27-A94A-FFA76683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0003-6B9C-4A75-8DDA-6660F111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0551-2649-4388-AA9B-EC0EA706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3C7A-4251-4410-8EF8-32C141D0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EE5AC-DFFB-4D4A-A235-A0DA0658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0007-C054-4B49-84F7-EFCF0A61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F1644-0697-401D-B5A2-1EA85B2F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0110E-6835-4A55-8DEC-B2827F08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C0036-D9CF-48A0-9C02-81382A06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7BAA2-3450-4D5B-9FB4-02475390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17038-DCDB-4AAB-9A4B-C8502EAA9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28F33-39E5-41C5-AD0F-EE80945C1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FCFF9C-D67F-4146-A5BB-C46AFDE79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B8E0B4-B503-47EA-9504-480B4ADE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59EC1-4A31-4A07-A81B-B422BCB5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CA990-4CE5-4657-A160-89E35872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2016-3C1E-4956-A0D5-2A0CC81B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D6AC4-3685-4075-AA9A-6AFDC5ED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12D35-8B59-4594-93EB-CD2E122C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DCE7-58A3-4594-B3BE-905C0789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44C96-CD4D-4CF5-A984-A2CD20C9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03B49-8EA7-42C1-A476-B58EF815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BB17-1003-42C8-AE2A-5C3D0EE0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F4AE-6910-42D2-9E73-D5048193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AB89-1E6D-41AE-8EC4-AD484CAD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75AA3-C1C2-493E-857A-CE25AAFE8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7D3F0-E3AB-4864-8705-04EA3171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AEC34-609F-4580-913C-B641D781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B81F0-13AE-45C8-AB67-82943C40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6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C746-8BDF-4B28-A996-77F7581F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8AB29-89E9-4231-BFCB-4626A4D1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3441-5D61-49A0-8C72-BA44FF66E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24F7-D470-4B46-AB7E-3B42EAE2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CA818-8FAA-4F2D-9F64-DE300CFA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35314-A496-4992-9429-2FEC7F6E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0A42C-23AF-4C08-888E-984F674C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89A68-6D69-4479-9FF7-63E5E71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07354-99E4-4890-BDC5-0BFD0B07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CF08-B1FB-4B61-81A4-8F6419C6E46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DF4E6-1DA5-4EEC-BBB5-B01287E83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D1AD-5963-453C-9C58-288ADE6C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DCF7-1CA7-46A3-92BB-36B904D5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66291BC5-A8CC-4E4C-9648-113709F24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C3FC8-2DD0-4074-9B17-80AA5EFB5F6A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CÔNG CỘNG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00974-2DF7-42F5-BC02-0C7783A32C77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ACA2B7-D681-4701-A768-23DE1E01E64B}"/>
              </a:ext>
            </a:extLst>
          </p:cNvPr>
          <p:cNvSpPr txBox="1"/>
          <p:nvPr/>
        </p:nvSpPr>
        <p:spPr>
          <a:xfrm>
            <a:off x="3166689" y="340819"/>
            <a:ext cx="6104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HỌCTHẠCH BÀN A</a:t>
            </a:r>
          </a:p>
        </p:txBody>
      </p:sp>
    </p:spTree>
    <p:extLst>
      <p:ext uri="{BB962C8B-B14F-4D97-AF65-F5344CB8AC3E}">
        <p14:creationId xmlns:p14="http://schemas.microsoft.com/office/powerpoint/2010/main" val="31742735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1689B2-4337-44D3-AC1C-A2994E5CA51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FB72DE-0DCA-4519-910A-1C98422B8794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B10BBF-A466-483F-94D8-56A9702F7B1F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0CC3B-DDB2-4735-96AE-B111C5BD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26" y="286543"/>
            <a:ext cx="5339378" cy="30918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81262-1D6A-4C55-B27C-50F5DB0F22AE}"/>
              </a:ext>
            </a:extLst>
          </p:cNvPr>
          <p:cNvGrpSpPr/>
          <p:nvPr/>
        </p:nvGrpSpPr>
        <p:grpSpPr>
          <a:xfrm>
            <a:off x="417127" y="3250129"/>
            <a:ext cx="9080834" cy="2606566"/>
            <a:chOff x="417127" y="3250129"/>
            <a:chExt cx="8695341" cy="2606566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E0EF9B1C-72A4-4A34-9416-0AE4BCD935C8}"/>
                </a:ext>
              </a:extLst>
            </p:cNvPr>
            <p:cNvSpPr/>
            <p:nvPr/>
          </p:nvSpPr>
          <p:spPr>
            <a:xfrm>
              <a:off x="417127" y="3250129"/>
              <a:ext cx="8695341" cy="260656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C03A53-CEFF-4AFC-9CBF-F21428D95C66}"/>
                </a:ext>
              </a:extLst>
            </p:cNvPr>
            <p:cNvSpPr txBox="1"/>
            <p:nvPr/>
          </p:nvSpPr>
          <p:spPr>
            <a:xfrm>
              <a:off x="1099413" y="3904628"/>
              <a:ext cx="7795701" cy="10789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lạc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D93E5D69-9DC2-4405-8C3E-B1FDBC38C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603" y="1756008"/>
            <a:ext cx="1993478" cy="19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88207-1468-45C6-BCC5-CEFB3F12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2018876"/>
            <a:ext cx="5314950" cy="30777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1C1BF4-6BD7-4EA9-892D-24EADB78408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773E58-41BF-428B-BE0B-6A772ABAC01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A3B58-5E68-4770-9871-EDD0C4229611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E9B1B0-CDBA-4916-88D3-DDA406499CA2}"/>
              </a:ext>
            </a:extLst>
          </p:cNvPr>
          <p:cNvSpPr/>
          <p:nvPr/>
        </p:nvSpPr>
        <p:spPr>
          <a:xfrm>
            <a:off x="290325" y="1877961"/>
            <a:ext cx="6354867" cy="3359544"/>
          </a:xfrm>
          <a:prstGeom prst="roundRect">
            <a:avLst>
              <a:gd name="adj" fmla="val 8246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5A8BACF-F14C-4796-8A57-F955EB2F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55" y="5650466"/>
            <a:ext cx="874766" cy="8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E1689B2-4337-44D3-AC1C-A2994E5CA51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FB72DE-0DCA-4519-910A-1C98422B8794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B10BBF-A466-483F-94D8-56A9702F7B1F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50CC3B-DDB2-4735-96AE-B111C5BD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26" y="286543"/>
            <a:ext cx="5339378" cy="30918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81262-1D6A-4C55-B27C-50F5DB0F22AE}"/>
              </a:ext>
            </a:extLst>
          </p:cNvPr>
          <p:cNvGrpSpPr/>
          <p:nvPr/>
        </p:nvGrpSpPr>
        <p:grpSpPr>
          <a:xfrm>
            <a:off x="417127" y="3250129"/>
            <a:ext cx="9080834" cy="2606566"/>
            <a:chOff x="417127" y="3250129"/>
            <a:chExt cx="8695341" cy="2606566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E0EF9B1C-72A4-4A34-9416-0AE4BCD935C8}"/>
                </a:ext>
              </a:extLst>
            </p:cNvPr>
            <p:cNvSpPr/>
            <p:nvPr/>
          </p:nvSpPr>
          <p:spPr>
            <a:xfrm>
              <a:off x="417127" y="3250129"/>
              <a:ext cx="8695341" cy="260656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C03A53-CEFF-4AFC-9CBF-F21428D95C66}"/>
                </a:ext>
              </a:extLst>
            </p:cNvPr>
            <p:cNvSpPr txBox="1"/>
            <p:nvPr/>
          </p:nvSpPr>
          <p:spPr>
            <a:xfrm>
              <a:off x="1099413" y="3904628"/>
              <a:ext cx="7795701" cy="1267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4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ích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lợi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Graphic 21" descr="Question mark with solid fill">
            <a:extLst>
              <a:ext uri="{FF2B5EF4-FFF2-40B4-BE49-F238E27FC236}">
                <a16:creationId xmlns:a16="http://schemas.microsoft.com/office/drawing/2014/main" id="{D93E5D69-9DC2-4405-8C3E-B1FDBC38C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603" y="1756008"/>
            <a:ext cx="1993478" cy="19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A888207-1468-45C6-BCC5-CEFB3F12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409501"/>
            <a:ext cx="5314950" cy="30777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51C1BF4-6BD7-4EA9-892D-24EADB784084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6773E58-41BF-428B-BE0B-6A772ABAC01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A3B58-5E68-4770-9871-EDD0C4229611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E9B1B0-CDBA-4916-88D3-DDA406499CA2}"/>
              </a:ext>
            </a:extLst>
          </p:cNvPr>
          <p:cNvSpPr/>
          <p:nvPr/>
        </p:nvSpPr>
        <p:spPr>
          <a:xfrm>
            <a:off x="290325" y="1268586"/>
            <a:ext cx="6354867" cy="3359544"/>
          </a:xfrm>
          <a:prstGeom prst="roundRect">
            <a:avLst>
              <a:gd name="adj" fmla="val 8246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5A8BACF-F14C-4796-8A57-F955EB2FA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55" y="5650466"/>
            <a:ext cx="874766" cy="87476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03A35B3-0975-40A3-BC68-B8C52936D428}"/>
              </a:ext>
            </a:extLst>
          </p:cNvPr>
          <p:cNvSpPr/>
          <p:nvPr/>
        </p:nvSpPr>
        <p:spPr>
          <a:xfrm>
            <a:off x="290325" y="5289063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10F61B-8434-46F2-9A78-731746DF0C7C}"/>
              </a:ext>
            </a:extLst>
          </p:cNvPr>
          <p:cNvSpPr/>
          <p:nvPr/>
        </p:nvSpPr>
        <p:spPr>
          <a:xfrm>
            <a:off x="1612490" y="5033892"/>
            <a:ext cx="8207357" cy="1233148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khăn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20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6"/>
          <p:cNvSpPr txBox="1">
            <a:spLocks noGrp="1"/>
          </p:cNvSpPr>
          <p:nvPr>
            <p:ph type="title"/>
          </p:nvPr>
        </p:nvSpPr>
        <p:spPr>
          <a:xfrm>
            <a:off x="309670" y="765809"/>
            <a:ext cx="11745696" cy="1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" sz="6600" b="1" cap="all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học sinh đã lắng nghe bài giảng!</a:t>
            </a:r>
            <a:endParaRPr sz="6600" b="1" cap="all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Kanahei&amp;#39;s Piske &amp;amp; Usagi Come to Life! 2 in 2021 | Line sticker, Usagi, Fun  stickers">
            <a:extLst>
              <a:ext uri="{FF2B5EF4-FFF2-40B4-BE49-F238E27FC236}">
                <a16:creationId xmlns:a16="http://schemas.microsoft.com/office/drawing/2014/main" id="{C9016A22-A8EA-42E5-A4F3-4F79E4350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8" y="3252636"/>
            <a:ext cx="4512272" cy="34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14F07-EDA7-45C0-A49E-DF21F65ADDAE}"/>
              </a:ext>
            </a:extLst>
          </p:cNvPr>
          <p:cNvSpPr txBox="1"/>
          <p:nvPr/>
        </p:nvSpPr>
        <p:spPr>
          <a:xfrm>
            <a:off x="195859" y="2189984"/>
            <a:ext cx="642380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F46960B-EE74-42C1-B471-F1F5CAEC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6" y="1371945"/>
            <a:ext cx="4637501" cy="42232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78F3CC-22C7-4E12-B32D-9E38AD0A8104}"/>
              </a:ext>
            </a:extLst>
          </p:cNvPr>
          <p:cNvSpPr txBox="1"/>
          <p:nvPr/>
        </p:nvSpPr>
        <p:spPr>
          <a:xfrm>
            <a:off x="640080" y="1062849"/>
            <a:ext cx="563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99445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F41E83A-E7BA-48BC-B66D-2253FBC18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hững địa điểm trẻ em thường rất dễ đi lạc và cần lưu ý">
            <a:extLst>
              <a:ext uri="{FF2B5EF4-FFF2-40B4-BE49-F238E27FC236}">
                <a16:creationId xmlns:a16="http://schemas.microsoft.com/office/drawing/2014/main" id="{D0521BCD-0E4A-47A9-990F-5873B744B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" r="24448" b="52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BADA1F-11E0-44D8-A79D-117F765D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DEA74-BB35-49F0-B2D6-0F545A5D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0D901-B083-4EF5-AF66-E443CA9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77679-3DEB-4499-A868-85D85028977F}"/>
              </a:ext>
            </a:extLst>
          </p:cNvPr>
          <p:cNvSpPr txBox="1"/>
          <p:nvPr/>
        </p:nvSpPr>
        <p:spPr>
          <a:xfrm>
            <a:off x="247649" y="2636063"/>
            <a:ext cx="8668512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KIẾM SỰ HỖ TRỢ Ở NƠI CÔNG CỘNG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510C1-D23F-4897-905C-BAAA8F3E414B}"/>
              </a:ext>
            </a:extLst>
          </p:cNvPr>
          <p:cNvSpPr txBox="1"/>
          <p:nvPr/>
        </p:nvSpPr>
        <p:spPr>
          <a:xfrm>
            <a:off x="247649" y="161247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3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301600" y="2384773"/>
            <a:ext cx="5528065" cy="337432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6410879" y="2384773"/>
            <a:ext cx="5485796" cy="3419468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4971047" y="1958489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3" name="Google Shape;403;p31"/>
          <p:cNvSpPr/>
          <p:nvPr/>
        </p:nvSpPr>
        <p:spPr>
          <a:xfrm>
            <a:off x="10461332" y="1806584"/>
            <a:ext cx="1156379" cy="11563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6" name="Google Shape;416;p31"/>
          <p:cNvSpPr/>
          <p:nvPr/>
        </p:nvSpPr>
        <p:spPr>
          <a:xfrm rot="2006702">
            <a:off x="3208802" y="4991173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7" name="Google Shape;417;p31"/>
          <p:cNvSpPr/>
          <p:nvPr/>
        </p:nvSpPr>
        <p:spPr>
          <a:xfrm>
            <a:off x="11092915" y="5368569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1223590" y="305839"/>
            <a:ext cx="1029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567243" y="3044107"/>
            <a:ext cx="4823912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4768B-EF9F-4A6A-83CE-B18B720554A1}"/>
              </a:ext>
            </a:extLst>
          </p:cNvPr>
          <p:cNvSpPr txBox="1"/>
          <p:nvPr/>
        </p:nvSpPr>
        <p:spPr>
          <a:xfrm>
            <a:off x="5124227" y="2039633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2CF97-0E97-4654-9858-48BD8259A4D9}"/>
              </a:ext>
            </a:extLst>
          </p:cNvPr>
          <p:cNvSpPr txBox="1"/>
          <p:nvPr/>
        </p:nvSpPr>
        <p:spPr>
          <a:xfrm>
            <a:off x="10559636" y="1896501"/>
            <a:ext cx="1056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35" name="Google Shape;420;p31">
            <a:extLst>
              <a:ext uri="{FF2B5EF4-FFF2-40B4-BE49-F238E27FC236}">
                <a16:creationId xmlns:a16="http://schemas.microsoft.com/office/drawing/2014/main" id="{2795E982-08D3-4230-9087-BD41AC17EB51}"/>
              </a:ext>
            </a:extLst>
          </p:cNvPr>
          <p:cNvSpPr txBox="1">
            <a:spLocks/>
          </p:cNvSpPr>
          <p:nvPr/>
        </p:nvSpPr>
        <p:spPr>
          <a:xfrm>
            <a:off x="6705472" y="2970319"/>
            <a:ext cx="5038928" cy="16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A8895-AAAE-42DA-AB39-A7AE236B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748432"/>
            <a:ext cx="3473903" cy="3211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CD5CC-D908-469C-9981-34BFAFED8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5" y="3884413"/>
            <a:ext cx="3349237" cy="29735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984203-44D6-4AE2-8372-EC4A134CE5A0}"/>
              </a:ext>
            </a:extLst>
          </p:cNvPr>
          <p:cNvSpPr/>
          <p:nvPr/>
        </p:nvSpPr>
        <p:spPr>
          <a:xfrm>
            <a:off x="4107282" y="2228850"/>
            <a:ext cx="7810500" cy="2852325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E6B93-292E-49F8-9F8F-4E91736DC564}"/>
              </a:ext>
            </a:extLst>
          </p:cNvPr>
          <p:cNvSpPr txBox="1"/>
          <p:nvPr/>
        </p:nvSpPr>
        <p:spPr>
          <a:xfrm>
            <a:off x="4227091" y="2379362"/>
            <a:ext cx="7570881" cy="257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hai tình huống bên và cho biết:</a:t>
            </a: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bạn cần tìm kiếm sự hỗ trợ trong các tình huống trên?</a:t>
            </a:r>
          </a:p>
          <a:p>
            <a:pPr marL="285750" marR="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thêm những tình huống cần tìm kiếm sự hỗ trợ khi ở nơi công cộng mà em biết.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DDFC8C5-0760-44BA-ACDF-39BEA6D73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977" y="1116941"/>
            <a:ext cx="1555352" cy="15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A8895-AAAE-42DA-AB39-A7AE236B4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1" y="1483048"/>
            <a:ext cx="4233983" cy="3914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3BE7F5-EA05-4158-AF5B-50F270A1B578}"/>
              </a:ext>
            </a:extLst>
          </p:cNvPr>
          <p:cNvSpPr/>
          <p:nvPr/>
        </p:nvSpPr>
        <p:spPr>
          <a:xfrm>
            <a:off x="5194128" y="1966397"/>
            <a:ext cx="6484016" cy="1149572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282446-DA66-4C96-B83D-44473919EE38}"/>
              </a:ext>
            </a:extLst>
          </p:cNvPr>
          <p:cNvSpPr/>
          <p:nvPr/>
        </p:nvSpPr>
        <p:spPr>
          <a:xfrm>
            <a:off x="4517364" y="4247052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AED6E9-65C7-49EC-8467-B8C7FE2CDBB8}"/>
              </a:ext>
            </a:extLst>
          </p:cNvPr>
          <p:cNvSpPr/>
          <p:nvPr/>
        </p:nvSpPr>
        <p:spPr>
          <a:xfrm>
            <a:off x="5780089" y="3742031"/>
            <a:ext cx="5898055" cy="1655136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7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CD5CC-D908-469C-9981-34BFAFED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8" y="1769863"/>
            <a:ext cx="4100478" cy="37930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81D1E-2622-493F-9838-10847424CB09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E921F8-86B9-45EE-A41E-2C102A75A2A2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5010D6-2A5F-4D73-A4EB-AA724C835A1B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1" name="Google Shape;290;p26">
            <a:extLst>
              <a:ext uri="{FF2B5EF4-FFF2-40B4-BE49-F238E27FC236}">
                <a16:creationId xmlns:a16="http://schemas.microsoft.com/office/drawing/2014/main" id="{6B95986F-1E7E-4D81-8D1F-E3851BA63F0A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49D91E-F821-47FF-92D3-E5C6BB43657D}"/>
              </a:ext>
            </a:extLst>
          </p:cNvPr>
          <p:cNvSpPr/>
          <p:nvPr/>
        </p:nvSpPr>
        <p:spPr>
          <a:xfrm>
            <a:off x="5194128" y="1966397"/>
            <a:ext cx="6484016" cy="1149572"/>
          </a:xfrm>
          <a:prstGeom prst="roundRect">
            <a:avLst>
              <a:gd name="adj" fmla="val 9340"/>
            </a:avLst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BE3D0D-5087-414D-8353-BC4DDAAD1276}"/>
              </a:ext>
            </a:extLst>
          </p:cNvPr>
          <p:cNvSpPr/>
          <p:nvPr/>
        </p:nvSpPr>
        <p:spPr>
          <a:xfrm>
            <a:off x="4517364" y="4247052"/>
            <a:ext cx="1037837" cy="798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FD5A36-C096-4484-AD7E-2A29A24CE8AB}"/>
              </a:ext>
            </a:extLst>
          </p:cNvPr>
          <p:cNvSpPr/>
          <p:nvPr/>
        </p:nvSpPr>
        <p:spPr>
          <a:xfrm>
            <a:off x="5780089" y="3742031"/>
            <a:ext cx="5898055" cy="1655136"/>
          </a:xfrm>
          <a:prstGeom prst="roundRect">
            <a:avLst>
              <a:gd name="adj" fmla="val 934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91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FA5B88-00F4-43F3-B14B-78FE86EFE00B}"/>
              </a:ext>
            </a:extLst>
          </p:cNvPr>
          <p:cNvGrpSpPr/>
          <p:nvPr/>
        </p:nvGrpSpPr>
        <p:grpSpPr>
          <a:xfrm>
            <a:off x="109571" y="128720"/>
            <a:ext cx="11278082" cy="807692"/>
            <a:chOff x="2789462" y="2212193"/>
            <a:chExt cx="8608640" cy="16748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2761AF-EB51-4628-9A6A-EE80DCFE55AA}"/>
                </a:ext>
              </a:extLst>
            </p:cNvPr>
            <p:cNvSpPr/>
            <p:nvPr/>
          </p:nvSpPr>
          <p:spPr>
            <a:xfrm>
              <a:off x="2789462" y="2212193"/>
              <a:ext cx="8572873" cy="1674896"/>
            </a:xfrm>
            <a:custGeom>
              <a:avLst/>
              <a:gdLst>
                <a:gd name="connsiteX0" fmla="*/ 0 w 8572873"/>
                <a:gd name="connsiteY0" fmla="*/ 279155 h 1674896"/>
                <a:gd name="connsiteX1" fmla="*/ 279155 w 8572873"/>
                <a:gd name="connsiteY1" fmla="*/ 0 h 1674896"/>
                <a:gd name="connsiteX2" fmla="*/ 947035 w 8572873"/>
                <a:gd name="connsiteY2" fmla="*/ 0 h 1674896"/>
                <a:gd name="connsiteX3" fmla="*/ 1775207 w 8572873"/>
                <a:gd name="connsiteY3" fmla="*/ 0 h 1674896"/>
                <a:gd name="connsiteX4" fmla="*/ 2443087 w 8572873"/>
                <a:gd name="connsiteY4" fmla="*/ 0 h 1674896"/>
                <a:gd name="connsiteX5" fmla="*/ 2870530 w 8572873"/>
                <a:gd name="connsiteY5" fmla="*/ 0 h 1674896"/>
                <a:gd name="connsiteX6" fmla="*/ 3378119 w 8572873"/>
                <a:gd name="connsiteY6" fmla="*/ 0 h 1674896"/>
                <a:gd name="connsiteX7" fmla="*/ 4206291 w 8572873"/>
                <a:gd name="connsiteY7" fmla="*/ 0 h 1674896"/>
                <a:gd name="connsiteX8" fmla="*/ 4794025 w 8572873"/>
                <a:gd name="connsiteY8" fmla="*/ 0 h 1674896"/>
                <a:gd name="connsiteX9" fmla="*/ 5622197 w 8572873"/>
                <a:gd name="connsiteY9" fmla="*/ 0 h 1674896"/>
                <a:gd name="connsiteX10" fmla="*/ 6049640 w 8572873"/>
                <a:gd name="connsiteY10" fmla="*/ 0 h 1674896"/>
                <a:gd name="connsiteX11" fmla="*/ 6717521 w 8572873"/>
                <a:gd name="connsiteY11" fmla="*/ 0 h 1674896"/>
                <a:gd name="connsiteX12" fmla="*/ 7385401 w 8572873"/>
                <a:gd name="connsiteY12" fmla="*/ 0 h 1674896"/>
                <a:gd name="connsiteX13" fmla="*/ 8293718 w 8572873"/>
                <a:gd name="connsiteY13" fmla="*/ 0 h 1674896"/>
                <a:gd name="connsiteX14" fmla="*/ 8572873 w 8572873"/>
                <a:gd name="connsiteY14" fmla="*/ 279155 h 1674896"/>
                <a:gd name="connsiteX15" fmla="*/ 8572873 w 8572873"/>
                <a:gd name="connsiteY15" fmla="*/ 826282 h 1674896"/>
                <a:gd name="connsiteX16" fmla="*/ 8572873 w 8572873"/>
                <a:gd name="connsiteY16" fmla="*/ 1395741 h 1674896"/>
                <a:gd name="connsiteX17" fmla="*/ 8293718 w 8572873"/>
                <a:gd name="connsiteY17" fmla="*/ 1674896 h 1674896"/>
                <a:gd name="connsiteX18" fmla="*/ 7545692 w 8572873"/>
                <a:gd name="connsiteY18" fmla="*/ 1674896 h 1674896"/>
                <a:gd name="connsiteX19" fmla="*/ 6797666 w 8572873"/>
                <a:gd name="connsiteY19" fmla="*/ 1674896 h 1674896"/>
                <a:gd name="connsiteX20" fmla="*/ 5969495 w 8572873"/>
                <a:gd name="connsiteY20" fmla="*/ 1674896 h 1674896"/>
                <a:gd name="connsiteX21" fmla="*/ 5141323 w 8572873"/>
                <a:gd name="connsiteY21" fmla="*/ 1674896 h 1674896"/>
                <a:gd name="connsiteX22" fmla="*/ 4473443 w 8572873"/>
                <a:gd name="connsiteY22" fmla="*/ 1674896 h 1674896"/>
                <a:gd name="connsiteX23" fmla="*/ 3725417 w 8572873"/>
                <a:gd name="connsiteY23" fmla="*/ 1674896 h 1674896"/>
                <a:gd name="connsiteX24" fmla="*/ 3137682 w 8572873"/>
                <a:gd name="connsiteY24" fmla="*/ 1674896 h 1674896"/>
                <a:gd name="connsiteX25" fmla="*/ 2469802 w 8572873"/>
                <a:gd name="connsiteY25" fmla="*/ 1674896 h 1674896"/>
                <a:gd name="connsiteX26" fmla="*/ 1641631 w 8572873"/>
                <a:gd name="connsiteY26" fmla="*/ 1674896 h 1674896"/>
                <a:gd name="connsiteX27" fmla="*/ 973750 w 8572873"/>
                <a:gd name="connsiteY27" fmla="*/ 1674896 h 1674896"/>
                <a:gd name="connsiteX28" fmla="*/ 279155 w 8572873"/>
                <a:gd name="connsiteY28" fmla="*/ 1674896 h 1674896"/>
                <a:gd name="connsiteX29" fmla="*/ 0 w 8572873"/>
                <a:gd name="connsiteY29" fmla="*/ 1395741 h 1674896"/>
                <a:gd name="connsiteX30" fmla="*/ 0 w 8572873"/>
                <a:gd name="connsiteY30" fmla="*/ 870946 h 1674896"/>
                <a:gd name="connsiteX31" fmla="*/ 0 w 8572873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72873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54073" y="-122"/>
                    <a:pt x="807972" y="-11821"/>
                    <a:pt x="947035" y="0"/>
                  </a:cubicBezTo>
                  <a:cubicBezTo>
                    <a:pt x="1086098" y="11821"/>
                    <a:pt x="1375527" y="30816"/>
                    <a:pt x="1775207" y="0"/>
                  </a:cubicBezTo>
                  <a:cubicBezTo>
                    <a:pt x="2174887" y="-30816"/>
                    <a:pt x="2275317" y="22525"/>
                    <a:pt x="2443087" y="0"/>
                  </a:cubicBezTo>
                  <a:cubicBezTo>
                    <a:pt x="2610857" y="-22525"/>
                    <a:pt x="2741644" y="-490"/>
                    <a:pt x="2870530" y="0"/>
                  </a:cubicBezTo>
                  <a:cubicBezTo>
                    <a:pt x="2999416" y="490"/>
                    <a:pt x="3200180" y="23698"/>
                    <a:pt x="3378119" y="0"/>
                  </a:cubicBezTo>
                  <a:cubicBezTo>
                    <a:pt x="3556058" y="-23698"/>
                    <a:pt x="3832259" y="-15136"/>
                    <a:pt x="4206291" y="0"/>
                  </a:cubicBezTo>
                  <a:cubicBezTo>
                    <a:pt x="4580323" y="15136"/>
                    <a:pt x="4624764" y="19494"/>
                    <a:pt x="4794025" y="0"/>
                  </a:cubicBezTo>
                  <a:cubicBezTo>
                    <a:pt x="4963286" y="-19494"/>
                    <a:pt x="5371432" y="37694"/>
                    <a:pt x="5622197" y="0"/>
                  </a:cubicBezTo>
                  <a:cubicBezTo>
                    <a:pt x="5872962" y="-37694"/>
                    <a:pt x="5954659" y="-5934"/>
                    <a:pt x="6049640" y="0"/>
                  </a:cubicBezTo>
                  <a:cubicBezTo>
                    <a:pt x="6144621" y="5934"/>
                    <a:pt x="6386403" y="30280"/>
                    <a:pt x="6717521" y="0"/>
                  </a:cubicBezTo>
                  <a:cubicBezTo>
                    <a:pt x="7048639" y="-30280"/>
                    <a:pt x="7062094" y="-13545"/>
                    <a:pt x="7385401" y="0"/>
                  </a:cubicBezTo>
                  <a:cubicBezTo>
                    <a:pt x="7708708" y="13545"/>
                    <a:pt x="7964291" y="-7836"/>
                    <a:pt x="8293718" y="0"/>
                  </a:cubicBezTo>
                  <a:cubicBezTo>
                    <a:pt x="8450280" y="26129"/>
                    <a:pt x="8560007" y="108641"/>
                    <a:pt x="8572873" y="279155"/>
                  </a:cubicBezTo>
                  <a:cubicBezTo>
                    <a:pt x="8562651" y="551743"/>
                    <a:pt x="8565460" y="681939"/>
                    <a:pt x="8572873" y="826282"/>
                  </a:cubicBezTo>
                  <a:cubicBezTo>
                    <a:pt x="8580286" y="970625"/>
                    <a:pt x="8595557" y="1234919"/>
                    <a:pt x="8572873" y="1395741"/>
                  </a:cubicBezTo>
                  <a:cubicBezTo>
                    <a:pt x="8564028" y="1572431"/>
                    <a:pt x="8449368" y="1680917"/>
                    <a:pt x="8293718" y="1674896"/>
                  </a:cubicBezTo>
                  <a:cubicBezTo>
                    <a:pt x="7939462" y="1690288"/>
                    <a:pt x="7711731" y="1647944"/>
                    <a:pt x="7545692" y="1674896"/>
                  </a:cubicBezTo>
                  <a:cubicBezTo>
                    <a:pt x="7379653" y="1701848"/>
                    <a:pt x="6955401" y="1667688"/>
                    <a:pt x="6797666" y="1674896"/>
                  </a:cubicBezTo>
                  <a:cubicBezTo>
                    <a:pt x="6639931" y="1682104"/>
                    <a:pt x="6194365" y="1654249"/>
                    <a:pt x="5969495" y="1674896"/>
                  </a:cubicBezTo>
                  <a:cubicBezTo>
                    <a:pt x="5744625" y="1695543"/>
                    <a:pt x="5475817" y="1688415"/>
                    <a:pt x="5141323" y="1674896"/>
                  </a:cubicBezTo>
                  <a:cubicBezTo>
                    <a:pt x="4806829" y="1661377"/>
                    <a:pt x="4756894" y="1684407"/>
                    <a:pt x="4473443" y="1674896"/>
                  </a:cubicBezTo>
                  <a:cubicBezTo>
                    <a:pt x="4189992" y="1665385"/>
                    <a:pt x="3892683" y="1661461"/>
                    <a:pt x="3725417" y="1674896"/>
                  </a:cubicBezTo>
                  <a:cubicBezTo>
                    <a:pt x="3558151" y="1688331"/>
                    <a:pt x="3385942" y="1689060"/>
                    <a:pt x="3137682" y="1674896"/>
                  </a:cubicBezTo>
                  <a:cubicBezTo>
                    <a:pt x="2889423" y="1660732"/>
                    <a:pt x="2722928" y="1680840"/>
                    <a:pt x="2469802" y="1674896"/>
                  </a:cubicBezTo>
                  <a:cubicBezTo>
                    <a:pt x="2216676" y="1668952"/>
                    <a:pt x="1930120" y="1634035"/>
                    <a:pt x="1641631" y="1674896"/>
                  </a:cubicBezTo>
                  <a:cubicBezTo>
                    <a:pt x="1353142" y="1715757"/>
                    <a:pt x="1179620" y="1705332"/>
                    <a:pt x="973750" y="1674896"/>
                  </a:cubicBezTo>
                  <a:cubicBezTo>
                    <a:pt x="767880" y="1644460"/>
                    <a:pt x="564991" y="1702113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572873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431633" y="-24788"/>
                    <a:pt x="717684" y="-4053"/>
                    <a:pt x="1027181" y="0"/>
                  </a:cubicBezTo>
                  <a:cubicBezTo>
                    <a:pt x="1336678" y="4053"/>
                    <a:pt x="1412746" y="-18582"/>
                    <a:pt x="1614916" y="0"/>
                  </a:cubicBezTo>
                  <a:cubicBezTo>
                    <a:pt x="1817087" y="18582"/>
                    <a:pt x="1922328" y="12954"/>
                    <a:pt x="2042359" y="0"/>
                  </a:cubicBezTo>
                  <a:cubicBezTo>
                    <a:pt x="2162390" y="-12954"/>
                    <a:pt x="2327880" y="7913"/>
                    <a:pt x="2549948" y="0"/>
                  </a:cubicBezTo>
                  <a:cubicBezTo>
                    <a:pt x="2772016" y="-7913"/>
                    <a:pt x="2777254" y="-16785"/>
                    <a:pt x="2977391" y="0"/>
                  </a:cubicBezTo>
                  <a:cubicBezTo>
                    <a:pt x="3177528" y="16785"/>
                    <a:pt x="3205557" y="23"/>
                    <a:pt x="3404835" y="0"/>
                  </a:cubicBezTo>
                  <a:cubicBezTo>
                    <a:pt x="3604113" y="-23"/>
                    <a:pt x="3866532" y="7937"/>
                    <a:pt x="4072715" y="0"/>
                  </a:cubicBezTo>
                  <a:cubicBezTo>
                    <a:pt x="4278898" y="-7937"/>
                    <a:pt x="4480057" y="22678"/>
                    <a:pt x="4660449" y="0"/>
                  </a:cubicBezTo>
                  <a:cubicBezTo>
                    <a:pt x="4840841" y="-22678"/>
                    <a:pt x="5188768" y="21650"/>
                    <a:pt x="5328330" y="0"/>
                  </a:cubicBezTo>
                  <a:cubicBezTo>
                    <a:pt x="5467892" y="-21650"/>
                    <a:pt x="5719911" y="14690"/>
                    <a:pt x="5996210" y="0"/>
                  </a:cubicBezTo>
                  <a:cubicBezTo>
                    <a:pt x="6272509" y="-14690"/>
                    <a:pt x="6222568" y="21367"/>
                    <a:pt x="6423653" y="0"/>
                  </a:cubicBezTo>
                  <a:cubicBezTo>
                    <a:pt x="6624738" y="-21367"/>
                    <a:pt x="6851452" y="-17323"/>
                    <a:pt x="7251825" y="0"/>
                  </a:cubicBezTo>
                  <a:cubicBezTo>
                    <a:pt x="7652198" y="17323"/>
                    <a:pt x="7940361" y="24039"/>
                    <a:pt x="8293718" y="0"/>
                  </a:cubicBezTo>
                  <a:cubicBezTo>
                    <a:pt x="8432119" y="27828"/>
                    <a:pt x="8598235" y="126855"/>
                    <a:pt x="8572873" y="279155"/>
                  </a:cubicBezTo>
                  <a:cubicBezTo>
                    <a:pt x="8572919" y="442010"/>
                    <a:pt x="8593164" y="617861"/>
                    <a:pt x="8572873" y="803950"/>
                  </a:cubicBezTo>
                  <a:cubicBezTo>
                    <a:pt x="8552582" y="990040"/>
                    <a:pt x="8544556" y="1148962"/>
                    <a:pt x="8572873" y="1395741"/>
                  </a:cubicBezTo>
                  <a:cubicBezTo>
                    <a:pt x="8586650" y="1531661"/>
                    <a:pt x="8471871" y="1646125"/>
                    <a:pt x="8293718" y="1674896"/>
                  </a:cubicBezTo>
                  <a:cubicBezTo>
                    <a:pt x="8035427" y="1661238"/>
                    <a:pt x="7898384" y="1693630"/>
                    <a:pt x="7705983" y="1674896"/>
                  </a:cubicBezTo>
                  <a:cubicBezTo>
                    <a:pt x="7513582" y="1656162"/>
                    <a:pt x="7434887" y="1656535"/>
                    <a:pt x="7198394" y="1674896"/>
                  </a:cubicBezTo>
                  <a:cubicBezTo>
                    <a:pt x="6961901" y="1693257"/>
                    <a:pt x="6890120" y="1661218"/>
                    <a:pt x="6770951" y="1674896"/>
                  </a:cubicBezTo>
                  <a:cubicBezTo>
                    <a:pt x="6651782" y="1688574"/>
                    <a:pt x="6192873" y="1659971"/>
                    <a:pt x="6022925" y="1674896"/>
                  </a:cubicBezTo>
                  <a:cubicBezTo>
                    <a:pt x="5852977" y="1689821"/>
                    <a:pt x="5647437" y="1693029"/>
                    <a:pt x="5435191" y="1674896"/>
                  </a:cubicBezTo>
                  <a:cubicBezTo>
                    <a:pt x="5222945" y="1656763"/>
                    <a:pt x="5167757" y="1684060"/>
                    <a:pt x="4927602" y="1674896"/>
                  </a:cubicBezTo>
                  <a:cubicBezTo>
                    <a:pt x="4687447" y="1665732"/>
                    <a:pt x="4605276" y="1658470"/>
                    <a:pt x="4500158" y="1674896"/>
                  </a:cubicBezTo>
                  <a:cubicBezTo>
                    <a:pt x="4395040" y="1691322"/>
                    <a:pt x="4165485" y="1696390"/>
                    <a:pt x="3992569" y="1674896"/>
                  </a:cubicBezTo>
                  <a:cubicBezTo>
                    <a:pt x="3819653" y="1653402"/>
                    <a:pt x="3498941" y="1662561"/>
                    <a:pt x="3244543" y="1674896"/>
                  </a:cubicBezTo>
                  <a:cubicBezTo>
                    <a:pt x="2990145" y="1687231"/>
                    <a:pt x="2922213" y="1675529"/>
                    <a:pt x="2656809" y="1674896"/>
                  </a:cubicBezTo>
                  <a:cubicBezTo>
                    <a:pt x="2391405" y="1674263"/>
                    <a:pt x="2106241" y="1710102"/>
                    <a:pt x="1828637" y="1674896"/>
                  </a:cubicBezTo>
                  <a:cubicBezTo>
                    <a:pt x="1551033" y="1639690"/>
                    <a:pt x="1449521" y="1685260"/>
                    <a:pt x="1321048" y="1674896"/>
                  </a:cubicBezTo>
                  <a:cubicBezTo>
                    <a:pt x="1192575" y="1664532"/>
                    <a:pt x="583969" y="1640069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E8663C-08F5-4345-87D1-AEFE74DC0B55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tình huống cần tìm kiếm sự hỗ trợ khi ở nơi công cộng</a:t>
              </a:r>
              <a:endParaRPr lang="vi-VN" sz="2800" dirty="0"/>
            </a:p>
          </p:txBody>
        </p:sp>
      </p:grpSp>
      <p:sp>
        <p:nvSpPr>
          <p:cNvPr id="13" name="Google Shape;290;p26">
            <a:extLst>
              <a:ext uri="{FF2B5EF4-FFF2-40B4-BE49-F238E27FC236}">
                <a16:creationId xmlns:a16="http://schemas.microsoft.com/office/drawing/2014/main" id="{178C9081-4544-4F81-B072-7FBAD8E257A7}"/>
              </a:ext>
            </a:extLst>
          </p:cNvPr>
          <p:cNvSpPr/>
          <p:nvPr/>
        </p:nvSpPr>
        <p:spPr>
          <a:xfrm>
            <a:off x="10882071" y="5943804"/>
            <a:ext cx="599757" cy="57661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55;p29">
            <a:extLst>
              <a:ext uri="{FF2B5EF4-FFF2-40B4-BE49-F238E27FC236}">
                <a16:creationId xmlns:a16="http://schemas.microsoft.com/office/drawing/2014/main" id="{F04EA980-27DE-440A-B4B0-2089763E80B8}"/>
              </a:ext>
            </a:extLst>
          </p:cNvPr>
          <p:cNvSpPr/>
          <p:nvPr/>
        </p:nvSpPr>
        <p:spPr>
          <a:xfrm>
            <a:off x="1364194" y="1503078"/>
            <a:ext cx="9277435" cy="489490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56;p29">
            <a:extLst>
              <a:ext uri="{FF2B5EF4-FFF2-40B4-BE49-F238E27FC236}">
                <a16:creationId xmlns:a16="http://schemas.microsoft.com/office/drawing/2014/main" id="{0A1C755F-1C14-44F9-A74B-BF6E552799FA}"/>
              </a:ext>
            </a:extLst>
          </p:cNvPr>
          <p:cNvSpPr/>
          <p:nvPr/>
        </p:nvSpPr>
        <p:spPr>
          <a:xfrm>
            <a:off x="1183315" y="1267073"/>
            <a:ext cx="9277435" cy="4894902"/>
          </a:xfrm>
          <a:prstGeom prst="roundRect">
            <a:avLst>
              <a:gd name="adj" fmla="val 2449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C1E251-465A-4A4B-BCB2-4E46A5AC909A}"/>
              </a:ext>
            </a:extLst>
          </p:cNvPr>
          <p:cNvSpPr txBox="1"/>
          <p:nvPr/>
        </p:nvSpPr>
        <p:spPr>
          <a:xfrm>
            <a:off x="1550371" y="1658533"/>
            <a:ext cx="8402060" cy="425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kiếm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dắt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endParaRPr lang="en-US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sầm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trầy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81348F-D665-4055-997E-AACEC227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575" y="5241489"/>
            <a:ext cx="1392496" cy="13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0D019-C160-44C8-8FD3-B6A3EC18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29" y="833739"/>
            <a:ext cx="6894257" cy="39922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063D1-E812-42AF-94F5-0B2709221DAD}"/>
              </a:ext>
            </a:extLst>
          </p:cNvPr>
          <p:cNvSpPr/>
          <p:nvPr/>
        </p:nvSpPr>
        <p:spPr>
          <a:xfrm>
            <a:off x="1551202" y="4973969"/>
            <a:ext cx="8732048" cy="155271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7B0431-331E-4065-A344-60E4EDECAD46}"/>
              </a:ext>
            </a:extLst>
          </p:cNvPr>
          <p:cNvGrpSpPr/>
          <p:nvPr/>
        </p:nvGrpSpPr>
        <p:grpSpPr>
          <a:xfrm>
            <a:off x="109570" y="133350"/>
            <a:ext cx="5205380" cy="807692"/>
            <a:chOff x="2789462" y="2221794"/>
            <a:chExt cx="8802490" cy="16748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D428C79-302E-4CA8-A3C6-5DFA66A0D2A9}"/>
                </a:ext>
              </a:extLst>
            </p:cNvPr>
            <p:cNvSpPr/>
            <p:nvPr/>
          </p:nvSpPr>
          <p:spPr>
            <a:xfrm>
              <a:off x="2789462" y="2221794"/>
              <a:ext cx="8802490" cy="1674896"/>
            </a:xfrm>
            <a:custGeom>
              <a:avLst/>
              <a:gdLst>
                <a:gd name="connsiteX0" fmla="*/ 0 w 8802490"/>
                <a:gd name="connsiteY0" fmla="*/ 279155 h 1674896"/>
                <a:gd name="connsiteX1" fmla="*/ 279155 w 8802490"/>
                <a:gd name="connsiteY1" fmla="*/ 0 h 1674896"/>
                <a:gd name="connsiteX2" fmla="*/ 966170 w 8802490"/>
                <a:gd name="connsiteY2" fmla="*/ 0 h 1674896"/>
                <a:gd name="connsiteX3" fmla="*/ 1818069 w 8802490"/>
                <a:gd name="connsiteY3" fmla="*/ 0 h 1674896"/>
                <a:gd name="connsiteX4" fmla="*/ 2505084 w 8802490"/>
                <a:gd name="connsiteY4" fmla="*/ 0 h 1674896"/>
                <a:gd name="connsiteX5" fmla="*/ 2944773 w 8802490"/>
                <a:gd name="connsiteY5" fmla="*/ 0 h 1674896"/>
                <a:gd name="connsiteX6" fmla="*/ 3466905 w 8802490"/>
                <a:gd name="connsiteY6" fmla="*/ 0 h 1674896"/>
                <a:gd name="connsiteX7" fmla="*/ 4318803 w 8802490"/>
                <a:gd name="connsiteY7" fmla="*/ 0 h 1674896"/>
                <a:gd name="connsiteX8" fmla="*/ 4923376 w 8802490"/>
                <a:gd name="connsiteY8" fmla="*/ 0 h 1674896"/>
                <a:gd name="connsiteX9" fmla="*/ 5775275 w 8802490"/>
                <a:gd name="connsiteY9" fmla="*/ 0 h 1674896"/>
                <a:gd name="connsiteX10" fmla="*/ 6214965 w 8802490"/>
                <a:gd name="connsiteY10" fmla="*/ 0 h 1674896"/>
                <a:gd name="connsiteX11" fmla="*/ 6901980 w 8802490"/>
                <a:gd name="connsiteY11" fmla="*/ 0 h 1674896"/>
                <a:gd name="connsiteX12" fmla="*/ 7588995 w 8802490"/>
                <a:gd name="connsiteY12" fmla="*/ 0 h 1674896"/>
                <a:gd name="connsiteX13" fmla="*/ 8523335 w 8802490"/>
                <a:gd name="connsiteY13" fmla="*/ 0 h 1674896"/>
                <a:gd name="connsiteX14" fmla="*/ 8802490 w 8802490"/>
                <a:gd name="connsiteY14" fmla="*/ 279155 h 1674896"/>
                <a:gd name="connsiteX15" fmla="*/ 8802490 w 8802490"/>
                <a:gd name="connsiteY15" fmla="*/ 826282 h 1674896"/>
                <a:gd name="connsiteX16" fmla="*/ 8802490 w 8802490"/>
                <a:gd name="connsiteY16" fmla="*/ 1395741 h 1674896"/>
                <a:gd name="connsiteX17" fmla="*/ 8523335 w 8802490"/>
                <a:gd name="connsiteY17" fmla="*/ 1674896 h 1674896"/>
                <a:gd name="connsiteX18" fmla="*/ 7753878 w 8802490"/>
                <a:gd name="connsiteY18" fmla="*/ 1674896 h 1674896"/>
                <a:gd name="connsiteX19" fmla="*/ 6984421 w 8802490"/>
                <a:gd name="connsiteY19" fmla="*/ 1674896 h 1674896"/>
                <a:gd name="connsiteX20" fmla="*/ 6132523 w 8802490"/>
                <a:gd name="connsiteY20" fmla="*/ 1674896 h 1674896"/>
                <a:gd name="connsiteX21" fmla="*/ 5280624 w 8802490"/>
                <a:gd name="connsiteY21" fmla="*/ 1674896 h 1674896"/>
                <a:gd name="connsiteX22" fmla="*/ 4593609 w 8802490"/>
                <a:gd name="connsiteY22" fmla="*/ 1674896 h 1674896"/>
                <a:gd name="connsiteX23" fmla="*/ 3824152 w 8802490"/>
                <a:gd name="connsiteY23" fmla="*/ 1674896 h 1674896"/>
                <a:gd name="connsiteX24" fmla="*/ 3219579 w 8802490"/>
                <a:gd name="connsiteY24" fmla="*/ 1674896 h 1674896"/>
                <a:gd name="connsiteX25" fmla="*/ 2532564 w 8802490"/>
                <a:gd name="connsiteY25" fmla="*/ 1674896 h 1674896"/>
                <a:gd name="connsiteX26" fmla="*/ 1680666 w 8802490"/>
                <a:gd name="connsiteY26" fmla="*/ 1674896 h 1674896"/>
                <a:gd name="connsiteX27" fmla="*/ 993651 w 8802490"/>
                <a:gd name="connsiteY27" fmla="*/ 1674896 h 1674896"/>
                <a:gd name="connsiteX28" fmla="*/ 279155 w 8802490"/>
                <a:gd name="connsiteY28" fmla="*/ 1674896 h 1674896"/>
                <a:gd name="connsiteX29" fmla="*/ 0 w 8802490"/>
                <a:gd name="connsiteY29" fmla="*/ 1395741 h 1674896"/>
                <a:gd name="connsiteX30" fmla="*/ 0 w 8802490"/>
                <a:gd name="connsiteY30" fmla="*/ 870946 h 1674896"/>
                <a:gd name="connsiteX31" fmla="*/ 0 w 8802490"/>
                <a:gd name="connsiteY31" fmla="*/ 279155 h 167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802490" h="1674896" fill="none" extrusionOk="0">
                  <a:moveTo>
                    <a:pt x="0" y="279155"/>
                  </a:moveTo>
                  <a:cubicBezTo>
                    <a:pt x="16046" y="119913"/>
                    <a:pt x="112608" y="-4320"/>
                    <a:pt x="279155" y="0"/>
                  </a:cubicBezTo>
                  <a:cubicBezTo>
                    <a:pt x="585035" y="-28832"/>
                    <a:pt x="824894" y="-14191"/>
                    <a:pt x="966170" y="0"/>
                  </a:cubicBezTo>
                  <a:cubicBezTo>
                    <a:pt x="1107446" y="14191"/>
                    <a:pt x="1424960" y="4124"/>
                    <a:pt x="1818069" y="0"/>
                  </a:cubicBezTo>
                  <a:cubicBezTo>
                    <a:pt x="2211178" y="-4124"/>
                    <a:pt x="2203219" y="-6304"/>
                    <a:pt x="2505084" y="0"/>
                  </a:cubicBezTo>
                  <a:cubicBezTo>
                    <a:pt x="2806950" y="6304"/>
                    <a:pt x="2822161" y="-9585"/>
                    <a:pt x="2944773" y="0"/>
                  </a:cubicBezTo>
                  <a:cubicBezTo>
                    <a:pt x="3067385" y="9585"/>
                    <a:pt x="3339465" y="-3894"/>
                    <a:pt x="3466905" y="0"/>
                  </a:cubicBezTo>
                  <a:cubicBezTo>
                    <a:pt x="3594345" y="3894"/>
                    <a:pt x="3928819" y="-25056"/>
                    <a:pt x="4318803" y="0"/>
                  </a:cubicBezTo>
                  <a:cubicBezTo>
                    <a:pt x="4708787" y="25056"/>
                    <a:pt x="4713183" y="14262"/>
                    <a:pt x="4923376" y="0"/>
                  </a:cubicBezTo>
                  <a:cubicBezTo>
                    <a:pt x="5133569" y="-14262"/>
                    <a:pt x="5437806" y="-11284"/>
                    <a:pt x="5775275" y="0"/>
                  </a:cubicBezTo>
                  <a:cubicBezTo>
                    <a:pt x="6112744" y="11284"/>
                    <a:pt x="6035765" y="11334"/>
                    <a:pt x="6214965" y="0"/>
                  </a:cubicBezTo>
                  <a:cubicBezTo>
                    <a:pt x="6394165" y="-11334"/>
                    <a:pt x="6675216" y="-31735"/>
                    <a:pt x="6901980" y="0"/>
                  </a:cubicBezTo>
                  <a:cubicBezTo>
                    <a:pt x="7128745" y="31735"/>
                    <a:pt x="7276625" y="12422"/>
                    <a:pt x="7588995" y="0"/>
                  </a:cubicBezTo>
                  <a:cubicBezTo>
                    <a:pt x="7901365" y="-12422"/>
                    <a:pt x="8299412" y="46445"/>
                    <a:pt x="8523335" y="0"/>
                  </a:cubicBezTo>
                  <a:cubicBezTo>
                    <a:pt x="8679897" y="26129"/>
                    <a:pt x="8789624" y="108641"/>
                    <a:pt x="8802490" y="279155"/>
                  </a:cubicBezTo>
                  <a:cubicBezTo>
                    <a:pt x="8792268" y="551743"/>
                    <a:pt x="8795077" y="681939"/>
                    <a:pt x="8802490" y="826282"/>
                  </a:cubicBezTo>
                  <a:cubicBezTo>
                    <a:pt x="8809903" y="970625"/>
                    <a:pt x="8825174" y="1234919"/>
                    <a:pt x="8802490" y="1395741"/>
                  </a:cubicBezTo>
                  <a:cubicBezTo>
                    <a:pt x="8793645" y="1572431"/>
                    <a:pt x="8678985" y="1680917"/>
                    <a:pt x="8523335" y="1674896"/>
                  </a:cubicBezTo>
                  <a:cubicBezTo>
                    <a:pt x="8147723" y="1694613"/>
                    <a:pt x="8032862" y="1671371"/>
                    <a:pt x="7753878" y="1674896"/>
                  </a:cubicBezTo>
                  <a:cubicBezTo>
                    <a:pt x="7474894" y="1678421"/>
                    <a:pt x="7229150" y="1644843"/>
                    <a:pt x="6984421" y="1674896"/>
                  </a:cubicBezTo>
                  <a:cubicBezTo>
                    <a:pt x="6739692" y="1704949"/>
                    <a:pt x="6446379" y="1683520"/>
                    <a:pt x="6132523" y="1674896"/>
                  </a:cubicBezTo>
                  <a:cubicBezTo>
                    <a:pt x="5818667" y="1666272"/>
                    <a:pt x="5606321" y="1707211"/>
                    <a:pt x="5280624" y="1674896"/>
                  </a:cubicBezTo>
                  <a:cubicBezTo>
                    <a:pt x="4954927" y="1642581"/>
                    <a:pt x="4818984" y="1651816"/>
                    <a:pt x="4593609" y="1674896"/>
                  </a:cubicBezTo>
                  <a:cubicBezTo>
                    <a:pt x="4368234" y="1697976"/>
                    <a:pt x="4009526" y="1637569"/>
                    <a:pt x="3824152" y="1674896"/>
                  </a:cubicBezTo>
                  <a:cubicBezTo>
                    <a:pt x="3638778" y="1712223"/>
                    <a:pt x="3467036" y="1692068"/>
                    <a:pt x="3219579" y="1674896"/>
                  </a:cubicBezTo>
                  <a:cubicBezTo>
                    <a:pt x="2972122" y="1657724"/>
                    <a:pt x="2717254" y="1673800"/>
                    <a:pt x="2532564" y="1674896"/>
                  </a:cubicBezTo>
                  <a:cubicBezTo>
                    <a:pt x="2347874" y="1675992"/>
                    <a:pt x="1926571" y="1682165"/>
                    <a:pt x="1680666" y="1674896"/>
                  </a:cubicBezTo>
                  <a:cubicBezTo>
                    <a:pt x="1434761" y="1667627"/>
                    <a:pt x="1170646" y="1648022"/>
                    <a:pt x="993651" y="1674896"/>
                  </a:cubicBezTo>
                  <a:cubicBezTo>
                    <a:pt x="816656" y="1701770"/>
                    <a:pt x="453151" y="1643988"/>
                    <a:pt x="279155" y="1674896"/>
                  </a:cubicBezTo>
                  <a:cubicBezTo>
                    <a:pt x="136464" y="1669228"/>
                    <a:pt x="17921" y="1529248"/>
                    <a:pt x="0" y="1395741"/>
                  </a:cubicBezTo>
                  <a:cubicBezTo>
                    <a:pt x="-5349" y="1183718"/>
                    <a:pt x="14597" y="1094808"/>
                    <a:pt x="0" y="870946"/>
                  </a:cubicBezTo>
                  <a:cubicBezTo>
                    <a:pt x="-14597" y="647085"/>
                    <a:pt x="25453" y="560882"/>
                    <a:pt x="0" y="279155"/>
                  </a:cubicBezTo>
                  <a:close/>
                </a:path>
                <a:path w="8802490" h="1674896" stroke="0" extrusionOk="0">
                  <a:moveTo>
                    <a:pt x="0" y="279155"/>
                  </a:moveTo>
                  <a:cubicBezTo>
                    <a:pt x="13126" y="139460"/>
                    <a:pt x="132985" y="7979"/>
                    <a:pt x="279155" y="0"/>
                  </a:cubicBezTo>
                  <a:cubicBezTo>
                    <a:pt x="581142" y="-159"/>
                    <a:pt x="845921" y="-25030"/>
                    <a:pt x="1048612" y="0"/>
                  </a:cubicBezTo>
                  <a:cubicBezTo>
                    <a:pt x="1251303" y="25030"/>
                    <a:pt x="1382379" y="-16868"/>
                    <a:pt x="1653185" y="0"/>
                  </a:cubicBezTo>
                  <a:cubicBezTo>
                    <a:pt x="1923991" y="16868"/>
                    <a:pt x="1903616" y="6668"/>
                    <a:pt x="2092875" y="0"/>
                  </a:cubicBezTo>
                  <a:cubicBezTo>
                    <a:pt x="2282134" y="-6668"/>
                    <a:pt x="2407021" y="2216"/>
                    <a:pt x="2615006" y="0"/>
                  </a:cubicBezTo>
                  <a:cubicBezTo>
                    <a:pt x="2822991" y="-2216"/>
                    <a:pt x="2927419" y="955"/>
                    <a:pt x="3054696" y="0"/>
                  </a:cubicBezTo>
                  <a:cubicBezTo>
                    <a:pt x="3181973" y="-955"/>
                    <a:pt x="3302755" y="20145"/>
                    <a:pt x="3494385" y="0"/>
                  </a:cubicBezTo>
                  <a:cubicBezTo>
                    <a:pt x="3686015" y="-20145"/>
                    <a:pt x="4042846" y="-16452"/>
                    <a:pt x="4181400" y="0"/>
                  </a:cubicBezTo>
                  <a:cubicBezTo>
                    <a:pt x="4319954" y="16452"/>
                    <a:pt x="4508709" y="-2854"/>
                    <a:pt x="4785973" y="0"/>
                  </a:cubicBezTo>
                  <a:cubicBezTo>
                    <a:pt x="5063237" y="2854"/>
                    <a:pt x="5181838" y="-32348"/>
                    <a:pt x="5472988" y="0"/>
                  </a:cubicBezTo>
                  <a:cubicBezTo>
                    <a:pt x="5764138" y="32348"/>
                    <a:pt x="5839396" y="-994"/>
                    <a:pt x="6160003" y="0"/>
                  </a:cubicBezTo>
                  <a:cubicBezTo>
                    <a:pt x="6480611" y="994"/>
                    <a:pt x="6452411" y="-15918"/>
                    <a:pt x="6599693" y="0"/>
                  </a:cubicBezTo>
                  <a:cubicBezTo>
                    <a:pt x="6746975" y="15918"/>
                    <a:pt x="7157313" y="42560"/>
                    <a:pt x="7451592" y="0"/>
                  </a:cubicBezTo>
                  <a:cubicBezTo>
                    <a:pt x="7745871" y="-42560"/>
                    <a:pt x="8090520" y="-47235"/>
                    <a:pt x="8523335" y="0"/>
                  </a:cubicBezTo>
                  <a:cubicBezTo>
                    <a:pt x="8661736" y="27828"/>
                    <a:pt x="8827852" y="126855"/>
                    <a:pt x="8802490" y="279155"/>
                  </a:cubicBezTo>
                  <a:cubicBezTo>
                    <a:pt x="8802536" y="442010"/>
                    <a:pt x="8822781" y="617861"/>
                    <a:pt x="8802490" y="803950"/>
                  </a:cubicBezTo>
                  <a:cubicBezTo>
                    <a:pt x="8782199" y="990040"/>
                    <a:pt x="8774173" y="1148962"/>
                    <a:pt x="8802490" y="1395741"/>
                  </a:cubicBezTo>
                  <a:cubicBezTo>
                    <a:pt x="8816267" y="1531661"/>
                    <a:pt x="8701488" y="1646125"/>
                    <a:pt x="8523335" y="1674896"/>
                  </a:cubicBezTo>
                  <a:cubicBezTo>
                    <a:pt x="8253911" y="1659879"/>
                    <a:pt x="8057385" y="1659937"/>
                    <a:pt x="7918762" y="1674896"/>
                  </a:cubicBezTo>
                  <a:cubicBezTo>
                    <a:pt x="7780139" y="1689855"/>
                    <a:pt x="7577133" y="1673419"/>
                    <a:pt x="7396630" y="1674896"/>
                  </a:cubicBezTo>
                  <a:cubicBezTo>
                    <a:pt x="7216127" y="1676373"/>
                    <a:pt x="7170521" y="1679887"/>
                    <a:pt x="6956941" y="1674896"/>
                  </a:cubicBezTo>
                  <a:cubicBezTo>
                    <a:pt x="6743361" y="1669905"/>
                    <a:pt x="6413010" y="1661168"/>
                    <a:pt x="6187484" y="1674896"/>
                  </a:cubicBezTo>
                  <a:cubicBezTo>
                    <a:pt x="5961958" y="1688624"/>
                    <a:pt x="5790685" y="1660893"/>
                    <a:pt x="5582911" y="1674896"/>
                  </a:cubicBezTo>
                  <a:cubicBezTo>
                    <a:pt x="5375137" y="1688899"/>
                    <a:pt x="5175248" y="1658395"/>
                    <a:pt x="5060779" y="1674896"/>
                  </a:cubicBezTo>
                  <a:cubicBezTo>
                    <a:pt x="4946310" y="1691397"/>
                    <a:pt x="4745186" y="1667933"/>
                    <a:pt x="4621090" y="1674896"/>
                  </a:cubicBezTo>
                  <a:cubicBezTo>
                    <a:pt x="4496994" y="1681859"/>
                    <a:pt x="4283175" y="1677202"/>
                    <a:pt x="4098958" y="1674896"/>
                  </a:cubicBezTo>
                  <a:cubicBezTo>
                    <a:pt x="3914741" y="1672590"/>
                    <a:pt x="3662877" y="1687088"/>
                    <a:pt x="3329502" y="1674896"/>
                  </a:cubicBezTo>
                  <a:cubicBezTo>
                    <a:pt x="2996127" y="1662704"/>
                    <a:pt x="2853483" y="1671216"/>
                    <a:pt x="2724928" y="1674896"/>
                  </a:cubicBezTo>
                  <a:cubicBezTo>
                    <a:pt x="2596373" y="1678576"/>
                    <a:pt x="2101840" y="1671655"/>
                    <a:pt x="1873030" y="1674896"/>
                  </a:cubicBezTo>
                  <a:cubicBezTo>
                    <a:pt x="1644220" y="1678137"/>
                    <a:pt x="1527087" y="1662951"/>
                    <a:pt x="1350898" y="1674896"/>
                  </a:cubicBezTo>
                  <a:cubicBezTo>
                    <a:pt x="1174709" y="1686841"/>
                    <a:pt x="783661" y="1628275"/>
                    <a:pt x="279155" y="1674896"/>
                  </a:cubicBezTo>
                  <a:cubicBezTo>
                    <a:pt x="122339" y="1670016"/>
                    <a:pt x="12801" y="1574289"/>
                    <a:pt x="0" y="1395741"/>
                  </a:cubicBezTo>
                  <a:cubicBezTo>
                    <a:pt x="7932" y="1196201"/>
                    <a:pt x="-8388" y="1031089"/>
                    <a:pt x="0" y="837448"/>
                  </a:cubicBezTo>
                  <a:cubicBezTo>
                    <a:pt x="8388" y="643807"/>
                    <a:pt x="-5272" y="548280"/>
                    <a:pt x="0" y="2791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45400508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B52EA5-3C3C-4965-B238-56D1C20F4344}"/>
                </a:ext>
              </a:extLst>
            </p:cNvPr>
            <p:cNvSpPr txBox="1"/>
            <p:nvPr/>
          </p:nvSpPr>
          <p:spPr>
            <a:xfrm>
              <a:off x="2789462" y="2409804"/>
              <a:ext cx="8608640" cy="11651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hổ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trợ</a:t>
              </a:r>
              <a:endPara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oogle Shape;281;p26">
            <a:extLst>
              <a:ext uri="{FF2B5EF4-FFF2-40B4-BE49-F238E27FC236}">
                <a16:creationId xmlns:a16="http://schemas.microsoft.com/office/drawing/2014/main" id="{63850F42-E684-43F6-96B5-7FE067B9BCC6}"/>
              </a:ext>
            </a:extLst>
          </p:cNvPr>
          <p:cNvGrpSpPr/>
          <p:nvPr/>
        </p:nvGrpSpPr>
        <p:grpSpPr>
          <a:xfrm>
            <a:off x="10640922" y="5562229"/>
            <a:ext cx="1199285" cy="1009228"/>
            <a:chOff x="6075750" y="3009125"/>
            <a:chExt cx="550400" cy="463175"/>
          </a:xfrm>
        </p:grpSpPr>
        <p:sp>
          <p:nvSpPr>
            <p:cNvPr id="12" name="Google Shape;282;p26">
              <a:extLst>
                <a:ext uri="{FF2B5EF4-FFF2-40B4-BE49-F238E27FC236}">
                  <a16:creationId xmlns:a16="http://schemas.microsoft.com/office/drawing/2014/main" id="{087534EB-35D3-40A0-8701-A4CF368950B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83;p26">
              <a:extLst>
                <a:ext uri="{FF2B5EF4-FFF2-40B4-BE49-F238E27FC236}">
                  <a16:creationId xmlns:a16="http://schemas.microsoft.com/office/drawing/2014/main" id="{1269B5AE-C4B5-4136-9656-1071F8C62F8B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84;p26">
              <a:extLst>
                <a:ext uri="{FF2B5EF4-FFF2-40B4-BE49-F238E27FC236}">
                  <a16:creationId xmlns:a16="http://schemas.microsoft.com/office/drawing/2014/main" id="{F66EDD57-F236-4220-BA69-8A1F440E9A4C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85;p26">
              <a:extLst>
                <a:ext uri="{FF2B5EF4-FFF2-40B4-BE49-F238E27FC236}">
                  <a16:creationId xmlns:a16="http://schemas.microsoft.com/office/drawing/2014/main" id="{33FFFBC8-C0E9-4828-96DC-7299BCBFF9E6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86;p26">
              <a:extLst>
                <a:ext uri="{FF2B5EF4-FFF2-40B4-BE49-F238E27FC236}">
                  <a16:creationId xmlns:a16="http://schemas.microsoft.com/office/drawing/2014/main" id="{F3569F11-A2A2-4787-B0A4-CB42C3999F0C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87;p26">
              <a:extLst>
                <a:ext uri="{FF2B5EF4-FFF2-40B4-BE49-F238E27FC236}">
                  <a16:creationId xmlns:a16="http://schemas.microsoft.com/office/drawing/2014/main" id="{071C8646-2256-445B-8A44-437FAC9DCFCD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88;p26">
              <a:extLst>
                <a:ext uri="{FF2B5EF4-FFF2-40B4-BE49-F238E27FC236}">
                  <a16:creationId xmlns:a16="http://schemas.microsoft.com/office/drawing/2014/main" id="{7EDAA37B-3365-48DD-A81C-A69BD965B064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289;p26">
              <a:extLst>
                <a:ext uri="{FF2B5EF4-FFF2-40B4-BE49-F238E27FC236}">
                  <a16:creationId xmlns:a16="http://schemas.microsoft.com/office/drawing/2014/main" id="{9CE5112C-F1D7-43A6-842B-9A76EFEA7BAA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05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599</Words>
  <Application>Microsoft Office PowerPoint</Application>
  <PresentationFormat>Widescreen</PresentationFormat>
  <Paragraphs>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Pangolin</vt:lpstr>
      <vt:lpstr>Wingdings</vt:lpstr>
      <vt:lpstr>Office Theme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Nhi</dc:creator>
  <cp:lastModifiedBy>SingPC</cp:lastModifiedBy>
  <cp:revision>24</cp:revision>
  <dcterms:created xsi:type="dcterms:W3CDTF">2021-10-21T08:35:27Z</dcterms:created>
  <dcterms:modified xsi:type="dcterms:W3CDTF">2023-11-01T06:46:41Z</dcterms:modified>
</cp:coreProperties>
</file>