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58" r:id="rId3"/>
    <p:sldMasterId id="2147483663" r:id="rId4"/>
    <p:sldMasterId id="2147483675" r:id="rId5"/>
    <p:sldMasterId id="2147483687" r:id="rId6"/>
    <p:sldMasterId id="2147483698" r:id="rId7"/>
    <p:sldMasterId id="2147483710" r:id="rId8"/>
    <p:sldMasterId id="2147483712" r:id="rId9"/>
    <p:sldMasterId id="2147483724" r:id="rId10"/>
    <p:sldMasterId id="2147483738" r:id="rId11"/>
  </p:sldMasterIdLst>
  <p:notesMasterIdLst>
    <p:notesMasterId r:id="rId30"/>
  </p:notesMasterIdLst>
  <p:sldIdLst>
    <p:sldId id="540" r:id="rId12"/>
    <p:sldId id="497" r:id="rId13"/>
    <p:sldId id="289" r:id="rId14"/>
    <p:sldId id="523" r:id="rId15"/>
    <p:sldId id="290" r:id="rId16"/>
    <p:sldId id="258" r:id="rId17"/>
    <p:sldId id="524" r:id="rId18"/>
    <p:sldId id="293" r:id="rId19"/>
    <p:sldId id="294" r:id="rId20"/>
    <p:sldId id="366" r:id="rId21"/>
    <p:sldId id="525" r:id="rId22"/>
    <p:sldId id="367" r:id="rId23"/>
    <p:sldId id="526" r:id="rId24"/>
    <p:sldId id="527" r:id="rId25"/>
    <p:sldId id="371" r:id="rId26"/>
    <p:sldId id="489" r:id="rId27"/>
    <p:sldId id="490" r:id="rId28"/>
    <p:sldId id="34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4660"/>
  </p:normalViewPr>
  <p:slideViewPr>
    <p:cSldViewPr snapToGrid="0">
      <p:cViewPr varScale="1">
        <p:scale>
          <a:sx n="70" d="100"/>
          <a:sy n="70" d="100"/>
        </p:scale>
        <p:origin x="76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5D218-9C49-4104-B13E-910403516486}"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B99BFE-4B07-4ECF-9948-6CEA9A37261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BFB99BFE-4B07-4ECF-9948-6CEA9A372612}"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20ADC4B-121D-46CC-9D52-F4252E0865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28BF64-D393-46B3-AC72-9DFE07C83FB0}" type="datetimeFigureOut">
              <a:rPr lang="zh-CN" altLang="en-US" smtClean="0"/>
              <a:t>2023/11/1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28BF64-D393-46B3-AC72-9DFE07C83FB0}" type="datetimeFigureOut">
              <a:rPr lang="zh-CN" altLang="en-US" smtClean="0"/>
              <a:t>2023/11/1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28BF64-D393-46B3-AC72-9DFE07C83FB0}" type="datetimeFigureOut">
              <a:rPr lang="zh-CN" altLang="en-US" smtClean="0"/>
              <a:t>2023/11/1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
        <p:nvSpPr>
          <p:cNvPr id="3" name="矩形 2"/>
          <p:cNvSpPr/>
          <p:nvPr userDrawn="1"/>
        </p:nvSpPr>
        <p:spPr>
          <a:xfrm>
            <a:off x="1358153" y="3334871"/>
            <a:ext cx="1089212" cy="133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userDrawn="1"/>
        </p:nvSpPr>
        <p:spPr>
          <a:xfrm>
            <a:off x="10273552" y="2252383"/>
            <a:ext cx="1156447" cy="2164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userDrawn="1"/>
        </p:nvSpPr>
        <p:spPr>
          <a:xfrm>
            <a:off x="7292788" y="4666129"/>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userDrawn="1"/>
        </p:nvSpPr>
        <p:spPr>
          <a:xfrm>
            <a:off x="5204011" y="1810872"/>
            <a:ext cx="1156447" cy="441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userDrawn="1"/>
        </p:nvSpPr>
        <p:spPr>
          <a:xfrm>
            <a:off x="7292787" y="1670798"/>
            <a:ext cx="1156447" cy="5815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28BF64-D393-46B3-AC72-9DFE07C83FB0}"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58979D9-E8A7-4020-9F53-DCBB73454201}" type="datetimeFigureOut">
              <a:rPr lang="zh-CN" altLang="en-US" smtClean="0"/>
              <a:t>2023/11/1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202D614-3122-4AE3-B731-49486E38997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979D9-E8A7-4020-9F53-DCBB73454201}" type="datetimeFigureOut">
              <a:rPr lang="zh-CN" altLang="en-US" smtClean="0"/>
              <a:t>2023/11/1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202D614-3122-4AE3-B731-49486E3899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637"/>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979D9-E8A7-4020-9F53-DCBB73454201}" type="datetimeFigureOut">
              <a:rPr lang="zh-CN" altLang="en-US" smtClean="0"/>
              <a:t>2023/11/1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202D614-3122-4AE3-B731-49486E389976}"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58979D9-E8A7-4020-9F53-DCBB73454201}"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202D614-3122-4AE3-B731-49486E38997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58979D9-E8A7-4020-9F53-DCBB73454201}"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202D614-3122-4AE3-B731-49486E38997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标题幻灯片">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F55EE2EB-8EE5-4B11-B816-93391C6F804F}" type="datetimeFigureOut">
              <a:rPr lang="en-US" smtClean="0"/>
              <a:t>11/1/2023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DE128B17-70BE-4D48-9B47-1AA93213D21E}"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8DC1D54-5805-4D40-B801-1A331E8BC5DA}"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C62F9-7AAC-4EC2-8551-F74B0C7AC04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8DC1D54-5805-4D40-B801-1A331E8BC5DA}" type="datetimeFigureOut">
              <a:rPr lang="zh-CN" altLang="en-US" smtClean="0"/>
              <a:t>2023/11/1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C62F9-7AAC-4EC2-8551-F74B0C7AC04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pitchFamily="34" charset="-122"/>
                <a:ea typeface="Microsoft YaHei" panose="020B0503020204020204" pitchFamily="3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13" y="1122363"/>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12" y="3602037"/>
            <a:ext cx="9144001" cy="1655763"/>
          </a:xfrm>
        </p:spPr>
        <p:txBody>
          <a:bodyPr/>
          <a:lstStyle>
            <a:lvl1pPr marL="0" indent="0" algn="ctr">
              <a:buNone/>
              <a:defRPr sz="2400"/>
            </a:lvl1pPr>
            <a:lvl2pPr marL="457200" indent="0" algn="ctr">
              <a:buNone/>
              <a:defRPr sz="2000"/>
            </a:lvl2pPr>
            <a:lvl3pPr marL="914400" indent="0" algn="ctr">
              <a:buNone/>
              <a:defRPr sz="19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130" indent="0" algn="ctr">
              <a:buNone/>
              <a:defRPr sz="1600"/>
            </a:lvl8pPr>
            <a:lvl9pPr marL="365633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6" y="170975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6" y="4589481"/>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900">
                <a:solidFill>
                  <a:schemeClr val="tx1">
                    <a:tint val="75000"/>
                  </a:schemeClr>
                </a:solidFill>
              </a:defRPr>
            </a:lvl3pPr>
            <a:lvl4pPr marL="1370965" indent="0">
              <a:buNone/>
              <a:defRPr sz="1600">
                <a:solidFill>
                  <a:schemeClr val="tx1">
                    <a:tint val="75000"/>
                  </a:schemeClr>
                </a:solidFill>
              </a:defRPr>
            </a:lvl4pPr>
            <a:lvl5pPr marL="1828165" indent="0">
              <a:buNone/>
              <a:defRPr sz="1600">
                <a:solidFill>
                  <a:schemeClr val="tx1">
                    <a:tint val="75000"/>
                  </a:schemeClr>
                </a:solidFill>
              </a:defRPr>
            </a:lvl5pPr>
            <a:lvl6pPr marL="2285365" indent="0">
              <a:buNone/>
              <a:defRPr sz="1600">
                <a:solidFill>
                  <a:schemeClr val="tx1">
                    <a:tint val="75000"/>
                  </a:schemeClr>
                </a:solidFill>
              </a:defRPr>
            </a:lvl6pPr>
            <a:lvl7pPr marL="2742565" indent="0">
              <a:buNone/>
              <a:defRPr sz="1600">
                <a:solidFill>
                  <a:schemeClr val="tx1">
                    <a:tint val="75000"/>
                  </a:schemeClr>
                </a:solidFill>
              </a:defRPr>
            </a:lvl7pPr>
            <a:lvl8pPr marL="3199130" indent="0">
              <a:buNone/>
              <a:defRPr sz="1600">
                <a:solidFill>
                  <a:schemeClr val="tx1">
                    <a:tint val="75000"/>
                  </a:schemeClr>
                </a:solidFill>
              </a:defRPr>
            </a:lvl8pPr>
            <a:lvl9pPr marL="365633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7"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1" y="1681167"/>
            <a:ext cx="5157787"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Edit Master text styles</a:t>
            </a:r>
          </a:p>
        </p:txBody>
      </p:sp>
      <p:sp>
        <p:nvSpPr>
          <p:cNvPr id="4" name="Content Placeholder 3"/>
          <p:cNvSpPr>
            <a:spLocks noGrp="1"/>
          </p:cNvSpPr>
          <p:nvPr>
            <p:ph sz="half" idx="2"/>
          </p:nvPr>
        </p:nvSpPr>
        <p:spPr>
          <a:xfrm>
            <a:off x="839801" y="2505078"/>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7"/>
            <a:ext cx="5183188" cy="823912"/>
          </a:xfrm>
        </p:spPr>
        <p:txBody>
          <a:bodyPr anchor="b"/>
          <a:lstStyle>
            <a:lvl1pPr marL="0" indent="0">
              <a:buNone/>
              <a:defRPr sz="2400" b="1"/>
            </a:lvl1pPr>
            <a:lvl2pPr marL="457200" indent="0">
              <a:buNone/>
              <a:defRPr sz="2000" b="1"/>
            </a:lvl2pPr>
            <a:lvl3pPr marL="914400" indent="0">
              <a:buNone/>
              <a:defRPr sz="19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130" indent="0">
              <a:buNone/>
              <a:defRPr sz="1600" b="1"/>
            </a:lvl8pPr>
            <a:lvl9pPr marL="365633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8"/>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5"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9"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5" y="987445"/>
            <a:ext cx="6172200" cy="4873625"/>
          </a:xfrm>
        </p:spPr>
        <p:txBody>
          <a:bodyPr anchor="t"/>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130" indent="0">
              <a:buNone/>
              <a:defRPr sz="2000"/>
            </a:lvl8pPr>
            <a:lvl9pPr marL="365633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9" y="2057403"/>
            <a:ext cx="3932237" cy="3811588"/>
          </a:xfrm>
        </p:spPr>
        <p:txBody>
          <a:bodyPr/>
          <a:lstStyle>
            <a:lvl1pPr marL="0" indent="0">
              <a:buNone/>
              <a:defRPr sz="1600"/>
            </a:lvl1pPr>
            <a:lvl2pPr marL="457200" indent="0">
              <a:buNone/>
              <a:defRPr sz="1500"/>
            </a:lvl2pPr>
            <a:lvl3pPr marL="914400" indent="0">
              <a:buNone/>
              <a:defRPr sz="1200"/>
            </a:lvl3pPr>
            <a:lvl4pPr marL="1370965" indent="0">
              <a:buNone/>
              <a:defRPr sz="1100"/>
            </a:lvl4pPr>
            <a:lvl5pPr marL="1828165" indent="0">
              <a:buNone/>
              <a:defRPr sz="1100"/>
            </a:lvl5pPr>
            <a:lvl6pPr marL="2285365" indent="0">
              <a:buNone/>
              <a:defRPr sz="1100"/>
            </a:lvl6pPr>
            <a:lvl7pPr marL="2742565" indent="0">
              <a:buNone/>
              <a:defRPr sz="1100"/>
            </a:lvl7pPr>
            <a:lvl8pPr marL="3199130" indent="0">
              <a:buNone/>
              <a:defRPr sz="1100"/>
            </a:lvl8pPr>
            <a:lvl9pPr marL="3656330"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fld id="{0DA2CC75-8280-4D50-8556-C2874ADEF926}"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6E190E77-D57C-49F8-ADC2-FB99C50EBC2E}"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6.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2612" tIns="46310" rIns="92612" bIns="4631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2612" tIns="46310" rIns="92612" bIns="4631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68"/>
            <a:ext cx="2743200" cy="365125"/>
          </a:xfrm>
          <a:prstGeom prst="rect">
            <a:avLst/>
          </a:prstGeom>
        </p:spPr>
        <p:txBody>
          <a:bodyPr vert="horz" lIns="92612" tIns="46310" rIns="92612" bIns="46310" rtlCol="0" anchor="ctr"/>
          <a:lstStyle>
            <a:lvl1pPr algn="l">
              <a:defRPr sz="1200">
                <a:solidFill>
                  <a:schemeClr val="tx1">
                    <a:tint val="75000"/>
                  </a:schemeClr>
                </a:solidFill>
              </a:defRPr>
            </a:lvl1pPr>
          </a:lstStyle>
          <a:p>
            <a:pPr defTabSz="457200"/>
            <a:fld id="{0DA2CC75-8280-4D50-8556-C2874ADEF926}"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68"/>
            <a:ext cx="4114800" cy="365125"/>
          </a:xfrm>
          <a:prstGeom prst="rect">
            <a:avLst/>
          </a:prstGeom>
        </p:spPr>
        <p:txBody>
          <a:bodyPr vert="horz" lIns="92612" tIns="46310" rIns="92612" bIns="46310" rtlCol="0" anchor="ctr"/>
          <a:lstStyle>
            <a:lvl1pPr algn="ctr">
              <a:defRPr sz="1200">
                <a:solidFill>
                  <a:schemeClr val="tx1">
                    <a:tint val="75000"/>
                  </a:schemeClr>
                </a:solidFill>
              </a:defRPr>
            </a:lvl1pPr>
          </a:lstStyle>
          <a:p>
            <a:pPr defTabSz="45720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1" y="6356368"/>
            <a:ext cx="2743200" cy="365125"/>
          </a:xfrm>
          <a:prstGeom prst="rect">
            <a:avLst/>
          </a:prstGeom>
        </p:spPr>
        <p:txBody>
          <a:bodyPr vert="horz" lIns="92612" tIns="46310" rIns="92612" bIns="46310" rtlCol="0" anchor="ctr"/>
          <a:lstStyle>
            <a:lvl1pPr algn="r">
              <a:defRPr sz="1200">
                <a:solidFill>
                  <a:schemeClr val="tx1">
                    <a:tint val="75000"/>
                  </a:schemeClr>
                </a:solidFill>
              </a:defRPr>
            </a:lvl1pPr>
          </a:lstStyle>
          <a:p>
            <a:pPr defTabSz="457200"/>
            <a:fld id="{6E190E77-D57C-49F8-ADC2-FB99C50EBC2E}"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6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965"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53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73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30" indent="-228600" algn="l" defTabSz="91440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400" rtl="0" eaLnBrk="1" latinLnBrk="0" hangingPunct="1">
        <a:defRPr sz="1900" kern="1200">
          <a:solidFill>
            <a:schemeClr val="tx1"/>
          </a:solidFill>
          <a:latin typeface="+mn-lt"/>
          <a:ea typeface="+mn-ea"/>
          <a:cs typeface="+mn-cs"/>
        </a:defRPr>
      </a:lvl1pPr>
      <a:lvl2pPr marL="457200" algn="l" defTabSz="914400" rtl="0" eaLnBrk="1" latinLnBrk="0" hangingPunct="1">
        <a:defRPr sz="1900" kern="1200">
          <a:solidFill>
            <a:schemeClr val="tx1"/>
          </a:solidFill>
          <a:latin typeface="+mn-lt"/>
          <a:ea typeface="+mn-ea"/>
          <a:cs typeface="+mn-cs"/>
        </a:defRPr>
      </a:lvl2pPr>
      <a:lvl3pPr marL="914400" algn="l" defTabSz="914400" rtl="0" eaLnBrk="1" latinLnBrk="0" hangingPunct="1">
        <a:defRPr sz="1900" kern="1200">
          <a:solidFill>
            <a:schemeClr val="tx1"/>
          </a:solidFill>
          <a:latin typeface="+mn-lt"/>
          <a:ea typeface="+mn-ea"/>
          <a:cs typeface="+mn-cs"/>
        </a:defRPr>
      </a:lvl3pPr>
      <a:lvl4pPr marL="1370965" algn="l" defTabSz="914400" rtl="0" eaLnBrk="1" latinLnBrk="0" hangingPunct="1">
        <a:defRPr sz="1900" kern="1200">
          <a:solidFill>
            <a:schemeClr val="tx1"/>
          </a:solidFill>
          <a:latin typeface="+mn-lt"/>
          <a:ea typeface="+mn-ea"/>
          <a:cs typeface="+mn-cs"/>
        </a:defRPr>
      </a:lvl4pPr>
      <a:lvl5pPr marL="1828165" algn="l" defTabSz="914400" rtl="0" eaLnBrk="1" latinLnBrk="0" hangingPunct="1">
        <a:defRPr sz="1900" kern="1200">
          <a:solidFill>
            <a:schemeClr val="tx1"/>
          </a:solidFill>
          <a:latin typeface="+mn-lt"/>
          <a:ea typeface="+mn-ea"/>
          <a:cs typeface="+mn-cs"/>
        </a:defRPr>
      </a:lvl5pPr>
      <a:lvl6pPr marL="2285365" algn="l" defTabSz="914400" rtl="0" eaLnBrk="1" latinLnBrk="0" hangingPunct="1">
        <a:defRPr sz="1900" kern="1200">
          <a:solidFill>
            <a:schemeClr val="tx1"/>
          </a:solidFill>
          <a:latin typeface="+mn-lt"/>
          <a:ea typeface="+mn-ea"/>
          <a:cs typeface="+mn-cs"/>
        </a:defRPr>
      </a:lvl6pPr>
      <a:lvl7pPr marL="2742565" algn="l" defTabSz="914400" rtl="0" eaLnBrk="1" latinLnBrk="0" hangingPunct="1">
        <a:defRPr sz="1900" kern="1200">
          <a:solidFill>
            <a:schemeClr val="tx1"/>
          </a:solidFill>
          <a:latin typeface="+mn-lt"/>
          <a:ea typeface="+mn-ea"/>
          <a:cs typeface="+mn-cs"/>
        </a:defRPr>
      </a:lvl7pPr>
      <a:lvl8pPr marL="3199130" algn="l" defTabSz="914400" rtl="0" eaLnBrk="1" latinLnBrk="0" hangingPunct="1">
        <a:defRPr sz="1900" kern="1200">
          <a:solidFill>
            <a:schemeClr val="tx1"/>
          </a:solidFill>
          <a:latin typeface="+mn-lt"/>
          <a:ea typeface="+mn-ea"/>
          <a:cs typeface="+mn-cs"/>
        </a:defRPr>
      </a:lvl8pPr>
      <a:lvl9pPr marL="3656330" algn="l" defTabSz="914400"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2023/11/1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8BF64-D393-46B3-AC72-9DFE07C83FB0}" type="datetimeFigureOut">
              <a:rPr lang="zh-CN" altLang="en-US" smtClean="0"/>
              <a:t>2023/11/1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1EB0F-BC2D-43EC-B6E4-D7FE429604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79D9-E8A7-4020-9F53-DCBB73454201}" type="datetimeFigureOut">
              <a:rPr lang="zh-CN" altLang="en-US" smtClean="0"/>
              <a:t>2023/11/1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2D614-3122-4AE3-B731-49486E3899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5DFFB"/>
            </a:gs>
            <a:gs pos="77000">
              <a:srgbClr val="22A0F5"/>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3765"/>
            <a:fld id="{82F288E0-7875-42C4-84C8-98DBBD3BF4D2}"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3765"/>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3765"/>
            <a:fld id="{7D9BB5D0-35E4-459D-AEF3-FE4D7C45CC19}"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t>2023/11/1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9.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929" b="8206"/>
          <a:stretch>
            <a:fillRect/>
          </a:stretch>
        </p:blipFill>
        <p:spPr>
          <a:xfrm>
            <a:off x="-1009" y="-44180"/>
            <a:ext cx="12193009" cy="6902180"/>
          </a:xfrm>
          <a:prstGeom prst="rect">
            <a:avLst/>
          </a:prstGeom>
        </p:spPr>
      </p:pic>
      <p:pic>
        <p:nvPicPr>
          <p:cNvPr id="5"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9" y="4715921"/>
            <a:ext cx="12192000" cy="214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l="26756" t="9026" r="22530" b="69229"/>
          <a:stretch>
            <a:fillRect/>
          </a:stretch>
        </p:blipFill>
        <p:spPr bwMode="auto">
          <a:xfrm flipH="1">
            <a:off x="8333845" y="3354506"/>
            <a:ext cx="4192202" cy="348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5"/>
          <a:stretch>
            <a:fillRect/>
          </a:stretch>
        </p:blipFill>
        <p:spPr>
          <a:xfrm>
            <a:off x="1420933" y="4569272"/>
            <a:ext cx="1743219" cy="1930216"/>
          </a:xfrm>
          <a:prstGeom prst="rect">
            <a:avLst/>
          </a:prstGeom>
          <a:noFill/>
          <a:ln w="9525">
            <a:noFill/>
          </a:ln>
        </p:spPr>
      </p:pic>
      <p:pic>
        <p:nvPicPr>
          <p:cNvPr id="8" name="图片 7"/>
          <p:cNvPicPr>
            <a:picLocks noChangeAspect="1"/>
          </p:cNvPicPr>
          <p:nvPr/>
        </p:nvPicPr>
        <p:blipFill>
          <a:blip r:embed="rId6"/>
          <a:stretch>
            <a:fillRect/>
          </a:stretch>
        </p:blipFill>
        <p:spPr>
          <a:xfrm>
            <a:off x="407467" y="4744556"/>
            <a:ext cx="1249138" cy="1794878"/>
          </a:xfrm>
          <a:prstGeom prst="rect">
            <a:avLst/>
          </a:prstGeom>
          <a:noFill/>
          <a:ln w="9525">
            <a:noFill/>
          </a:ln>
        </p:spPr>
      </p:pic>
      <p:pic>
        <p:nvPicPr>
          <p:cNvPr id="9" name="图片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0975" y="6030188"/>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87993" y="247444"/>
            <a:ext cx="2680053" cy="147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46380" y="3215640"/>
            <a:ext cx="11389360" cy="706755"/>
          </a:xfrm>
          <a:prstGeom prst="rect">
            <a:avLst/>
          </a:prstGeom>
          <a:noFill/>
        </p:spPr>
        <p:txBody>
          <a:bodyPr wrap="square" rtlCol="0">
            <a:spAutoFit/>
          </a:bodyPr>
          <a:lstStyle/>
          <a:p>
            <a:pPr algn="ctr"/>
            <a:r>
              <a:rPr lang="en-US"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BÀI 13: </a:t>
            </a:r>
            <a:r>
              <a:rPr lang="vi-VN" altLang="en-US" sz="4000" b="1" dirty="0">
                <a:solidFill>
                  <a:srgbClr val="249024"/>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NHẬN LỖI VÀ SỬA LỖI</a:t>
            </a:r>
          </a:p>
        </p:txBody>
      </p:sp>
      <p:sp>
        <p:nvSpPr>
          <p:cNvPr id="343" name="文本框 342"/>
          <p:cNvSpPr txBox="1"/>
          <p:nvPr/>
        </p:nvSpPr>
        <p:spPr>
          <a:xfrm>
            <a:off x="3626985" y="216308"/>
            <a:ext cx="4837430" cy="414020"/>
          </a:xfrm>
          <a:prstGeom prst="rect">
            <a:avLst/>
          </a:prstGeom>
          <a:noFill/>
        </p:spPr>
        <p:txBody>
          <a:bodyPr wrap="none" rtlCol="0">
            <a:spAutoFit/>
            <a:scene3d>
              <a:camera prst="orthographicFront"/>
              <a:lightRig rig="threePt" dir="t"/>
            </a:scene3d>
            <a:sp3d contourW="12700"/>
          </a:bodyPr>
          <a:lstStyle/>
          <a:p>
            <a:pPr algn="ctr"/>
            <a:r>
              <a:rPr lang="vi-VN" altLang="zh-CN"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3292962" y="645391"/>
            <a:ext cx="5371086" cy="461665"/>
          </a:xfrm>
          <a:prstGeom prst="rect">
            <a:avLst/>
          </a:prstGeom>
          <a:noFill/>
        </p:spPr>
        <p:txBody>
          <a:bodyPr wrap="none" rtlCol="0">
            <a:spAutoFit/>
            <a:scene3d>
              <a:camera prst="orthographicFront"/>
              <a:lightRig rig="threePt" dir="t"/>
            </a:scene3d>
            <a:sp3d contourW="12700"/>
          </a:bodyPr>
          <a:lstStyle/>
          <a:p>
            <a:pPr algn="ctr"/>
            <a:r>
              <a:rPr lang="vi-VN" altLang="zh-CN"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a:t>
            </a:r>
            <a:r>
              <a:rPr lang="en-US" altLang="zh-CN"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THẠCH BÀN A</a:t>
            </a:r>
            <a:endParaRPr lang="zh-CN" altLang="en-US"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4348" name="WordArt 12"/>
          <p:cNvSpPr>
            <a:spLocks noChangeArrowheads="1" noChangeShapeType="1" noTextEdit="1"/>
          </p:cNvSpPr>
          <p:nvPr/>
        </p:nvSpPr>
        <p:spPr bwMode="auto">
          <a:xfrm>
            <a:off x="3663790" y="1950384"/>
            <a:ext cx="4629945" cy="54151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a:t>
            </a:r>
            <a:r>
              <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ĐẠO ĐỨC</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659f7d1966f7424a7bb26eb2650b6f3"/>
          <p:cNvPicPr>
            <a:picLocks noChangeAspect="1"/>
          </p:cNvPicPr>
          <p:nvPr/>
        </p:nvPicPr>
        <p:blipFill>
          <a:blip r:embed="rId3"/>
          <a:stretch>
            <a:fillRect/>
          </a:stretch>
        </p:blipFill>
        <p:spPr>
          <a:xfrm>
            <a:off x="-6350" y="1864995"/>
            <a:ext cx="12200890" cy="4978400"/>
          </a:xfrm>
          <a:prstGeom prst="rect">
            <a:avLst/>
          </a:prstGeom>
        </p:spPr>
      </p:pic>
      <p:pic>
        <p:nvPicPr>
          <p:cNvPr id="7" name="图片 6" descr="E:\素材\卡通\6c15d9f7fcf645b55bbd0c997ed8f306.png6c15d9f7fcf645b55bbd0c997ed8f306"/>
          <p:cNvPicPr>
            <a:picLocks noChangeAspect="1"/>
          </p:cNvPicPr>
          <p:nvPr/>
        </p:nvPicPr>
        <p:blipFill>
          <a:blip r:embed="rId4"/>
          <a:srcRect/>
          <a:stretch>
            <a:fillRect/>
          </a:stretch>
        </p:blipFill>
        <p:spPr>
          <a:xfrm>
            <a:off x="1168400" y="-421640"/>
            <a:ext cx="9364345" cy="6814185"/>
          </a:xfrm>
          <a:prstGeom prst="rect">
            <a:avLst/>
          </a:prstGeom>
        </p:spPr>
      </p:pic>
      <p:pic>
        <p:nvPicPr>
          <p:cNvPr id="16" name="图片 15" descr="E:\素材\卡通\3d53dc5502d6926647ec53656448988c.png3d53dc5502d6926647ec53656448988c"/>
          <p:cNvPicPr>
            <a:picLocks noChangeAspect="1"/>
          </p:cNvPicPr>
          <p:nvPr/>
        </p:nvPicPr>
        <p:blipFill>
          <a:blip r:embed="rId5"/>
          <a:srcRect/>
          <a:stretch>
            <a:fillRect/>
          </a:stretch>
        </p:blipFill>
        <p:spPr>
          <a:xfrm>
            <a:off x="10393045" y="1491615"/>
            <a:ext cx="998855" cy="999490"/>
          </a:xfrm>
          <a:prstGeom prst="rect">
            <a:avLst/>
          </a:prstGeom>
        </p:spPr>
      </p:pic>
      <p:pic>
        <p:nvPicPr>
          <p:cNvPr id="17" name="图片 16" descr="E:\素材\卡通\3896e60656130bde216a5d9f9217dcc2.png3896e60656130bde216a5d9f9217dcc2"/>
          <p:cNvPicPr>
            <a:picLocks noChangeAspect="1"/>
          </p:cNvPicPr>
          <p:nvPr/>
        </p:nvPicPr>
        <p:blipFill>
          <a:blip r:embed="rId6"/>
          <a:srcRect/>
          <a:stretch>
            <a:fillRect/>
          </a:stretch>
        </p:blipFill>
        <p:spPr>
          <a:xfrm>
            <a:off x="1595120" y="3195320"/>
            <a:ext cx="1956435" cy="3352165"/>
          </a:xfrm>
          <a:prstGeom prst="rect">
            <a:avLst/>
          </a:prstGeom>
        </p:spPr>
      </p:pic>
      <p:pic>
        <p:nvPicPr>
          <p:cNvPr id="18" name="图片 17" descr="E:\素材\卡通\e6242b6bd4fa7fa1d2cf0ac7212dcf8c.pnge6242b6bd4fa7fa1d2cf0ac7212dcf8c"/>
          <p:cNvPicPr>
            <a:picLocks noChangeAspect="1"/>
          </p:cNvPicPr>
          <p:nvPr/>
        </p:nvPicPr>
        <p:blipFill>
          <a:blip r:embed="rId7"/>
          <a:srcRect/>
          <a:stretch>
            <a:fillRect/>
          </a:stretch>
        </p:blipFill>
        <p:spPr>
          <a:xfrm>
            <a:off x="8963660" y="2491105"/>
            <a:ext cx="2200275" cy="4251325"/>
          </a:xfrm>
          <a:prstGeom prst="rect">
            <a:avLst/>
          </a:prstGeom>
        </p:spPr>
      </p:pic>
      <p:pic>
        <p:nvPicPr>
          <p:cNvPr id="21" name="图片 20" descr="E:\素材\卡通\3d53dc5502d6926647ec53656448988c.png3d53dc5502d6926647ec53656448988c"/>
          <p:cNvPicPr>
            <a:picLocks noChangeAspect="1"/>
          </p:cNvPicPr>
          <p:nvPr/>
        </p:nvPicPr>
        <p:blipFill>
          <a:blip r:embed="rId5"/>
          <a:srcRect/>
          <a:stretch>
            <a:fillRect/>
          </a:stretch>
        </p:blipFill>
        <p:spPr>
          <a:xfrm rot="3960000">
            <a:off x="1206500" y="1036955"/>
            <a:ext cx="1133475" cy="1134110"/>
          </a:xfrm>
          <a:prstGeom prst="rect">
            <a:avLst/>
          </a:prstGeom>
        </p:spPr>
      </p:pic>
      <p:sp>
        <p:nvSpPr>
          <p:cNvPr id="10" name="Rectangle 9"/>
          <p:cNvSpPr/>
          <p:nvPr/>
        </p:nvSpPr>
        <p:spPr>
          <a:xfrm>
            <a:off x="3383604" y="2870327"/>
            <a:ext cx="5829044" cy="1257269"/>
          </a:xfrm>
          <a:prstGeom prst="rect">
            <a:avLst/>
          </a:prstGeom>
          <a:noFill/>
          <a:ln>
            <a:noFill/>
          </a:ln>
          <a:effectLst/>
        </p:spPr>
        <p:txBody>
          <a:bodyPr lIns="91416" tIns="45710" rIns="91416" bIns="45710" rtlCol="0" anchor="ctr"/>
          <a:lstStyle/>
          <a:p>
            <a:pPr lvl="0" algn="ctr" defTabSz="914400">
              <a:defRPr/>
            </a:pPr>
            <a:r>
              <a:rPr lang="en-US" sz="4800" b="1" kern="0" dirty="0">
                <a:solidFill>
                  <a:srgbClr val="FF0000"/>
                </a:solidFill>
                <a:latin typeface="+mj-lt"/>
              </a:rPr>
              <a:t>2. </a:t>
            </a:r>
            <a:r>
              <a:rPr lang="en-US" sz="4800" b="1" kern="0" dirty="0" err="1">
                <a:solidFill>
                  <a:srgbClr val="FF0000"/>
                </a:solidFill>
                <a:latin typeface="+mj-lt"/>
              </a:rPr>
              <a:t>Kể</a:t>
            </a:r>
            <a:r>
              <a:rPr lang="en-US" sz="4800" b="1" kern="0" dirty="0">
                <a:solidFill>
                  <a:srgbClr val="FF0000"/>
                </a:solidFill>
                <a:latin typeface="+mj-lt"/>
              </a:rPr>
              <a:t> </a:t>
            </a:r>
            <a:r>
              <a:rPr lang="en-US" sz="4800" b="1" kern="0" dirty="0" err="1">
                <a:solidFill>
                  <a:srgbClr val="FF0000"/>
                </a:solidFill>
                <a:latin typeface="+mj-lt"/>
              </a:rPr>
              <a:t>lại</a:t>
            </a:r>
            <a:r>
              <a:rPr lang="en-US" sz="4800" b="1" kern="0" dirty="0">
                <a:solidFill>
                  <a:srgbClr val="FF0000"/>
                </a:solidFill>
                <a:latin typeface="+mj-lt"/>
              </a:rPr>
              <a:t> </a:t>
            </a:r>
            <a:r>
              <a:rPr lang="en-US" sz="4800" b="1" kern="0" dirty="0" err="1">
                <a:solidFill>
                  <a:srgbClr val="FF0000"/>
                </a:solidFill>
                <a:latin typeface="+mj-lt"/>
              </a:rPr>
              <a:t>câu</a:t>
            </a:r>
            <a:r>
              <a:rPr lang="en-US" sz="4800" b="1" kern="0" dirty="0">
                <a:solidFill>
                  <a:srgbClr val="FF0000"/>
                </a:solidFill>
                <a:latin typeface="+mj-lt"/>
              </a:rPr>
              <a:t> </a:t>
            </a:r>
            <a:r>
              <a:rPr lang="en-US" sz="4800" b="1" kern="0" dirty="0" err="1">
                <a:solidFill>
                  <a:srgbClr val="FF0000"/>
                </a:solidFill>
                <a:latin typeface="+mj-lt"/>
              </a:rPr>
              <a:t>chuyện</a:t>
            </a:r>
            <a:r>
              <a:rPr lang="en-US" sz="4800" b="1" kern="0" dirty="0">
                <a:solidFill>
                  <a:srgbClr val="FF0000"/>
                </a:solidFill>
                <a:latin typeface="+mj-lt"/>
              </a:rPr>
              <a:t> </a:t>
            </a:r>
          </a:p>
          <a:p>
            <a:pPr lvl="0" algn="ctr" defTabSz="914400">
              <a:defRPr/>
            </a:pPr>
            <a:r>
              <a:rPr lang="en-US" sz="4800" b="1" kern="0" dirty="0">
                <a:solidFill>
                  <a:srgbClr val="FF0000"/>
                </a:solidFill>
                <a:latin typeface="+mj-lt"/>
              </a:rPr>
              <a:t>“</a:t>
            </a:r>
            <a:r>
              <a:rPr lang="en-US" sz="4800" b="1" kern="0" dirty="0" err="1">
                <a:solidFill>
                  <a:srgbClr val="FF0000"/>
                </a:solidFill>
                <a:latin typeface="+mj-lt"/>
              </a:rPr>
              <a:t>Làm</a:t>
            </a:r>
            <a:r>
              <a:rPr lang="en-US" sz="4800" b="1" kern="0" dirty="0">
                <a:solidFill>
                  <a:srgbClr val="FF0000"/>
                </a:solidFill>
                <a:latin typeface="+mj-lt"/>
              </a:rPr>
              <a:t> </a:t>
            </a:r>
            <a:r>
              <a:rPr lang="en-US" sz="4800" b="1" kern="0" dirty="0" err="1">
                <a:solidFill>
                  <a:srgbClr val="FF0000"/>
                </a:solidFill>
                <a:latin typeface="+mj-lt"/>
              </a:rPr>
              <a:t>thế</a:t>
            </a:r>
            <a:r>
              <a:rPr lang="en-US" sz="4800" b="1" kern="0" dirty="0">
                <a:solidFill>
                  <a:srgbClr val="FF0000"/>
                </a:solidFill>
                <a:latin typeface="+mj-lt"/>
              </a:rPr>
              <a:t> </a:t>
            </a:r>
            <a:r>
              <a:rPr lang="en-US" sz="4800" b="1" kern="0" dirty="0" err="1">
                <a:solidFill>
                  <a:srgbClr val="FF0000"/>
                </a:solidFill>
                <a:latin typeface="+mj-lt"/>
              </a:rPr>
              <a:t>nào</a:t>
            </a:r>
            <a:r>
              <a:rPr lang="en-US" sz="4800" b="1" kern="0" dirty="0">
                <a:solidFill>
                  <a:srgbClr val="FF0000"/>
                </a:solidFill>
                <a:latin typeface="+mj-lt"/>
              </a:rPr>
              <a:t> </a:t>
            </a:r>
            <a:r>
              <a:rPr lang="en-US" sz="4800" b="1" kern="0" dirty="0" err="1">
                <a:solidFill>
                  <a:srgbClr val="FF0000"/>
                </a:solidFill>
                <a:latin typeface="+mj-lt"/>
              </a:rPr>
              <a:t>là</a:t>
            </a:r>
            <a:r>
              <a:rPr lang="en-US" sz="4800" b="1" kern="0" dirty="0">
                <a:solidFill>
                  <a:srgbClr val="FF0000"/>
                </a:solidFill>
                <a:latin typeface="+mj-lt"/>
              </a:rPr>
              <a:t> </a:t>
            </a:r>
            <a:r>
              <a:rPr lang="en-US" sz="4800" b="1" kern="0" dirty="0" err="1">
                <a:solidFill>
                  <a:srgbClr val="FF0000"/>
                </a:solidFill>
                <a:latin typeface="+mj-lt"/>
              </a:rPr>
              <a:t>đúng</a:t>
            </a:r>
            <a:r>
              <a:rPr lang="en-US" sz="4800" b="1" kern="0" dirty="0">
                <a:solidFill>
                  <a:srgbClr val="FF0000"/>
                </a:solidFill>
                <a:latin typeface="+mj-lt"/>
              </a:rPr>
              <a:t>”</a:t>
            </a:r>
            <a:endParaRPr kumimoji="0" lang="en-US" sz="4800" b="1" i="0" u="none" strike="noStrike" kern="0" cap="none" spc="0" normalizeH="0" baseline="0" noProof="0" dirty="0">
              <a:ln>
                <a:noFill/>
              </a:ln>
              <a:solidFill>
                <a:srgbClr val="FF0000"/>
              </a:solidFill>
              <a:effectLst/>
              <a:uLnTx/>
              <a:uFillTx/>
              <a:latin typeface="+mj-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strVal val="#ppt_w+.3"/>
                                          </p:val>
                                        </p:tav>
                                        <p:tav tm="100000">
                                          <p:val>
                                            <p:strVal val="#ppt_w"/>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animEffect transition="in" filter="fade">
                                      <p:cBhvr>
                                        <p:cTn id="14" dur="2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2000" fill="hold"/>
                                        <p:tgtEl>
                                          <p:spTgt spid="16"/>
                                        </p:tgtEl>
                                        <p:attrNameLst>
                                          <p:attrName>ppt_w</p:attrName>
                                        </p:attrNameLst>
                                      </p:cBhvr>
                                      <p:tavLst>
                                        <p:tav tm="0">
                                          <p:val>
                                            <p:fltVal val="0"/>
                                          </p:val>
                                        </p:tav>
                                        <p:tav tm="100000">
                                          <p:val>
                                            <p:strVal val="#ppt_w"/>
                                          </p:val>
                                        </p:tav>
                                      </p:tavLst>
                                    </p:anim>
                                    <p:anim calcmode="lin" valueType="num">
                                      <p:cBhvr>
                                        <p:cTn id="18" dur="2000" fill="hold"/>
                                        <p:tgtEl>
                                          <p:spTgt spid="16"/>
                                        </p:tgtEl>
                                        <p:attrNameLst>
                                          <p:attrName>ppt_h</p:attrName>
                                        </p:attrNameLst>
                                      </p:cBhvr>
                                      <p:tavLst>
                                        <p:tav tm="0">
                                          <p:val>
                                            <p:fltVal val="0"/>
                                          </p:val>
                                        </p:tav>
                                        <p:tav tm="100000">
                                          <p:val>
                                            <p:strVal val="#ppt_h"/>
                                          </p:val>
                                        </p:tav>
                                      </p:tavLst>
                                    </p:anim>
                                    <p:animEffect transition="in" filter="fade">
                                      <p:cBhvr>
                                        <p:cTn id="19" dur="2000"/>
                                        <p:tgtEl>
                                          <p:spTgt spid="16"/>
                                        </p:tgtEl>
                                      </p:cBhvr>
                                    </p:animEffect>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000"/>
                                        <p:tgtEl>
                                          <p:spTgt spid="17"/>
                                        </p:tgtEl>
                                      </p:cBhvr>
                                    </p:animEffect>
                                    <p:anim calcmode="lin" valueType="num">
                                      <p:cBhvr>
                                        <p:cTn id="23" dur="2000" fill="hold"/>
                                        <p:tgtEl>
                                          <p:spTgt spid="17"/>
                                        </p:tgtEl>
                                        <p:attrNameLst>
                                          <p:attrName>ppt_x</p:attrName>
                                        </p:attrNameLst>
                                      </p:cBhvr>
                                      <p:tavLst>
                                        <p:tav tm="0">
                                          <p:val>
                                            <p:strVal val="#ppt_x"/>
                                          </p:val>
                                        </p:tav>
                                        <p:tav tm="100000">
                                          <p:val>
                                            <p:strVal val="#ppt_x"/>
                                          </p:val>
                                        </p:tav>
                                      </p:tavLst>
                                    </p:anim>
                                    <p:anim calcmode="lin" valueType="num">
                                      <p:cBhvr>
                                        <p:cTn id="24" dur="2000" fill="hold"/>
                                        <p:tgtEl>
                                          <p:spTgt spid="17"/>
                                        </p:tgtEl>
                                        <p:attrNameLst>
                                          <p:attrName>ppt_y</p:attrName>
                                        </p:attrNameLst>
                                      </p:cBhvr>
                                      <p:tavLst>
                                        <p:tav tm="0">
                                          <p:val>
                                            <p:strVal val="#ppt_y+.1"/>
                                          </p:val>
                                        </p:tav>
                                        <p:tav tm="100000">
                                          <p:val>
                                            <p:strVal val="#ppt_y"/>
                                          </p:val>
                                        </p:tav>
                                      </p:tavLst>
                                    </p:anim>
                                  </p:childTnLst>
                                </p:cTn>
                              </p:par>
                              <p:par>
                                <p:cTn id="25" presetID="50" presetClass="entr" presetSubtype="0" decel="10000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2000" fill="hold"/>
                                        <p:tgtEl>
                                          <p:spTgt spid="18"/>
                                        </p:tgtEl>
                                        <p:attrNameLst>
                                          <p:attrName>ppt_w</p:attrName>
                                        </p:attrNameLst>
                                      </p:cBhvr>
                                      <p:tavLst>
                                        <p:tav tm="0">
                                          <p:val>
                                            <p:strVal val="#ppt_w+.3"/>
                                          </p:val>
                                        </p:tav>
                                        <p:tav tm="100000">
                                          <p:val>
                                            <p:strVal val="#ppt_w"/>
                                          </p:val>
                                        </p:tav>
                                      </p:tavLst>
                                    </p:anim>
                                    <p:anim calcmode="lin" valueType="num">
                                      <p:cBhvr>
                                        <p:cTn id="28" dur="2000" fill="hold"/>
                                        <p:tgtEl>
                                          <p:spTgt spid="18"/>
                                        </p:tgtEl>
                                        <p:attrNameLst>
                                          <p:attrName>ppt_h</p:attrName>
                                        </p:attrNameLst>
                                      </p:cBhvr>
                                      <p:tavLst>
                                        <p:tav tm="0">
                                          <p:val>
                                            <p:strVal val="#ppt_h"/>
                                          </p:val>
                                        </p:tav>
                                        <p:tav tm="100000">
                                          <p:val>
                                            <p:strVal val="#ppt_h"/>
                                          </p:val>
                                        </p:tav>
                                      </p:tavLst>
                                    </p:anim>
                                    <p:animEffect transition="in" filter="fade">
                                      <p:cBhvr>
                                        <p:cTn id="29" dur="2000"/>
                                        <p:tgtEl>
                                          <p:spTgt spid="18"/>
                                        </p:tgtEl>
                                      </p:cBhvr>
                                    </p:animEffect>
                                  </p:childTnLst>
                                </p:cTn>
                              </p:par>
                              <p:par>
                                <p:cTn id="30" presetID="47"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000"/>
                                        <p:tgtEl>
                                          <p:spTgt spid="21"/>
                                        </p:tgtEl>
                                      </p:cBhvr>
                                    </p:animEffect>
                                    <p:anim calcmode="lin" valueType="num">
                                      <p:cBhvr>
                                        <p:cTn id="33" dur="2000" fill="hold"/>
                                        <p:tgtEl>
                                          <p:spTgt spid="21"/>
                                        </p:tgtEl>
                                        <p:attrNameLst>
                                          <p:attrName>ppt_x</p:attrName>
                                        </p:attrNameLst>
                                      </p:cBhvr>
                                      <p:tavLst>
                                        <p:tav tm="0">
                                          <p:val>
                                            <p:strVal val="#ppt_x"/>
                                          </p:val>
                                        </p:tav>
                                        <p:tav tm="100000">
                                          <p:val>
                                            <p:strVal val="#ppt_x"/>
                                          </p:val>
                                        </p:tav>
                                      </p:tavLst>
                                    </p:anim>
                                    <p:anim calcmode="lin" valueType="num">
                                      <p:cBhvr>
                                        <p:cTn id="34"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4" presetClass="emph" presetSubtype="0" repeatCount="indefinite" fill="hold" nodeType="clickEffect">
                                  <p:stCondLst>
                                    <p:cond delay="0"/>
                                  </p:stCondLst>
                                  <p:iterate type="lt">
                                    <p:tmPct val="10000"/>
                                  </p:iterate>
                                  <p:childTnLst>
                                    <p:animMotion origin="layout" path="M -3.95833E-6 -2.96296E-6 L -3.95833E-6 -0.07222 " pathEditMode="relative" rAng="0" ptsTypes="AA">
                                      <p:cBhvr>
                                        <p:cTn id="38" dur="250" accel="50000" decel="50000" autoRev="1" fill="hold">
                                          <p:stCondLst>
                                            <p:cond delay="0"/>
                                          </p:stCondLst>
                                        </p:cTn>
                                        <p:tgtEl>
                                          <p:spTgt spid="10">
                                            <p:txEl>
                                              <p:pRg st="0" end="0"/>
                                            </p:txEl>
                                          </p:spTgt>
                                        </p:tgtEl>
                                        <p:attrNameLst>
                                          <p:attrName>ppt_x</p:attrName>
                                          <p:attrName>ppt_y</p:attrName>
                                        </p:attrNameLst>
                                      </p:cBhvr>
                                      <p:rCtr x="0" y="-3611"/>
                                    </p:animMotion>
                                    <p:animRot by="1500000">
                                      <p:cBhvr>
                                        <p:cTn id="39" dur="125" fill="hold">
                                          <p:stCondLst>
                                            <p:cond delay="0"/>
                                          </p:stCondLst>
                                        </p:cTn>
                                        <p:tgtEl>
                                          <p:spTgt spid="10">
                                            <p:txEl>
                                              <p:pRg st="0" end="0"/>
                                            </p:txEl>
                                          </p:spTgt>
                                        </p:tgtEl>
                                        <p:attrNameLst>
                                          <p:attrName>r</p:attrName>
                                        </p:attrNameLst>
                                      </p:cBhvr>
                                    </p:animRot>
                                    <p:animRot by="-1500000">
                                      <p:cBhvr>
                                        <p:cTn id="40" dur="125" fill="hold">
                                          <p:stCondLst>
                                            <p:cond delay="125"/>
                                          </p:stCondLst>
                                        </p:cTn>
                                        <p:tgtEl>
                                          <p:spTgt spid="10">
                                            <p:txEl>
                                              <p:pRg st="0" end="0"/>
                                            </p:txEl>
                                          </p:spTgt>
                                        </p:tgtEl>
                                        <p:attrNameLst>
                                          <p:attrName>r</p:attrName>
                                        </p:attrNameLst>
                                      </p:cBhvr>
                                    </p:animRot>
                                    <p:animRot by="-1500000">
                                      <p:cBhvr>
                                        <p:cTn id="41" dur="125" fill="hold">
                                          <p:stCondLst>
                                            <p:cond delay="250"/>
                                          </p:stCondLst>
                                        </p:cTn>
                                        <p:tgtEl>
                                          <p:spTgt spid="10">
                                            <p:txEl>
                                              <p:pRg st="0" end="0"/>
                                            </p:txEl>
                                          </p:spTgt>
                                        </p:tgtEl>
                                        <p:attrNameLst>
                                          <p:attrName>r</p:attrName>
                                        </p:attrNameLst>
                                      </p:cBhvr>
                                    </p:animRot>
                                    <p:animRot by="1500000">
                                      <p:cBhvr>
                                        <p:cTn id="42" dur="125" fill="hold">
                                          <p:stCondLst>
                                            <p:cond delay="375"/>
                                          </p:stCondLst>
                                        </p:cTn>
                                        <p:tgtEl>
                                          <p:spTgt spid="10">
                                            <p:txEl>
                                              <p:pRg st="0" end="0"/>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34" presetClass="emph" presetSubtype="0" repeatCount="indefinite" fill="hold" nodeType="clickEffect">
                                  <p:stCondLst>
                                    <p:cond delay="0"/>
                                  </p:stCondLst>
                                  <p:iterate type="lt">
                                    <p:tmPct val="10000"/>
                                  </p:iterate>
                                  <p:childTnLst>
                                    <p:animMotion origin="layout" path="M 4.79167E-6 4.81481E-6 L 4.79167E-6 -0.07223 " pathEditMode="relative" rAng="0" ptsTypes="AA">
                                      <p:cBhvr>
                                        <p:cTn id="46" dur="250" accel="50000" decel="50000" autoRev="1" fill="hold">
                                          <p:stCondLst>
                                            <p:cond delay="0"/>
                                          </p:stCondLst>
                                        </p:cTn>
                                        <p:tgtEl>
                                          <p:spTgt spid="10">
                                            <p:txEl>
                                              <p:pRg st="1" end="1"/>
                                            </p:txEl>
                                          </p:spTgt>
                                        </p:tgtEl>
                                        <p:attrNameLst>
                                          <p:attrName>ppt_x</p:attrName>
                                          <p:attrName>ppt_y</p:attrName>
                                        </p:attrNameLst>
                                      </p:cBhvr>
                                      <p:rCtr x="0" y="-3611"/>
                                    </p:animMotion>
                                    <p:animRot by="1500000">
                                      <p:cBhvr>
                                        <p:cTn id="47" dur="125" fill="hold">
                                          <p:stCondLst>
                                            <p:cond delay="0"/>
                                          </p:stCondLst>
                                        </p:cTn>
                                        <p:tgtEl>
                                          <p:spTgt spid="10">
                                            <p:txEl>
                                              <p:pRg st="1" end="1"/>
                                            </p:txEl>
                                          </p:spTgt>
                                        </p:tgtEl>
                                        <p:attrNameLst>
                                          <p:attrName>r</p:attrName>
                                        </p:attrNameLst>
                                      </p:cBhvr>
                                    </p:animRot>
                                    <p:animRot by="-1500000">
                                      <p:cBhvr>
                                        <p:cTn id="48" dur="125" fill="hold">
                                          <p:stCondLst>
                                            <p:cond delay="125"/>
                                          </p:stCondLst>
                                        </p:cTn>
                                        <p:tgtEl>
                                          <p:spTgt spid="10">
                                            <p:txEl>
                                              <p:pRg st="1" end="1"/>
                                            </p:txEl>
                                          </p:spTgt>
                                        </p:tgtEl>
                                        <p:attrNameLst>
                                          <p:attrName>r</p:attrName>
                                        </p:attrNameLst>
                                      </p:cBhvr>
                                    </p:animRot>
                                    <p:animRot by="-1500000">
                                      <p:cBhvr>
                                        <p:cTn id="49" dur="125" fill="hold">
                                          <p:stCondLst>
                                            <p:cond delay="250"/>
                                          </p:stCondLst>
                                        </p:cTn>
                                        <p:tgtEl>
                                          <p:spTgt spid="10">
                                            <p:txEl>
                                              <p:pRg st="1" end="1"/>
                                            </p:txEl>
                                          </p:spTgt>
                                        </p:tgtEl>
                                        <p:attrNameLst>
                                          <p:attrName>r</p:attrName>
                                        </p:attrNameLst>
                                      </p:cBhvr>
                                    </p:animRot>
                                    <p:animRot by="1500000">
                                      <p:cBhvr>
                                        <p:cTn id="50" dur="125" fill="hold">
                                          <p:stCondLst>
                                            <p:cond delay="375"/>
                                          </p:stCondLst>
                                        </p:cTn>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393" y="198253"/>
            <a:ext cx="5572125" cy="2952750"/>
          </a:xfrm>
          <a:prstGeom prst="rect">
            <a:avLst/>
          </a:prstGeom>
        </p:spPr>
      </p:pic>
      <p:pic>
        <p:nvPicPr>
          <p:cNvPr id="5" name="Picture 4"/>
          <p:cNvPicPr>
            <a:picLocks noChangeAspect="1"/>
          </p:cNvPicPr>
          <p:nvPr/>
        </p:nvPicPr>
        <p:blipFill>
          <a:blip r:embed="rId3"/>
          <a:stretch>
            <a:fillRect/>
          </a:stretch>
        </p:blipFill>
        <p:spPr>
          <a:xfrm>
            <a:off x="6096000" y="545915"/>
            <a:ext cx="5686425" cy="2257425"/>
          </a:xfrm>
          <a:prstGeom prst="rect">
            <a:avLst/>
          </a:prstGeom>
        </p:spPr>
      </p:pic>
      <p:pic>
        <p:nvPicPr>
          <p:cNvPr id="6" name="Picture 5"/>
          <p:cNvPicPr>
            <a:picLocks noChangeAspect="1"/>
          </p:cNvPicPr>
          <p:nvPr/>
        </p:nvPicPr>
        <p:blipFill>
          <a:blip r:embed="rId4"/>
          <a:stretch>
            <a:fillRect/>
          </a:stretch>
        </p:blipFill>
        <p:spPr>
          <a:xfrm>
            <a:off x="2964601" y="3336962"/>
            <a:ext cx="6581775" cy="27146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0" cap="none" spc="0" normalizeH="0" baseline="0" noProof="0" dirty="0" err="1">
                <a:ln>
                  <a:noFill/>
                </a:ln>
                <a:solidFill>
                  <a:schemeClr val="bg1"/>
                </a:solidFill>
                <a:effectLst/>
                <a:uLnTx/>
                <a:uFillTx/>
                <a:latin typeface="Calibri" panose="020F0502020204030204" charset="0"/>
              </a:rPr>
              <a:t>Thảo</a:t>
            </a:r>
            <a:r>
              <a:rPr kumimoji="0" lang="en-US" sz="7200" b="1" i="0" u="none" strike="noStrike" kern="0" cap="none" spc="0" normalizeH="0" noProof="0" dirty="0">
                <a:ln>
                  <a:noFill/>
                </a:ln>
                <a:solidFill>
                  <a:schemeClr val="bg1"/>
                </a:solidFill>
                <a:effectLst/>
                <a:uLnTx/>
                <a:uFillTx/>
                <a:latin typeface="Calibri" panose="020F0502020204030204" charset="0"/>
              </a:rPr>
              <a:t> </a:t>
            </a:r>
            <a:r>
              <a:rPr kumimoji="0" lang="en-US" sz="7200" b="1" i="0" u="none" strike="noStrike" kern="0" cap="none" spc="0" normalizeH="0" noProof="0" dirty="0" err="1">
                <a:ln>
                  <a:noFill/>
                </a:ln>
                <a:solidFill>
                  <a:schemeClr val="bg1"/>
                </a:solidFill>
                <a:effectLst/>
                <a:uLnTx/>
                <a:uFillTx/>
                <a:latin typeface="Calibri" panose="020F0502020204030204" charset="0"/>
              </a:rPr>
              <a:t>luận</a:t>
            </a:r>
            <a:r>
              <a:rPr kumimoji="0" lang="en-US" sz="7200" b="1" i="0" u="none" strike="noStrike" kern="0" cap="none" spc="0" normalizeH="0" noProof="0" dirty="0">
                <a:ln>
                  <a:noFill/>
                </a:ln>
                <a:solidFill>
                  <a:schemeClr val="bg1"/>
                </a:solidFill>
                <a:effectLst/>
                <a:uLnTx/>
                <a:uFillTx/>
                <a:latin typeface="Calibri" panose="020F0502020204030204" charset="0"/>
              </a:rPr>
              <a:t> </a:t>
            </a:r>
            <a:r>
              <a:rPr kumimoji="0" lang="en-US" sz="7200" b="1" i="0" u="none" strike="noStrike" kern="0" cap="none" spc="0" normalizeH="0" noProof="0" dirty="0" err="1">
                <a:ln>
                  <a:noFill/>
                </a:ln>
                <a:solidFill>
                  <a:schemeClr val="bg1"/>
                </a:solidFill>
                <a:effectLst/>
                <a:uLnTx/>
                <a:uFillTx/>
                <a:latin typeface="Calibri" panose="020F0502020204030204" charset="0"/>
              </a:rPr>
              <a:t>nhóm</a:t>
            </a:r>
            <a:endParaRPr kumimoji="0" lang="en-US" sz="7200" b="1" i="0" u="none" strike="noStrike" kern="0" cap="none" spc="0" normalizeH="0" baseline="0" noProof="0" dirty="0">
              <a:ln>
                <a:noFill/>
              </a:ln>
              <a:solidFill>
                <a:schemeClr val="bg1"/>
              </a:solidFill>
              <a:effectLst/>
              <a:uLnTx/>
              <a:uFillTx/>
              <a:latin typeface="Calibri" panose="020F050202020403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4.16667E-6 3.33333E-6 L -4.16667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608188" y="145089"/>
            <a:ext cx="6367606" cy="3374287"/>
          </a:xfrm>
          <a:prstGeom prst="rect">
            <a:avLst/>
          </a:prstGeom>
        </p:spPr>
      </p:pic>
      <p:sp>
        <p:nvSpPr>
          <p:cNvPr id="8" name="Rectangle 7"/>
          <p:cNvSpPr/>
          <p:nvPr/>
        </p:nvSpPr>
        <p:spPr>
          <a:xfrm>
            <a:off x="2466753" y="3870251"/>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t>Tan học đã lâu, Huy và Nam vẫn mải mê chơi, bác bảo vệ thấy vậy đến nhắc nhở. Muộn rồi các cháu về đi.</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02195" y="514017"/>
            <a:ext cx="6967839" cy="2766127"/>
          </a:xfrm>
          <a:prstGeom prst="rect">
            <a:avLst/>
          </a:prstGeom>
        </p:spPr>
      </p:pic>
      <p:sp>
        <p:nvSpPr>
          <p:cNvPr id="5" name="Rectangle 4"/>
          <p:cNvSpPr/>
          <p:nvPr/>
        </p:nvSpPr>
        <p:spPr>
          <a:xfrm>
            <a:off x="2466753" y="3870251"/>
            <a:ext cx="6709145" cy="15629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dirty="0"/>
              <a:t>Nam nói: Tớ sẽ nói thật với mẹ.</a:t>
            </a:r>
            <a:endParaRPr lang="en-US" sz="2800" dirty="0"/>
          </a:p>
          <a:p>
            <a:pPr algn="ctr"/>
            <a:r>
              <a:rPr lang="vi-VN" sz="2800" dirty="0"/>
              <a:t> Còn Huy nói: Tớ sẽ nói là ở lại làm bài tập cùng các bạn</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4628" y="391743"/>
            <a:ext cx="7712035" cy="3180796"/>
          </a:xfrm>
          <a:prstGeom prst="rect">
            <a:avLst/>
          </a:prstGeom>
        </p:spPr>
      </p:pic>
      <p:sp>
        <p:nvSpPr>
          <p:cNvPr id="3" name="Rectangle 2"/>
          <p:cNvSpPr/>
          <p:nvPr/>
        </p:nvSpPr>
        <p:spPr>
          <a:xfrm>
            <a:off x="1217259" y="3870250"/>
            <a:ext cx="9526772" cy="241359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vi-VN" sz="2800" dirty="0"/>
              <a:t>Về nhà Nam nói: Con xin lỗi mẹ, lần sau tan học con sẽ về ngay ạ! Mẹ Nam vui vẻ vỗ vai con, nói: Lần sau con không được về nhà muộn nữa nhé!</a:t>
            </a:r>
          </a:p>
          <a:p>
            <a:pPr algn="just"/>
            <a:r>
              <a:rPr lang="vi-VN" sz="2800" dirty="0"/>
              <a:t>Trong khi đấy bố Huy rất tức giận khi bạn hàng xóm cùng lớp nói: Cô giáo có giao bài đâu mà cậu nói lại vậy?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21" name="Thought Bubble: Cloud 20"/>
          <p:cNvSpPr/>
          <p:nvPr/>
        </p:nvSpPr>
        <p:spPr>
          <a:xfrm>
            <a:off x="3169328" y="659718"/>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Vì sao mẹ của Nam vui vẻ tha lỗi, còn bố của của Huy lại tức giận?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hought Bubble: Cloud 4"/>
          <p:cNvSpPr/>
          <p:nvPr/>
        </p:nvSpPr>
        <p:spPr>
          <a:xfrm>
            <a:off x="3169328" y="659717"/>
            <a:ext cx="6676007"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Biết nhận lỗi và sửa lỗi sẽ mang lại điều gì?</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hought Bubble: Cloud 5"/>
          <p:cNvSpPr/>
          <p:nvPr/>
        </p:nvSpPr>
        <p:spPr>
          <a:xfrm>
            <a:off x="3169328" y="659717"/>
            <a:ext cx="7133621" cy="2261035"/>
          </a:xfrm>
          <a:prstGeom prst="cloudCallout">
            <a:avLst>
              <a:gd name="adj1" fmla="val -56784"/>
              <a:gd name="adj2" fmla="val 599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rPr>
              <a:t>Nếu</a:t>
            </a:r>
            <a:r>
              <a:rPr lang="en-US" sz="3200" dirty="0">
                <a:solidFill>
                  <a:prstClr val="white"/>
                </a:solidFill>
              </a:rPr>
              <a:t> </a:t>
            </a:r>
            <a:r>
              <a:rPr lang="en-US" sz="3200" dirty="0" err="1">
                <a:solidFill>
                  <a:prstClr val="white"/>
                </a:solidFill>
              </a:rPr>
              <a:t>không</a:t>
            </a:r>
            <a:r>
              <a:rPr lang="en-US" sz="3200" dirty="0">
                <a:solidFill>
                  <a:prstClr val="white"/>
                </a:solidFill>
              </a:rPr>
              <a:t> </a:t>
            </a:r>
            <a:r>
              <a:rPr lang="en-US" sz="3200" dirty="0" err="1">
                <a:solidFill>
                  <a:prstClr val="white"/>
                </a:solidFill>
              </a:rPr>
              <a:t>biết</a:t>
            </a:r>
            <a:r>
              <a:rPr lang="en-US" sz="3200" dirty="0">
                <a:solidFill>
                  <a:prstClr val="white"/>
                </a:solidFill>
              </a:rPr>
              <a:t> </a:t>
            </a:r>
            <a:r>
              <a:rPr lang="en-US" sz="3200" dirty="0" err="1">
                <a:solidFill>
                  <a:prstClr val="white"/>
                </a:solidFill>
              </a:rPr>
              <a:t>nhận</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và</a:t>
            </a:r>
            <a:r>
              <a:rPr lang="en-US" sz="3200" dirty="0">
                <a:solidFill>
                  <a:prstClr val="white"/>
                </a:solidFill>
              </a:rPr>
              <a:t> </a:t>
            </a:r>
            <a:r>
              <a:rPr lang="en-US" sz="3200" dirty="0" err="1">
                <a:solidFill>
                  <a:prstClr val="white"/>
                </a:solidFill>
              </a:rPr>
              <a:t>sửa</a:t>
            </a:r>
            <a:r>
              <a:rPr lang="en-US" sz="3200" dirty="0">
                <a:solidFill>
                  <a:prstClr val="white"/>
                </a:solidFill>
              </a:rPr>
              <a:t> </a:t>
            </a:r>
            <a:r>
              <a:rPr lang="en-US" sz="3200" dirty="0" err="1">
                <a:solidFill>
                  <a:prstClr val="white"/>
                </a:solidFill>
              </a:rPr>
              <a:t>lỗi</a:t>
            </a:r>
            <a:r>
              <a:rPr lang="en-US" sz="3200" dirty="0">
                <a:solidFill>
                  <a:prstClr val="white"/>
                </a:solidFill>
              </a:rPr>
              <a:t>, </a:t>
            </a:r>
            <a:r>
              <a:rPr lang="en-US" sz="3200" dirty="0" err="1">
                <a:solidFill>
                  <a:prstClr val="white"/>
                </a:solidFill>
              </a:rPr>
              <a:t>điều</a:t>
            </a:r>
            <a:r>
              <a:rPr lang="en-US" sz="3200" dirty="0">
                <a:solidFill>
                  <a:prstClr val="white"/>
                </a:solidFill>
              </a:rPr>
              <a:t> </a:t>
            </a:r>
            <a:r>
              <a:rPr lang="en-US" sz="3200" dirty="0" err="1">
                <a:solidFill>
                  <a:prstClr val="white"/>
                </a:solidFill>
              </a:rPr>
              <a:t>gì</a:t>
            </a:r>
            <a:r>
              <a:rPr lang="en-US" sz="3200" dirty="0">
                <a:solidFill>
                  <a:prstClr val="white"/>
                </a:solidFill>
              </a:rPr>
              <a:t> </a:t>
            </a:r>
            <a:r>
              <a:rPr lang="en-US" sz="3200" dirty="0" err="1">
                <a:solidFill>
                  <a:prstClr val="white"/>
                </a:solidFill>
              </a:rPr>
              <a:t>sẽ</a:t>
            </a:r>
            <a:r>
              <a:rPr lang="en-US" sz="3200" dirty="0">
                <a:solidFill>
                  <a:prstClr val="white"/>
                </a:solidFill>
              </a:rPr>
              <a:t> </a:t>
            </a:r>
            <a:r>
              <a:rPr lang="en-US" sz="3200" dirty="0" err="1">
                <a:solidFill>
                  <a:prstClr val="white"/>
                </a:solidFill>
              </a:rPr>
              <a:t>xảy</a:t>
            </a:r>
            <a:r>
              <a:rPr lang="en-US" sz="3200" dirty="0">
                <a:solidFill>
                  <a:prstClr val="white"/>
                </a:solidFill>
              </a:rPr>
              <a:t> ra?</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grpId="1" nodeType="clickEffect">
                                  <p:stCondLst>
                                    <p:cond delay="0"/>
                                  </p:stCondLst>
                                  <p:childTnLst>
                                    <p:animEffect transition="out" filter="randombar(horizontal)">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606867" y="1997839"/>
            <a:ext cx="8978265" cy="2862322"/>
          </a:xfrm>
          <a:prstGeom prst="rect">
            <a:avLst/>
          </a:prstGeom>
          <a:noFill/>
          <a:ln w="9525">
            <a:noFill/>
          </a:ln>
        </p:spPr>
        <p:txBody>
          <a:bodyPr wrap="square">
            <a:spAutoFit/>
          </a:bodyPr>
          <a:lstStyle/>
          <a:p>
            <a:pPr lvl="0" algn="just">
              <a:defRPr/>
            </a:pPr>
            <a:r>
              <a:rPr lang="vi-VN" sz="3600" dirty="0">
                <a:solidFill>
                  <a:prstClr val="black"/>
                </a:solidFill>
                <a:latin typeface="Calibri" panose="020F0502020204030204" charset="0"/>
                <a:cs typeface="Calibri" panose="020F0502020204030204" charset="0"/>
              </a:rPr>
              <a:t>Biết nhận lỗi và sửa lỗi là việc làm cần thiết vì mình sẽ được tha thứ và được mọi người tin tưởng. Không biết nhận lỗi và sửa lỗi sẽ thấy lo lắng sợ bị người khác phát hiện, mọi người xung quanh sẽ không tin tưởng mình.</a:t>
            </a:r>
            <a:endParaRPr kumimoji="0" lang="en-US" sz="3600" b="0" i="0" u="none" strike="noStrike" kern="1200" cap="none" spc="0" normalizeH="0" baseline="0" noProof="0" dirty="0">
              <a:ln>
                <a:noFill/>
              </a:ln>
              <a:solidFill>
                <a:srgbClr val="4F81BD"/>
              </a:solidFill>
              <a:effectLst>
                <a:outerShdw blurRad="38100" dist="25400" dir="5400000" algn="ctr" rotWithShape="0">
                  <a:srgbClr val="6E747A">
                    <a:alpha val="43000"/>
                  </a:srgbClr>
                </a:outerShdw>
              </a:effectLst>
              <a:uLnTx/>
              <a:uFillTx/>
              <a:latin typeface="Calibri" panose="020F0502020204030204" charset="0"/>
              <a:ea typeface="+mn-ea"/>
              <a:cs typeface="Calibri" panose="020F0502020204030204" charset="0"/>
            </a:endParaRPr>
          </a:p>
        </p:txBody>
      </p:sp>
      <p:sp>
        <p:nvSpPr>
          <p:cNvPr id="2" name="Text Box 1"/>
          <p:cNvSpPr txBox="1"/>
          <p:nvPr/>
        </p:nvSpPr>
        <p:spPr>
          <a:xfrm>
            <a:off x="1950825" y="556535"/>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2258761" y="1258029"/>
            <a:ext cx="7674477" cy="1156062"/>
          </a:xfrm>
          <a:prstGeom prst="rect">
            <a:avLst/>
          </a:prstGeom>
          <a:noFill/>
        </p:spPr>
        <p:txBody>
          <a:bodyPr wrap="square" lIns="123802" tIns="61901" rIns="123802" bIns="61901">
            <a:spAutoFit/>
            <a:scene3d>
              <a:camera prst="orthographicFront"/>
              <a:lightRig rig="soft" dir="t">
                <a:rot lat="0" lon="0" rev="15600000"/>
              </a:lightRig>
            </a:scene3d>
            <a:sp3d extrusionH="57150" prstMaterial="softEdge">
              <a:bevelT w="25400" h="38100"/>
            </a:sp3d>
          </a:bodyPr>
          <a:lstStyle/>
          <a:p>
            <a:pPr marL="0" marR="0" lvl="0" indent="0" algn="ctr" defTabSz="968375" rtl="0" eaLnBrk="1" fontAlgn="auto" latinLnBrk="0" hangingPunct="1">
              <a:lnSpc>
                <a:spcPct val="100000"/>
              </a:lnSpc>
              <a:spcBef>
                <a:spcPts val="0"/>
              </a:spcBef>
              <a:spcAft>
                <a:spcPts val="0"/>
              </a:spcAft>
              <a:buClrTx/>
              <a:buSzTx/>
              <a:buFontTx/>
              <a:buNone/>
              <a:defRPr/>
            </a:pPr>
            <a:r>
              <a:rPr kumimoji="0" lang="en-US" sz="6700" b="1" i="0" u="none" strike="noStrike" kern="1200" cap="none" spc="0" normalizeH="0" baseline="0" noProof="0" dirty="0" err="1">
                <a:solidFill>
                  <a:srgbClr val="FF0000"/>
                </a:solidFill>
                <a:effectLst/>
                <a:uLnTx/>
                <a:uFillTx/>
                <a:latin typeface="+mj-lt"/>
                <a:ea typeface="+mn-ea"/>
                <a:cs typeface="+mn-cs"/>
              </a:rPr>
              <a:t>Chào</a:t>
            </a:r>
            <a:r>
              <a:rPr kumimoji="0" lang="en-US" sz="6700" b="1" i="0" u="none" strike="noStrike" kern="1200" cap="none" spc="0" normalizeH="0" noProof="0" dirty="0">
                <a:solidFill>
                  <a:srgbClr val="FF0000"/>
                </a:solidFill>
                <a:effectLst/>
                <a:uLnTx/>
                <a:uFillTx/>
                <a:latin typeface="+mj-lt"/>
                <a:ea typeface="+mn-ea"/>
                <a:cs typeface="+mn-cs"/>
              </a:rPr>
              <a:t> </a:t>
            </a:r>
            <a:r>
              <a:rPr kumimoji="0" lang="en-US" sz="6700" b="1" i="0" u="none" strike="noStrike" kern="1200" cap="none" spc="0" normalizeH="0" noProof="0" dirty="0" err="1">
                <a:solidFill>
                  <a:srgbClr val="FF0000"/>
                </a:solidFill>
                <a:effectLst/>
                <a:uLnTx/>
                <a:uFillTx/>
                <a:latin typeface="+mj-lt"/>
                <a:ea typeface="+mn-ea"/>
                <a:cs typeface="+mn-cs"/>
              </a:rPr>
              <a:t>tạm</a:t>
            </a:r>
            <a:r>
              <a:rPr kumimoji="0" lang="en-US" sz="6700" b="1" i="0" u="none" strike="noStrike" kern="1200" cap="none" spc="0" normalizeH="0" noProof="0" dirty="0">
                <a:solidFill>
                  <a:srgbClr val="FF0000"/>
                </a:solidFill>
                <a:effectLst/>
                <a:uLnTx/>
                <a:uFillTx/>
                <a:latin typeface="+mj-lt"/>
                <a:ea typeface="+mn-ea"/>
                <a:cs typeface="+mn-cs"/>
              </a:rPr>
              <a:t> </a:t>
            </a:r>
            <a:r>
              <a:rPr kumimoji="0" lang="en-US" sz="6700" b="1" i="0" u="none" strike="noStrike" kern="1200" cap="none" spc="0" normalizeH="0" noProof="0" dirty="0" err="1">
                <a:solidFill>
                  <a:srgbClr val="FF0000"/>
                </a:solidFill>
                <a:effectLst/>
                <a:uLnTx/>
                <a:uFillTx/>
                <a:latin typeface="+mj-lt"/>
                <a:ea typeface="+mn-ea"/>
                <a:cs typeface="+mn-cs"/>
              </a:rPr>
              <a:t>biệt</a:t>
            </a:r>
            <a:r>
              <a:rPr kumimoji="0" lang="en-US" sz="6700" b="1" i="0" u="none" strike="noStrike" kern="1200" cap="none" spc="0" normalizeH="0" noProof="0" dirty="0">
                <a:solidFill>
                  <a:srgbClr val="FF0000"/>
                </a:solidFill>
                <a:effectLst/>
                <a:uLnTx/>
                <a:uFillTx/>
                <a:latin typeface="+mj-lt"/>
                <a:ea typeface="+mn-ea"/>
                <a:cs typeface="+mn-cs"/>
              </a:rPr>
              <a:t> </a:t>
            </a:r>
            <a:r>
              <a:rPr kumimoji="0" lang="en-US" sz="6700" b="1" i="0" u="none" strike="noStrike" kern="1200" cap="none" spc="0" normalizeH="0" noProof="0" dirty="0" err="1">
                <a:solidFill>
                  <a:srgbClr val="FF0000"/>
                </a:solidFill>
                <a:effectLst/>
                <a:uLnTx/>
                <a:uFillTx/>
                <a:latin typeface="+mj-lt"/>
                <a:ea typeface="+mn-ea"/>
                <a:cs typeface="+mn-cs"/>
              </a:rPr>
              <a:t>các</a:t>
            </a:r>
            <a:r>
              <a:rPr kumimoji="0" lang="en-US" sz="6700" b="1" i="0" u="none" strike="noStrike" kern="1200" cap="none" spc="0" normalizeH="0" noProof="0" dirty="0">
                <a:solidFill>
                  <a:srgbClr val="FF0000"/>
                </a:solidFill>
                <a:effectLst/>
                <a:uLnTx/>
                <a:uFillTx/>
                <a:latin typeface="+mj-lt"/>
                <a:ea typeface="+mn-ea"/>
                <a:cs typeface="+mn-cs"/>
              </a:rPr>
              <a:t> </a:t>
            </a:r>
            <a:r>
              <a:rPr kumimoji="0" lang="en-US" sz="6700" b="1" i="0" u="none" strike="noStrike" kern="1200" cap="none" spc="0" normalizeH="0" noProof="0" dirty="0" err="1">
                <a:solidFill>
                  <a:srgbClr val="FF0000"/>
                </a:solidFill>
                <a:effectLst/>
                <a:uLnTx/>
                <a:uFillTx/>
                <a:latin typeface="+mj-lt"/>
                <a:ea typeface="+mn-ea"/>
                <a:cs typeface="+mn-cs"/>
              </a:rPr>
              <a:t>em</a:t>
            </a:r>
            <a:endParaRPr kumimoji="0" lang="en-US" sz="6700" b="1" i="0" u="none" strike="noStrike" kern="1200" cap="none" spc="0" normalizeH="0" baseline="0" noProof="0" dirty="0">
              <a:solidFill>
                <a:srgbClr val="FF0000"/>
              </a:solidFill>
              <a:effectLst/>
              <a:uLnTx/>
              <a:uFillTx/>
              <a:latin typeface="+mj-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62812" y="1412875"/>
            <a:ext cx="3596271"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pitchFamily="34" charset="-122"/>
                  <a:cs typeface="Arial Rounded MT Bold" panose="020F0704030504030204" charset="0"/>
                </a:rPr>
                <a:t>Tiết</a:t>
              </a:r>
              <a:r>
                <a:rPr kumimoji="0" lang="en-US" altLang="zh-CN"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pitchFamily="34" charset="-122"/>
                  <a:cs typeface="Arial Rounded MT Bold" panose="020F0704030504030204" charset="0"/>
                </a:rPr>
                <a:t> 1</a:t>
              </a:r>
              <a:endParaRPr kumimoji="0" lang="zh-CN" altLang="en-US" sz="8000" b="1"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pitchFamily="3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667002"/>
            <a:ext cx="6858001" cy="12192001"/>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515" y="-411764"/>
            <a:ext cx="11626969" cy="7118815"/>
          </a:xfrm>
          <a:prstGeom prst="rect">
            <a:avLst/>
          </a:prstGeom>
        </p:spPr>
      </p:pic>
      <p:sp>
        <p:nvSpPr>
          <p:cNvPr id="71" name="文本框 48"/>
          <p:cNvSpPr txBox="1">
            <a:spLocks noChangeArrowheads="1"/>
          </p:cNvSpPr>
          <p:nvPr/>
        </p:nvSpPr>
        <p:spPr bwMode="auto">
          <a:xfrm>
            <a:off x="3659308" y="3356381"/>
            <a:ext cx="6803146" cy="52322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lvl="0" defTabSz="685800">
              <a:defRPr/>
            </a:pPr>
            <a:r>
              <a:rPr lang="vi-VN" altLang="zh-CN" sz="2800" b="1" dirty="0">
                <a:solidFill>
                  <a:prstClr val="black"/>
                </a:solidFill>
                <a:latin typeface="Calibri" panose="020F0502020204030204" charset="0"/>
                <a:ea typeface="仓耳羽辰体-谷力 W05" panose="02020400000000000000" pitchFamily="18" charset="-122"/>
              </a:rPr>
              <a:t>Nêu được vì sao phải nhận lỗi và sửa lỗi</a:t>
            </a:r>
            <a:endParaRPr kumimoji="0" lang="zh-CN" altLang="en-US" sz="2800" b="1" i="0" u="none" strike="noStrike" kern="1200" cap="none" spc="0" normalizeH="0" baseline="0" noProof="0" dirty="0">
              <a:ln>
                <a:noFill/>
              </a:ln>
              <a:solidFill>
                <a:prstClr val="black"/>
              </a:solidFill>
              <a:effectLst/>
              <a:uLnTx/>
              <a:uFillTx/>
              <a:latin typeface="Calibri" panose="020F0502020204030204" charset="0"/>
              <a:ea typeface="仓耳羽辰体-谷力 W05" panose="02020400000000000000" pitchFamily="18" charset="-122"/>
            </a:endParaRPr>
          </a:p>
        </p:txBody>
      </p:sp>
      <p:sp>
        <p:nvSpPr>
          <p:cNvPr id="72" name="文本框 48"/>
          <p:cNvSpPr txBox="1">
            <a:spLocks noChangeArrowheads="1"/>
          </p:cNvSpPr>
          <p:nvPr/>
        </p:nvSpPr>
        <p:spPr bwMode="auto">
          <a:xfrm>
            <a:off x="3537476" y="2549815"/>
            <a:ext cx="6803146" cy="52322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prstClr val="black"/>
                </a:solidFill>
                <a:effectLst/>
                <a:uLnTx/>
                <a:uFillTx/>
                <a:latin typeface="Calibri" panose="020F0502020204030204" charset="0"/>
                <a:ea typeface="仓耳羽辰体-谷力 W05" panose="02020400000000000000" pitchFamily="18" charset="-122"/>
              </a:rPr>
              <a:t>Nêu</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được</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một</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số</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biểu</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hiện</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nhận</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lỗi</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sửa</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lỗi</a:t>
            </a:r>
            <a:endParaRPr kumimoji="0" lang="zh-CN" altLang="en-US" sz="2800" b="1" i="0" u="none" strike="noStrike" kern="1200" cap="none" spc="0" normalizeH="0" baseline="0" noProof="0" dirty="0">
              <a:ln>
                <a:noFill/>
              </a:ln>
              <a:solidFill>
                <a:prstClr val="black"/>
              </a:solidFill>
              <a:effectLst/>
              <a:uLnTx/>
              <a:uFillTx/>
              <a:latin typeface="Calibri" panose="020F0502020204030204" charset="0"/>
              <a:ea typeface="仓耳羽辰体-谷力 W05" panose="02020400000000000000" pitchFamily="18" charset="-122"/>
            </a:endParaRPr>
          </a:p>
        </p:txBody>
      </p:sp>
      <p:sp>
        <p:nvSpPr>
          <p:cNvPr id="75" name="文本框 11"/>
          <p:cNvSpPr txBox="1"/>
          <p:nvPr/>
        </p:nvSpPr>
        <p:spPr bwMode="auto">
          <a:xfrm>
            <a:off x="3764099" y="1515620"/>
            <a:ext cx="4976620" cy="769441"/>
          </a:xfrm>
          <a:prstGeom prst="rect">
            <a:avLst/>
          </a:prstGeom>
          <a:noFill/>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altLang="zh-CN" sz="4400" b="1" i="0" u="none" strike="noStrike" kern="1200" cap="none" spc="600" normalizeH="0" baseline="0" noProof="0" dirty="0" err="1">
                <a:ln>
                  <a:noFill/>
                </a:ln>
                <a:solidFill>
                  <a:srgbClr val="7030A0"/>
                </a:solidFill>
                <a:effectLst/>
                <a:uLnTx/>
                <a:uFillTx/>
                <a:latin typeface="Calibri" panose="020F0502020204030204" charset="0"/>
                <a:ea typeface="仓耳羽辰体-谷力 W05" panose="02020400000000000000" pitchFamily="18" charset="-122"/>
              </a:rPr>
              <a:t>Yêu</a:t>
            </a:r>
            <a:r>
              <a:rPr kumimoji="0" lang="en-US" altLang="zh-CN" sz="4400" b="1" i="0" u="none" strike="noStrike" kern="1200" cap="none" spc="600" normalizeH="0" noProof="0" dirty="0">
                <a:ln>
                  <a:noFill/>
                </a:ln>
                <a:solidFill>
                  <a:srgbClr val="7030A0"/>
                </a:solidFill>
                <a:effectLst/>
                <a:uLnTx/>
                <a:uFillTx/>
                <a:latin typeface="Calibri" panose="020F0502020204030204" charset="0"/>
                <a:ea typeface="仓耳羽辰体-谷力 W05" panose="02020400000000000000" pitchFamily="18" charset="-122"/>
              </a:rPr>
              <a:t> </a:t>
            </a:r>
            <a:r>
              <a:rPr kumimoji="0" lang="en-US" altLang="zh-CN" sz="4400" b="1" i="0" u="none" strike="noStrike" kern="1200" cap="none" spc="600" normalizeH="0" noProof="0" dirty="0" err="1">
                <a:ln>
                  <a:noFill/>
                </a:ln>
                <a:solidFill>
                  <a:srgbClr val="7030A0"/>
                </a:solidFill>
                <a:effectLst/>
                <a:uLnTx/>
                <a:uFillTx/>
                <a:latin typeface="Calibri" panose="020F0502020204030204" charset="0"/>
                <a:ea typeface="仓耳羽辰体-谷力 W05" panose="02020400000000000000" pitchFamily="18" charset="-122"/>
              </a:rPr>
              <a:t>cầu</a:t>
            </a:r>
            <a:r>
              <a:rPr kumimoji="0" lang="en-US" altLang="zh-CN" sz="4400" b="1" i="0" u="none" strike="noStrike" kern="1200" cap="none" spc="600" normalizeH="0" noProof="0" dirty="0">
                <a:ln>
                  <a:noFill/>
                </a:ln>
                <a:solidFill>
                  <a:srgbClr val="7030A0"/>
                </a:solidFill>
                <a:effectLst/>
                <a:uLnTx/>
                <a:uFillTx/>
                <a:latin typeface="Calibri" panose="020F0502020204030204" charset="0"/>
                <a:ea typeface="仓耳羽辰体-谷力 W05" panose="02020400000000000000" pitchFamily="18" charset="-122"/>
              </a:rPr>
              <a:t> </a:t>
            </a:r>
            <a:r>
              <a:rPr kumimoji="0" lang="en-US" altLang="zh-CN" sz="4400" b="1" i="0" u="none" strike="noStrike" kern="1200" cap="none" spc="600" normalizeH="0" noProof="0" dirty="0" err="1">
                <a:ln>
                  <a:noFill/>
                </a:ln>
                <a:solidFill>
                  <a:srgbClr val="7030A0"/>
                </a:solidFill>
                <a:effectLst/>
                <a:uLnTx/>
                <a:uFillTx/>
                <a:latin typeface="Calibri" panose="020F0502020204030204" charset="0"/>
                <a:ea typeface="仓耳羽辰体-谷力 W05" panose="02020400000000000000" pitchFamily="18" charset="-122"/>
              </a:rPr>
              <a:t>cần</a:t>
            </a:r>
            <a:r>
              <a:rPr kumimoji="0" lang="en-US" altLang="zh-CN" sz="4400" b="1" i="0" u="none" strike="noStrike" kern="1200" cap="none" spc="600" normalizeH="0" noProof="0" dirty="0">
                <a:ln>
                  <a:noFill/>
                </a:ln>
                <a:solidFill>
                  <a:srgbClr val="7030A0"/>
                </a:solidFill>
                <a:effectLst/>
                <a:uLnTx/>
                <a:uFillTx/>
                <a:latin typeface="Calibri" panose="020F0502020204030204" charset="0"/>
                <a:ea typeface="仓耳羽辰体-谷力 W05" panose="02020400000000000000" pitchFamily="18" charset="-122"/>
              </a:rPr>
              <a:t> </a:t>
            </a:r>
            <a:r>
              <a:rPr kumimoji="0" lang="en-US" altLang="zh-CN" sz="4400" b="1" i="0" u="none" strike="noStrike" kern="1200" cap="none" spc="600" normalizeH="0" noProof="0">
                <a:ln>
                  <a:noFill/>
                </a:ln>
                <a:solidFill>
                  <a:srgbClr val="7030A0"/>
                </a:solidFill>
                <a:effectLst/>
                <a:uLnTx/>
                <a:uFillTx/>
                <a:latin typeface="Calibri" panose="020F0502020204030204" charset="0"/>
                <a:ea typeface="仓耳羽辰体-谷力 W05" panose="02020400000000000000" pitchFamily="18" charset="-122"/>
              </a:rPr>
              <a:t>đạt</a:t>
            </a:r>
            <a:endParaRPr kumimoji="0" lang="zh-CN" altLang="en-US" sz="4400" b="1" i="0" u="none" strike="noStrike" kern="1200" cap="none" spc="600" normalizeH="0" baseline="0" noProof="0" dirty="0">
              <a:ln>
                <a:noFill/>
              </a:ln>
              <a:solidFill>
                <a:srgbClr val="7030A0"/>
              </a:solidFill>
              <a:effectLst/>
              <a:uLnTx/>
              <a:uFillTx/>
              <a:latin typeface="Calibri" panose="020F0502020204030204" charset="0"/>
              <a:ea typeface="仓耳羽辰体-谷力 W05" panose="02020400000000000000" pitchFamily="18" charset="-122"/>
            </a:endParaRPr>
          </a:p>
        </p:txBody>
      </p:sp>
      <p:sp>
        <p:nvSpPr>
          <p:cNvPr id="76" name="矩形 75"/>
          <p:cNvSpPr/>
          <p:nvPr/>
        </p:nvSpPr>
        <p:spPr>
          <a:xfrm>
            <a:off x="2833627" y="2541324"/>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charset="0"/>
              <a:ea typeface="仓耳羽辰体-谷力 W05" panose="02020400000000000000" pitchFamily="18" charset="-122"/>
            </a:endParaRPr>
          </a:p>
        </p:txBody>
      </p:sp>
      <p:sp>
        <p:nvSpPr>
          <p:cNvPr id="77" name="文本框 76"/>
          <p:cNvSpPr txBox="1"/>
          <p:nvPr/>
        </p:nvSpPr>
        <p:spPr>
          <a:xfrm>
            <a:off x="2770556" y="2541324"/>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仓耳羽辰体-谷力 W05" panose="02020400000000000000" pitchFamily="18" charset="-122"/>
              </a:rPr>
              <a:t>01</a:t>
            </a:r>
            <a:endParaRPr kumimoji="0" lang="zh-CN" altLang="en-US" sz="2800" b="0" i="0" u="none" strike="noStrike" kern="1200" cap="none" spc="0" normalizeH="0" baseline="0" noProof="0" dirty="0">
              <a:ln>
                <a:noFill/>
              </a:ln>
              <a:solidFill>
                <a:prstClr val="white"/>
              </a:solidFill>
              <a:effectLst/>
              <a:uLnTx/>
              <a:uFillTx/>
              <a:latin typeface="Calibri" panose="020F0502020204030204" charset="0"/>
              <a:ea typeface="仓耳羽辰体-谷力 W05" panose="02020400000000000000" pitchFamily="18" charset="-122"/>
            </a:endParaRPr>
          </a:p>
        </p:txBody>
      </p:sp>
      <p:sp>
        <p:nvSpPr>
          <p:cNvPr id="78" name="矩形 77"/>
          <p:cNvSpPr/>
          <p:nvPr/>
        </p:nvSpPr>
        <p:spPr>
          <a:xfrm>
            <a:off x="2847955" y="3356381"/>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charset="0"/>
              <a:ea typeface="仓耳羽辰体-谷力 W05" panose="02020400000000000000" pitchFamily="18" charset="-122"/>
            </a:endParaRPr>
          </a:p>
        </p:txBody>
      </p:sp>
      <p:sp>
        <p:nvSpPr>
          <p:cNvPr id="79" name="文本框 78"/>
          <p:cNvSpPr txBox="1"/>
          <p:nvPr/>
        </p:nvSpPr>
        <p:spPr>
          <a:xfrm>
            <a:off x="2782131" y="3323321"/>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仓耳羽辰体-谷力 W05" panose="02020400000000000000" pitchFamily="18" charset="-122"/>
              </a:rPr>
              <a:t>02</a:t>
            </a:r>
            <a:endParaRPr kumimoji="0" lang="zh-CN" altLang="en-US" sz="2800" b="0" i="0" u="none" strike="noStrike" kern="1200" cap="none" spc="0" normalizeH="0" baseline="0" noProof="0" dirty="0">
              <a:ln>
                <a:noFill/>
              </a:ln>
              <a:solidFill>
                <a:prstClr val="white"/>
              </a:solidFill>
              <a:effectLst/>
              <a:uLnTx/>
              <a:uFillTx/>
              <a:latin typeface="Calibri" panose="020F0502020204030204" charset="0"/>
              <a:ea typeface="仓耳羽辰体-谷力 W05" panose="02020400000000000000" pitchFamily="18" charset="-122"/>
            </a:endParaRPr>
          </a:p>
        </p:txBody>
      </p:sp>
      <p:sp>
        <p:nvSpPr>
          <p:cNvPr id="23" name="文本框 48"/>
          <p:cNvSpPr txBox="1">
            <a:spLocks noChangeArrowheads="1"/>
          </p:cNvSpPr>
          <p:nvPr/>
        </p:nvSpPr>
        <p:spPr bwMode="auto">
          <a:xfrm>
            <a:off x="3644980" y="4179195"/>
            <a:ext cx="6526309" cy="52322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4530"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err="1">
                <a:ln>
                  <a:noFill/>
                </a:ln>
                <a:solidFill>
                  <a:prstClr val="black"/>
                </a:solidFill>
                <a:effectLst/>
                <a:uLnTx/>
                <a:uFillTx/>
                <a:latin typeface="Calibri" panose="020F0502020204030204" charset="0"/>
                <a:ea typeface="仓耳羽辰体-谷力 W05" panose="02020400000000000000" pitchFamily="18" charset="-122"/>
              </a:rPr>
              <a:t>Thực</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hiện</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được</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việc</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nhận</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lỗi</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và</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sửa</a:t>
            </a:r>
            <a:r>
              <a:rPr kumimoji="0" lang="en-US" altLang="zh-CN" sz="2800" b="1" i="0" u="none" strike="noStrike" kern="1200" cap="none" spc="0" normalizeH="0" noProof="0" dirty="0">
                <a:ln>
                  <a:noFill/>
                </a:ln>
                <a:solidFill>
                  <a:prstClr val="black"/>
                </a:solidFill>
                <a:effectLst/>
                <a:uLnTx/>
                <a:uFillTx/>
                <a:latin typeface="Calibri" panose="020F0502020204030204" charset="0"/>
                <a:ea typeface="仓耳羽辰体-谷力 W05" panose="02020400000000000000" pitchFamily="18" charset="-122"/>
              </a:rPr>
              <a:t> </a:t>
            </a:r>
            <a:r>
              <a:rPr kumimoji="0" lang="en-US" altLang="zh-CN" sz="2800" b="1" i="0" u="none" strike="noStrike" kern="1200" cap="none" spc="0" normalizeH="0" noProof="0" dirty="0" err="1">
                <a:ln>
                  <a:noFill/>
                </a:ln>
                <a:solidFill>
                  <a:prstClr val="black"/>
                </a:solidFill>
                <a:effectLst/>
                <a:uLnTx/>
                <a:uFillTx/>
                <a:latin typeface="Calibri" panose="020F0502020204030204" charset="0"/>
                <a:ea typeface="仓耳羽辰体-谷力 W05" panose="02020400000000000000" pitchFamily="18" charset="-122"/>
              </a:rPr>
              <a:t>lỗi</a:t>
            </a:r>
            <a:endParaRPr kumimoji="0" lang="zh-CN" altLang="en-US" sz="2800" b="1" i="0" u="none" strike="noStrike" kern="1200" cap="none" spc="0" normalizeH="0" baseline="0" noProof="0" dirty="0">
              <a:ln>
                <a:noFill/>
              </a:ln>
              <a:solidFill>
                <a:prstClr val="black"/>
              </a:solidFill>
              <a:effectLst/>
              <a:uLnTx/>
              <a:uFillTx/>
              <a:latin typeface="Calibri" panose="020F0502020204030204" charset="0"/>
              <a:ea typeface="仓耳羽辰体-谷力 W05" panose="02020400000000000000" pitchFamily="18" charset="-122"/>
            </a:endParaRPr>
          </a:p>
        </p:txBody>
      </p:sp>
      <p:sp>
        <p:nvSpPr>
          <p:cNvPr id="24" name="矩形 23"/>
          <p:cNvSpPr/>
          <p:nvPr/>
        </p:nvSpPr>
        <p:spPr>
          <a:xfrm>
            <a:off x="2833627" y="4120263"/>
            <a:ext cx="528838" cy="494725"/>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charset="0"/>
              <a:ea typeface="仓耳羽辰体-谷力 W05" panose="02020400000000000000" pitchFamily="18" charset="-122"/>
            </a:endParaRPr>
          </a:p>
        </p:txBody>
      </p:sp>
      <p:sp>
        <p:nvSpPr>
          <p:cNvPr id="25" name="文本框 24"/>
          <p:cNvSpPr txBox="1"/>
          <p:nvPr/>
        </p:nvSpPr>
        <p:spPr>
          <a:xfrm>
            <a:off x="2774823" y="4105318"/>
            <a:ext cx="6604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仓耳羽辰体-谷力 W05" panose="02020400000000000000" pitchFamily="18" charset="-122"/>
              </a:rPr>
              <a:t>03</a:t>
            </a:r>
            <a:endParaRPr kumimoji="0" lang="zh-CN" altLang="en-US" sz="2800" b="0" i="0" u="none" strike="noStrike" kern="1200" cap="none" spc="0" normalizeH="0" baseline="0" noProof="0" dirty="0">
              <a:ln>
                <a:noFill/>
              </a:ln>
              <a:solidFill>
                <a:prstClr val="white"/>
              </a:solidFill>
              <a:effectLst/>
              <a:uLnTx/>
              <a:uFillTx/>
              <a:latin typeface="Calibri" panose="020F0502020204030204" charset="0"/>
              <a:ea typeface="仓耳羽辰体-谷力 W05" panose="02020400000000000000" pitchFamily="18"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barn(inVertical)">
                                      <p:cBhvr>
                                        <p:cTn id="14" dur="500"/>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barn(inVertical)">
                                      <p:cBhvr>
                                        <p:cTn id="19" dur="500"/>
                                        <p:tgtEl>
                                          <p:spTgt spid="7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barn(inVertical)">
                                      <p:cBhvr>
                                        <p:cTn id="31" dur="500"/>
                                        <p:tgtEl>
                                          <p:spTgt spid="7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5" grpId="0"/>
      <p:bldP spid="77" grpId="0"/>
      <p:bldP spid="79" grpId="0"/>
      <p:bldP spid="23"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47"/>
          <p:cNvGrpSpPr/>
          <p:nvPr/>
        </p:nvGrpSpPr>
        <p:grpSpPr>
          <a:xfrm>
            <a:off x="3228622" y="1343380"/>
            <a:ext cx="7408736" cy="3603040"/>
            <a:chOff x="1560688" y="2118360"/>
            <a:chExt cx="5261026" cy="2854215"/>
          </a:xfrm>
        </p:grpSpPr>
        <p:pic>
          <p:nvPicPr>
            <p:cNvPr id="3" name="图片 1"/>
            <p:cNvPicPr>
              <a:picLocks noChangeAspect="1"/>
            </p:cNvPicPr>
            <p:nvPr/>
          </p:nvPicPr>
          <p:blipFill>
            <a:blip r:embed="rId3"/>
            <a:stretch>
              <a:fillRect/>
            </a:stretch>
          </p:blipFill>
          <p:spPr>
            <a:xfrm>
              <a:off x="1560688" y="2118360"/>
              <a:ext cx="5261026" cy="2854215"/>
            </a:xfrm>
            <a:prstGeom prst="rect">
              <a:avLst/>
            </a:prstGeom>
          </p:spPr>
        </p:pic>
        <p:sp>
          <p:nvSpPr>
            <p:cNvPr id="4" name="文本框 141"/>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charset="0"/>
                  <a:ea typeface="字魂36号-正文宋楷" panose="02000000000000000000" pitchFamily="2" charset="-122"/>
                </a:rPr>
                <a:t>Khởi</a:t>
              </a:r>
              <a:r>
                <a:rPr kumimoji="0" lang="en-US" altLang="zh-CN" sz="8000" b="1" i="0" u="none" strike="noStrike" kern="1200" cap="none" spc="0" normalizeH="0" baseline="0" noProof="0" dirty="0">
                  <a:ln>
                    <a:noFill/>
                  </a:ln>
                  <a:solidFill>
                    <a:srgbClr val="FFFFFF"/>
                  </a:solidFill>
                  <a:effectLst/>
                  <a:uLnTx/>
                  <a:uFillTx/>
                  <a:latin typeface="Calibri" panose="020F0502020204030204" charset="0"/>
                  <a:ea typeface="字魂36号-正文宋楷" panose="02000000000000000000" pitchFamily="2" charset="-122"/>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charset="0"/>
                  <a:ea typeface="字魂36号-正文宋楷" panose="02000000000000000000" pitchFamily="2" charset="-122"/>
                </a:rPr>
                <a:t>động</a:t>
              </a:r>
              <a:endParaRPr kumimoji="0" lang="zh-CN" altLang="en-US" sz="8000" b="1" i="0" u="none" strike="noStrike" kern="1200" cap="none" spc="0" normalizeH="0" baseline="0" noProof="0" dirty="0">
                <a:ln>
                  <a:noFill/>
                </a:ln>
                <a:solidFill>
                  <a:srgbClr val="FFFFFF"/>
                </a:solidFill>
                <a:effectLst/>
                <a:uLnTx/>
                <a:uFillTx/>
                <a:latin typeface="Calibri" panose="020F0502020204030204" charset="0"/>
                <a:ea typeface="字魂36号-正文宋楷" panose="020000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 biết nhận l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 name="图片 2" descr="2"/>
          <p:cNvPicPr>
            <a:picLocks noChangeAspect="1"/>
          </p:cNvPicPr>
          <p:nvPr/>
        </p:nvPicPr>
        <p:blipFill>
          <a:blip r:embed="rId3"/>
          <a:stretch>
            <a:fillRect/>
          </a:stretch>
        </p:blipFill>
        <p:spPr>
          <a:xfrm>
            <a:off x="884764" y="2555974"/>
            <a:ext cx="3689350" cy="3127375"/>
          </a:xfrm>
          <a:prstGeom prst="rect">
            <a:avLst/>
          </a:prstGeom>
        </p:spPr>
      </p:pic>
      <p:pic>
        <p:nvPicPr>
          <p:cNvPr id="2" name="图片 1"/>
          <p:cNvPicPr>
            <a:picLocks noChangeAspect="1"/>
          </p:cNvPicPr>
          <p:nvPr/>
        </p:nvPicPr>
        <p:blipFill>
          <a:blip r:embed="rId4"/>
          <a:stretch>
            <a:fillRect/>
          </a:stretch>
        </p:blipFill>
        <p:spPr>
          <a:xfrm>
            <a:off x="11185525" y="2517775"/>
            <a:ext cx="744855" cy="902335"/>
          </a:xfrm>
          <a:prstGeom prst="rect">
            <a:avLst/>
          </a:prstGeom>
        </p:spPr>
      </p:pic>
      <p:grpSp>
        <p:nvGrpSpPr>
          <p:cNvPr id="32" name="组合 31"/>
          <p:cNvGrpSpPr/>
          <p:nvPr/>
        </p:nvGrpSpPr>
        <p:grpSpPr>
          <a:xfrm>
            <a:off x="10036175" y="614680"/>
            <a:ext cx="1512570" cy="1823085"/>
            <a:chOff x="4378324" y="1762126"/>
            <a:chExt cx="1023937" cy="1233488"/>
          </a:xfrm>
        </p:grpSpPr>
        <p:sp>
          <p:nvSpPr>
            <p:cNvPr id="33" name="Freeform 722"/>
            <p:cNvSpPr/>
            <p:nvPr/>
          </p:nvSpPr>
          <p:spPr bwMode="auto">
            <a:xfrm>
              <a:off x="4854574" y="2789239"/>
              <a:ext cx="87312" cy="141288"/>
            </a:xfrm>
            <a:custGeom>
              <a:avLst/>
              <a:gdLst>
                <a:gd name="T0" fmla="*/ 5 w 32"/>
                <a:gd name="T1" fmla="*/ 18 h 52"/>
                <a:gd name="T2" fmla="*/ 1 w 32"/>
                <a:gd name="T3" fmla="*/ 9 h 52"/>
                <a:gd name="T4" fmla="*/ 1 w 32"/>
                <a:gd name="T5" fmla="*/ 3 h 52"/>
                <a:gd name="T6" fmla="*/ 6 w 32"/>
                <a:gd name="T7" fmla="*/ 0 h 52"/>
                <a:gd name="T8" fmla="*/ 17 w 32"/>
                <a:gd name="T9" fmla="*/ 3 h 52"/>
                <a:gd name="T10" fmla="*/ 13 w 32"/>
                <a:gd name="T11" fmla="*/ 12 h 52"/>
                <a:gd name="T12" fmla="*/ 3 w 32"/>
                <a:gd name="T13" fmla="*/ 37 h 52"/>
                <a:gd name="T14" fmla="*/ 9 w 32"/>
                <a:gd name="T15" fmla="*/ 47 h 52"/>
                <a:gd name="T16" fmla="*/ 18 w 32"/>
                <a:gd name="T17" fmla="*/ 52 h 52"/>
                <a:gd name="T18" fmla="*/ 29 w 32"/>
                <a:gd name="T19" fmla="*/ 46 h 52"/>
                <a:gd name="T20" fmla="*/ 32 w 32"/>
                <a:gd name="T21" fmla="*/ 40 h 52"/>
                <a:gd name="T22" fmla="*/ 30 w 32"/>
                <a:gd name="T23" fmla="*/ 33 h 52"/>
                <a:gd name="T24" fmla="*/ 22 w 32"/>
                <a:gd name="T25" fmla="*/ 22 h 52"/>
                <a:gd name="T26" fmla="*/ 17 w 32"/>
                <a:gd name="T27" fmla="*/ 16 h 52"/>
                <a:gd name="T28" fmla="*/ 12 w 32"/>
                <a:gd name="T29" fmla="*/ 14 h 52"/>
                <a:gd name="T30" fmla="*/ 12 w 32"/>
                <a:gd name="T31"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52">
                  <a:moveTo>
                    <a:pt x="5" y="18"/>
                  </a:moveTo>
                  <a:cubicBezTo>
                    <a:pt x="3" y="16"/>
                    <a:pt x="1" y="12"/>
                    <a:pt x="1" y="9"/>
                  </a:cubicBezTo>
                  <a:cubicBezTo>
                    <a:pt x="0" y="8"/>
                    <a:pt x="0" y="5"/>
                    <a:pt x="1" y="3"/>
                  </a:cubicBezTo>
                  <a:cubicBezTo>
                    <a:pt x="2" y="1"/>
                    <a:pt x="4" y="1"/>
                    <a:pt x="6" y="0"/>
                  </a:cubicBezTo>
                  <a:cubicBezTo>
                    <a:pt x="9" y="0"/>
                    <a:pt x="15" y="0"/>
                    <a:pt x="17" y="3"/>
                  </a:cubicBezTo>
                  <a:cubicBezTo>
                    <a:pt x="18" y="7"/>
                    <a:pt x="15" y="10"/>
                    <a:pt x="13" y="12"/>
                  </a:cubicBezTo>
                  <a:cubicBezTo>
                    <a:pt x="6" y="19"/>
                    <a:pt x="1" y="28"/>
                    <a:pt x="3" y="37"/>
                  </a:cubicBezTo>
                  <a:cubicBezTo>
                    <a:pt x="4" y="41"/>
                    <a:pt x="6" y="44"/>
                    <a:pt x="9" y="47"/>
                  </a:cubicBezTo>
                  <a:cubicBezTo>
                    <a:pt x="11" y="50"/>
                    <a:pt x="14" y="51"/>
                    <a:pt x="18" y="52"/>
                  </a:cubicBezTo>
                  <a:cubicBezTo>
                    <a:pt x="21" y="52"/>
                    <a:pt x="27" y="49"/>
                    <a:pt x="29" y="46"/>
                  </a:cubicBezTo>
                  <a:cubicBezTo>
                    <a:pt x="30" y="44"/>
                    <a:pt x="32" y="42"/>
                    <a:pt x="32" y="40"/>
                  </a:cubicBezTo>
                  <a:cubicBezTo>
                    <a:pt x="32" y="37"/>
                    <a:pt x="31" y="35"/>
                    <a:pt x="30" y="33"/>
                  </a:cubicBezTo>
                  <a:cubicBezTo>
                    <a:pt x="28" y="29"/>
                    <a:pt x="26" y="25"/>
                    <a:pt x="22" y="22"/>
                  </a:cubicBezTo>
                  <a:cubicBezTo>
                    <a:pt x="21" y="20"/>
                    <a:pt x="19" y="18"/>
                    <a:pt x="17" y="16"/>
                  </a:cubicBezTo>
                  <a:cubicBezTo>
                    <a:pt x="15" y="15"/>
                    <a:pt x="13" y="15"/>
                    <a:pt x="12" y="14"/>
                  </a:cubicBezTo>
                  <a:cubicBezTo>
                    <a:pt x="12" y="14"/>
                    <a:pt x="12" y="14"/>
                    <a:pt x="12" y="14"/>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4" name="Freeform 723"/>
            <p:cNvSpPr/>
            <p:nvPr/>
          </p:nvSpPr>
          <p:spPr bwMode="auto">
            <a:xfrm>
              <a:off x="4532311" y="2735264"/>
              <a:ext cx="128587" cy="149225"/>
            </a:xfrm>
            <a:custGeom>
              <a:avLst/>
              <a:gdLst>
                <a:gd name="T0" fmla="*/ 33 w 47"/>
                <a:gd name="T1" fmla="*/ 22 h 55"/>
                <a:gd name="T2" fmla="*/ 23 w 47"/>
                <a:gd name="T3" fmla="*/ 23 h 55"/>
                <a:gd name="T4" fmla="*/ 7 w 47"/>
                <a:gd name="T5" fmla="*/ 32 h 55"/>
                <a:gd name="T6" fmla="*/ 1 w 47"/>
                <a:gd name="T7" fmla="*/ 42 h 55"/>
                <a:gd name="T8" fmla="*/ 2 w 47"/>
                <a:gd name="T9" fmla="*/ 50 h 55"/>
                <a:gd name="T10" fmla="*/ 20 w 47"/>
                <a:gd name="T11" fmla="*/ 49 h 55"/>
                <a:gd name="T12" fmla="*/ 33 w 47"/>
                <a:gd name="T13" fmla="*/ 34 h 55"/>
                <a:gd name="T14" fmla="*/ 35 w 47"/>
                <a:gd name="T15" fmla="*/ 26 h 55"/>
                <a:gd name="T16" fmla="*/ 39 w 47"/>
                <a:gd name="T17" fmla="*/ 16 h 55"/>
                <a:gd name="T18" fmla="*/ 42 w 47"/>
                <a:gd name="T19" fmla="*/ 3 h 55"/>
                <a:gd name="T20" fmla="*/ 29 w 47"/>
                <a:gd name="T21" fmla="*/ 6 h 55"/>
                <a:gd name="T22" fmla="*/ 32 w 47"/>
                <a:gd name="T23" fmla="*/ 18 h 55"/>
                <a:gd name="T24" fmla="*/ 33 w 47"/>
                <a:gd name="T25"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5">
                  <a:moveTo>
                    <a:pt x="33" y="22"/>
                  </a:moveTo>
                  <a:cubicBezTo>
                    <a:pt x="33" y="19"/>
                    <a:pt x="24" y="23"/>
                    <a:pt x="23" y="23"/>
                  </a:cubicBezTo>
                  <a:cubicBezTo>
                    <a:pt x="17" y="25"/>
                    <a:pt x="11" y="28"/>
                    <a:pt x="7" y="32"/>
                  </a:cubicBezTo>
                  <a:cubicBezTo>
                    <a:pt x="5" y="34"/>
                    <a:pt x="2" y="38"/>
                    <a:pt x="1" y="42"/>
                  </a:cubicBezTo>
                  <a:cubicBezTo>
                    <a:pt x="0" y="44"/>
                    <a:pt x="1" y="48"/>
                    <a:pt x="2" y="50"/>
                  </a:cubicBezTo>
                  <a:cubicBezTo>
                    <a:pt x="6" y="55"/>
                    <a:pt x="15" y="52"/>
                    <a:pt x="20" y="49"/>
                  </a:cubicBezTo>
                  <a:cubicBezTo>
                    <a:pt x="25" y="46"/>
                    <a:pt x="30" y="40"/>
                    <a:pt x="33" y="34"/>
                  </a:cubicBezTo>
                  <a:cubicBezTo>
                    <a:pt x="35" y="31"/>
                    <a:pt x="35" y="29"/>
                    <a:pt x="35" y="26"/>
                  </a:cubicBezTo>
                  <a:cubicBezTo>
                    <a:pt x="36" y="22"/>
                    <a:pt x="38" y="19"/>
                    <a:pt x="39" y="16"/>
                  </a:cubicBezTo>
                  <a:cubicBezTo>
                    <a:pt x="41" y="12"/>
                    <a:pt x="47" y="7"/>
                    <a:pt x="42" y="3"/>
                  </a:cubicBezTo>
                  <a:cubicBezTo>
                    <a:pt x="38" y="0"/>
                    <a:pt x="29" y="0"/>
                    <a:pt x="29" y="6"/>
                  </a:cubicBezTo>
                  <a:cubicBezTo>
                    <a:pt x="28" y="11"/>
                    <a:pt x="30" y="15"/>
                    <a:pt x="32" y="18"/>
                  </a:cubicBezTo>
                  <a:cubicBezTo>
                    <a:pt x="32" y="20"/>
                    <a:pt x="33" y="21"/>
                    <a:pt x="33" y="22"/>
                  </a:cubicBezTo>
                </a:path>
              </a:pathLst>
            </a:custGeom>
            <a:solidFill>
              <a:srgbClr val="C7B2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724"/>
            <p:cNvSpPr/>
            <p:nvPr/>
          </p:nvSpPr>
          <p:spPr bwMode="auto">
            <a:xfrm>
              <a:off x="4603749" y="2762251"/>
              <a:ext cx="303212" cy="233363"/>
            </a:xfrm>
            <a:custGeom>
              <a:avLst/>
              <a:gdLst>
                <a:gd name="T0" fmla="*/ 85 w 112"/>
                <a:gd name="T1" fmla="*/ 24 h 86"/>
                <a:gd name="T2" fmla="*/ 64 w 112"/>
                <a:gd name="T3" fmla="*/ 13 h 86"/>
                <a:gd name="T4" fmla="*/ 32 w 112"/>
                <a:gd name="T5" fmla="*/ 1 h 86"/>
                <a:gd name="T6" fmla="*/ 5 w 112"/>
                <a:gd name="T7" fmla="*/ 15 h 86"/>
                <a:gd name="T8" fmla="*/ 4 w 112"/>
                <a:gd name="T9" fmla="*/ 53 h 86"/>
                <a:gd name="T10" fmla="*/ 32 w 112"/>
                <a:gd name="T11" fmla="*/ 78 h 86"/>
                <a:gd name="T12" fmla="*/ 98 w 112"/>
                <a:gd name="T13" fmla="*/ 64 h 86"/>
                <a:gd name="T14" fmla="*/ 78 w 112"/>
                <a:gd name="T15" fmla="*/ 18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86">
                  <a:moveTo>
                    <a:pt x="85" y="24"/>
                  </a:moveTo>
                  <a:cubicBezTo>
                    <a:pt x="79" y="20"/>
                    <a:pt x="72" y="16"/>
                    <a:pt x="64" y="13"/>
                  </a:cubicBezTo>
                  <a:cubicBezTo>
                    <a:pt x="54" y="9"/>
                    <a:pt x="43" y="1"/>
                    <a:pt x="32" y="1"/>
                  </a:cubicBezTo>
                  <a:cubicBezTo>
                    <a:pt x="20" y="0"/>
                    <a:pt x="10" y="3"/>
                    <a:pt x="5" y="15"/>
                  </a:cubicBezTo>
                  <a:cubicBezTo>
                    <a:pt x="0" y="26"/>
                    <a:pt x="1" y="41"/>
                    <a:pt x="4" y="53"/>
                  </a:cubicBezTo>
                  <a:cubicBezTo>
                    <a:pt x="7" y="67"/>
                    <a:pt x="19" y="73"/>
                    <a:pt x="32" y="78"/>
                  </a:cubicBezTo>
                  <a:cubicBezTo>
                    <a:pt x="52" y="86"/>
                    <a:pt x="85" y="84"/>
                    <a:pt x="98" y="64"/>
                  </a:cubicBezTo>
                  <a:cubicBezTo>
                    <a:pt x="112" y="41"/>
                    <a:pt x="97" y="30"/>
                    <a:pt x="78" y="18"/>
                  </a:cubicBezTo>
                </a:path>
              </a:pathLst>
            </a:custGeom>
            <a:solidFill>
              <a:srgbClr val="C69C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725"/>
            <p:cNvSpPr>
              <a:spLocks noEditPoints="1"/>
            </p:cNvSpPr>
            <p:nvPr/>
          </p:nvSpPr>
          <p:spPr bwMode="auto">
            <a:xfrm>
              <a:off x="4611686" y="2770189"/>
              <a:ext cx="273050" cy="214313"/>
            </a:xfrm>
            <a:custGeom>
              <a:avLst/>
              <a:gdLst>
                <a:gd name="T0" fmla="*/ 51 w 101"/>
                <a:gd name="T1" fmla="*/ 79 h 79"/>
                <a:gd name="T2" fmla="*/ 32 w 101"/>
                <a:gd name="T3" fmla="*/ 76 h 79"/>
                <a:gd name="T4" fmla="*/ 1 w 101"/>
                <a:gd name="T5" fmla="*/ 37 h 79"/>
                <a:gd name="T6" fmla="*/ 2 w 101"/>
                <a:gd name="T7" fmla="*/ 26 h 79"/>
                <a:gd name="T8" fmla="*/ 7 w 101"/>
                <a:gd name="T9" fmla="*/ 7 h 79"/>
                <a:gd name="T10" fmla="*/ 8 w 101"/>
                <a:gd name="T11" fmla="*/ 6 h 79"/>
                <a:gd name="T12" fmla="*/ 8 w 101"/>
                <a:gd name="T13" fmla="*/ 4 h 79"/>
                <a:gd name="T14" fmla="*/ 11 w 101"/>
                <a:gd name="T15" fmla="*/ 0 h 79"/>
                <a:gd name="T16" fmla="*/ 12 w 101"/>
                <a:gd name="T17" fmla="*/ 0 h 79"/>
                <a:gd name="T18" fmla="*/ 74 w 101"/>
                <a:gd name="T19" fmla="*/ 12 h 79"/>
                <a:gd name="T20" fmla="*/ 101 w 101"/>
                <a:gd name="T21" fmla="*/ 37 h 79"/>
                <a:gd name="T22" fmla="*/ 89 w 101"/>
                <a:gd name="T23" fmla="*/ 63 h 79"/>
                <a:gd name="T24" fmla="*/ 51 w 101"/>
                <a:gd name="T25" fmla="*/ 79 h 79"/>
                <a:gd name="T26" fmla="*/ 14 w 101"/>
                <a:gd name="T27" fmla="*/ 10 h 79"/>
                <a:gd name="T28" fmla="*/ 9 w 101"/>
                <a:gd name="T29" fmla="*/ 27 h 79"/>
                <a:gd name="T30" fmla="*/ 8 w 101"/>
                <a:gd name="T31" fmla="*/ 37 h 79"/>
                <a:gd name="T32" fmla="*/ 34 w 101"/>
                <a:gd name="T33" fmla="*/ 69 h 79"/>
                <a:gd name="T34" fmla="*/ 51 w 101"/>
                <a:gd name="T35" fmla="*/ 71 h 79"/>
                <a:gd name="T36" fmla="*/ 83 w 101"/>
                <a:gd name="T37" fmla="*/ 58 h 79"/>
                <a:gd name="T38" fmla="*/ 93 w 101"/>
                <a:gd name="T39" fmla="*/ 37 h 79"/>
                <a:gd name="T40" fmla="*/ 72 w 101"/>
                <a:gd name="T41" fmla="*/ 19 h 79"/>
                <a:gd name="T42" fmla="*/ 15 w 101"/>
                <a:gd name="T43" fmla="*/ 8 h 79"/>
                <a:gd name="T44" fmla="*/ 14 w 101"/>
                <a:gd name="T45"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1" h="79">
                  <a:moveTo>
                    <a:pt x="51" y="79"/>
                  </a:moveTo>
                  <a:cubicBezTo>
                    <a:pt x="44" y="79"/>
                    <a:pt x="38" y="78"/>
                    <a:pt x="32" y="76"/>
                  </a:cubicBezTo>
                  <a:cubicBezTo>
                    <a:pt x="11" y="71"/>
                    <a:pt x="0" y="56"/>
                    <a:pt x="1" y="37"/>
                  </a:cubicBezTo>
                  <a:cubicBezTo>
                    <a:pt x="1" y="33"/>
                    <a:pt x="1" y="30"/>
                    <a:pt x="2" y="26"/>
                  </a:cubicBezTo>
                  <a:cubicBezTo>
                    <a:pt x="3" y="20"/>
                    <a:pt x="5" y="13"/>
                    <a:pt x="7" y="7"/>
                  </a:cubicBezTo>
                  <a:cubicBezTo>
                    <a:pt x="8" y="7"/>
                    <a:pt x="8" y="6"/>
                    <a:pt x="8" y="6"/>
                  </a:cubicBezTo>
                  <a:cubicBezTo>
                    <a:pt x="8" y="6"/>
                    <a:pt x="8" y="5"/>
                    <a:pt x="8" y="4"/>
                  </a:cubicBezTo>
                  <a:cubicBezTo>
                    <a:pt x="7" y="2"/>
                    <a:pt x="9" y="0"/>
                    <a:pt x="11" y="0"/>
                  </a:cubicBezTo>
                  <a:cubicBezTo>
                    <a:pt x="11" y="0"/>
                    <a:pt x="12" y="0"/>
                    <a:pt x="12" y="0"/>
                  </a:cubicBezTo>
                  <a:cubicBezTo>
                    <a:pt x="33" y="0"/>
                    <a:pt x="55" y="7"/>
                    <a:pt x="74" y="12"/>
                  </a:cubicBezTo>
                  <a:cubicBezTo>
                    <a:pt x="90" y="16"/>
                    <a:pt x="101" y="24"/>
                    <a:pt x="101" y="37"/>
                  </a:cubicBezTo>
                  <a:cubicBezTo>
                    <a:pt x="101" y="45"/>
                    <a:pt x="97" y="54"/>
                    <a:pt x="89" y="63"/>
                  </a:cubicBezTo>
                  <a:cubicBezTo>
                    <a:pt x="80" y="74"/>
                    <a:pt x="65" y="79"/>
                    <a:pt x="51" y="79"/>
                  </a:cubicBezTo>
                  <a:close/>
                  <a:moveTo>
                    <a:pt x="14" y="10"/>
                  </a:moveTo>
                  <a:cubicBezTo>
                    <a:pt x="12" y="15"/>
                    <a:pt x="10" y="21"/>
                    <a:pt x="9" y="27"/>
                  </a:cubicBezTo>
                  <a:cubicBezTo>
                    <a:pt x="9" y="30"/>
                    <a:pt x="8" y="34"/>
                    <a:pt x="8" y="37"/>
                  </a:cubicBezTo>
                  <a:cubicBezTo>
                    <a:pt x="9" y="54"/>
                    <a:pt x="15" y="64"/>
                    <a:pt x="34" y="69"/>
                  </a:cubicBezTo>
                  <a:cubicBezTo>
                    <a:pt x="39" y="70"/>
                    <a:pt x="45" y="71"/>
                    <a:pt x="51" y="71"/>
                  </a:cubicBezTo>
                  <a:cubicBezTo>
                    <a:pt x="63" y="71"/>
                    <a:pt x="76" y="67"/>
                    <a:pt x="83" y="58"/>
                  </a:cubicBezTo>
                  <a:cubicBezTo>
                    <a:pt x="90" y="49"/>
                    <a:pt x="93" y="42"/>
                    <a:pt x="93" y="37"/>
                  </a:cubicBezTo>
                  <a:cubicBezTo>
                    <a:pt x="93" y="29"/>
                    <a:pt x="87" y="23"/>
                    <a:pt x="72" y="19"/>
                  </a:cubicBezTo>
                  <a:cubicBezTo>
                    <a:pt x="54" y="15"/>
                    <a:pt x="33" y="9"/>
                    <a:pt x="15" y="8"/>
                  </a:cubicBezTo>
                  <a:cubicBezTo>
                    <a:pt x="15" y="9"/>
                    <a:pt x="15" y="10"/>
                    <a:pt x="14"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726"/>
            <p:cNvSpPr>
              <a:spLocks noEditPoints="1"/>
            </p:cNvSpPr>
            <p:nvPr/>
          </p:nvSpPr>
          <p:spPr bwMode="auto">
            <a:xfrm>
              <a:off x="4846636" y="2781301"/>
              <a:ext cx="71437" cy="68263"/>
            </a:xfrm>
            <a:custGeom>
              <a:avLst/>
              <a:gdLst>
                <a:gd name="T0" fmla="*/ 4 w 26"/>
                <a:gd name="T1" fmla="*/ 23 h 25"/>
                <a:gd name="T2" fmla="*/ 0 w 26"/>
                <a:gd name="T3" fmla="*/ 10 h 25"/>
                <a:gd name="T4" fmla="*/ 3 w 26"/>
                <a:gd name="T5" fmla="*/ 2 h 25"/>
                <a:gd name="T6" fmla="*/ 10 w 26"/>
                <a:gd name="T7" fmla="*/ 0 h 25"/>
                <a:gd name="T8" fmla="*/ 25 w 26"/>
                <a:gd name="T9" fmla="*/ 5 h 25"/>
                <a:gd name="T10" fmla="*/ 26 w 26"/>
                <a:gd name="T11" fmla="*/ 9 h 25"/>
                <a:gd name="T12" fmla="*/ 11 w 26"/>
                <a:gd name="T13" fmla="*/ 23 h 25"/>
                <a:gd name="T14" fmla="*/ 9 w 26"/>
                <a:gd name="T15" fmla="*/ 24 h 25"/>
                <a:gd name="T16" fmla="*/ 7 w 26"/>
                <a:gd name="T17" fmla="*/ 25 h 25"/>
                <a:gd name="T18" fmla="*/ 4 w 26"/>
                <a:gd name="T19" fmla="*/ 23 h 25"/>
                <a:gd name="T20" fmla="*/ 9 w 26"/>
                <a:gd name="T21" fmla="*/ 16 h 25"/>
                <a:gd name="T22" fmla="*/ 9 w 26"/>
                <a:gd name="T23" fmla="*/ 16 h 25"/>
                <a:gd name="T24" fmla="*/ 8 w 26"/>
                <a:gd name="T25" fmla="*/ 8 h 25"/>
                <a:gd name="T26" fmla="*/ 8 w 26"/>
                <a:gd name="T27" fmla="*/ 10 h 25"/>
                <a:gd name="T28" fmla="*/ 9 w 26"/>
                <a:gd name="T29" fmla="*/ 16 h 25"/>
                <a:gd name="T30" fmla="*/ 10 w 26"/>
                <a:gd name="T31" fmla="*/ 16 h 25"/>
                <a:gd name="T32" fmla="*/ 14 w 26"/>
                <a:gd name="T33" fmla="*/ 13 h 25"/>
                <a:gd name="T34" fmla="*/ 17 w 26"/>
                <a:gd name="T35" fmla="*/ 10 h 25"/>
                <a:gd name="T36" fmla="*/ 10 w 26"/>
                <a:gd name="T37" fmla="*/ 8 h 25"/>
                <a:gd name="T38" fmla="*/ 9 w 26"/>
                <a:gd name="T39" fmla="*/ 8 h 25"/>
                <a:gd name="T40" fmla="*/ 8 w 26"/>
                <a:gd name="T41"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5">
                  <a:moveTo>
                    <a:pt x="4" y="23"/>
                  </a:moveTo>
                  <a:cubicBezTo>
                    <a:pt x="2" y="20"/>
                    <a:pt x="0" y="15"/>
                    <a:pt x="0" y="10"/>
                  </a:cubicBezTo>
                  <a:cubicBezTo>
                    <a:pt x="0" y="7"/>
                    <a:pt x="1" y="4"/>
                    <a:pt x="3" y="2"/>
                  </a:cubicBezTo>
                  <a:cubicBezTo>
                    <a:pt x="5" y="1"/>
                    <a:pt x="8" y="0"/>
                    <a:pt x="10" y="0"/>
                  </a:cubicBezTo>
                  <a:cubicBezTo>
                    <a:pt x="15" y="1"/>
                    <a:pt x="21" y="2"/>
                    <a:pt x="25" y="5"/>
                  </a:cubicBezTo>
                  <a:cubicBezTo>
                    <a:pt x="26" y="6"/>
                    <a:pt x="26" y="8"/>
                    <a:pt x="26" y="9"/>
                  </a:cubicBezTo>
                  <a:cubicBezTo>
                    <a:pt x="24" y="16"/>
                    <a:pt x="17" y="21"/>
                    <a:pt x="11" y="23"/>
                  </a:cubicBezTo>
                  <a:cubicBezTo>
                    <a:pt x="11" y="24"/>
                    <a:pt x="10" y="24"/>
                    <a:pt x="9" y="24"/>
                  </a:cubicBezTo>
                  <a:cubicBezTo>
                    <a:pt x="9" y="24"/>
                    <a:pt x="8" y="25"/>
                    <a:pt x="7" y="25"/>
                  </a:cubicBezTo>
                  <a:cubicBezTo>
                    <a:pt x="6" y="25"/>
                    <a:pt x="5" y="24"/>
                    <a:pt x="4" y="23"/>
                  </a:cubicBezTo>
                  <a:close/>
                  <a:moveTo>
                    <a:pt x="9" y="16"/>
                  </a:moveTo>
                  <a:cubicBezTo>
                    <a:pt x="9" y="16"/>
                    <a:pt x="9" y="16"/>
                    <a:pt x="9" y="16"/>
                  </a:cubicBezTo>
                  <a:close/>
                  <a:moveTo>
                    <a:pt x="8" y="8"/>
                  </a:moveTo>
                  <a:cubicBezTo>
                    <a:pt x="8" y="8"/>
                    <a:pt x="8" y="9"/>
                    <a:pt x="8" y="10"/>
                  </a:cubicBezTo>
                  <a:cubicBezTo>
                    <a:pt x="8" y="12"/>
                    <a:pt x="8" y="14"/>
                    <a:pt x="9" y="16"/>
                  </a:cubicBezTo>
                  <a:cubicBezTo>
                    <a:pt x="10" y="16"/>
                    <a:pt x="10" y="16"/>
                    <a:pt x="10" y="16"/>
                  </a:cubicBezTo>
                  <a:cubicBezTo>
                    <a:pt x="11" y="15"/>
                    <a:pt x="13" y="14"/>
                    <a:pt x="14" y="13"/>
                  </a:cubicBezTo>
                  <a:cubicBezTo>
                    <a:pt x="15" y="12"/>
                    <a:pt x="16" y="11"/>
                    <a:pt x="17" y="10"/>
                  </a:cubicBezTo>
                  <a:cubicBezTo>
                    <a:pt x="15" y="9"/>
                    <a:pt x="12" y="8"/>
                    <a:pt x="10" y="8"/>
                  </a:cubicBezTo>
                  <a:cubicBezTo>
                    <a:pt x="9" y="8"/>
                    <a:pt x="9" y="8"/>
                    <a:pt x="9" y="8"/>
                  </a:cubicBezTo>
                  <a:cubicBezTo>
                    <a:pt x="8" y="8"/>
                    <a:pt x="8" y="8"/>
                    <a:pt x="8"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8" name="Freeform 727"/>
            <p:cNvSpPr>
              <a:spLocks noEditPoints="1"/>
            </p:cNvSpPr>
            <p:nvPr/>
          </p:nvSpPr>
          <p:spPr bwMode="auto">
            <a:xfrm>
              <a:off x="4860924" y="2819401"/>
              <a:ext cx="88900" cy="115888"/>
            </a:xfrm>
            <a:custGeom>
              <a:avLst/>
              <a:gdLst>
                <a:gd name="T0" fmla="*/ 16 w 33"/>
                <a:gd name="T1" fmla="*/ 43 h 43"/>
                <a:gd name="T2" fmla="*/ 0 w 33"/>
                <a:gd name="T3" fmla="*/ 20 h 43"/>
                <a:gd name="T4" fmla="*/ 1 w 33"/>
                <a:gd name="T5" fmla="*/ 5 h 43"/>
                <a:gd name="T6" fmla="*/ 1 w 33"/>
                <a:gd name="T7" fmla="*/ 3 h 43"/>
                <a:gd name="T8" fmla="*/ 5 w 33"/>
                <a:gd name="T9" fmla="*/ 1 h 43"/>
                <a:gd name="T10" fmla="*/ 7 w 33"/>
                <a:gd name="T11" fmla="*/ 1 h 43"/>
                <a:gd name="T12" fmla="*/ 30 w 33"/>
                <a:gd name="T13" fmla="*/ 18 h 43"/>
                <a:gd name="T14" fmla="*/ 32 w 33"/>
                <a:gd name="T15" fmla="*/ 28 h 43"/>
                <a:gd name="T16" fmla="*/ 19 w 33"/>
                <a:gd name="T17" fmla="*/ 42 h 43"/>
                <a:gd name="T18" fmla="*/ 16 w 33"/>
                <a:gd name="T19" fmla="*/ 43 h 43"/>
                <a:gd name="T20" fmla="*/ 8 w 33"/>
                <a:gd name="T21" fmla="*/ 20 h 43"/>
                <a:gd name="T22" fmla="*/ 16 w 33"/>
                <a:gd name="T23" fmla="*/ 35 h 43"/>
                <a:gd name="T24" fmla="*/ 18 w 33"/>
                <a:gd name="T25" fmla="*/ 35 h 43"/>
                <a:gd name="T26" fmla="*/ 24 w 33"/>
                <a:gd name="T27" fmla="*/ 28 h 43"/>
                <a:gd name="T28" fmla="*/ 23 w 33"/>
                <a:gd name="T29" fmla="*/ 22 h 43"/>
                <a:gd name="T30" fmla="*/ 8 w 33"/>
                <a:gd name="T31" fmla="*/ 10 h 43"/>
                <a:gd name="T32" fmla="*/ 8 w 33"/>
                <a:gd name="T33" fmla="*/ 2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43">
                  <a:moveTo>
                    <a:pt x="16" y="43"/>
                  </a:moveTo>
                  <a:cubicBezTo>
                    <a:pt x="2" y="42"/>
                    <a:pt x="0" y="29"/>
                    <a:pt x="0" y="20"/>
                  </a:cubicBezTo>
                  <a:cubicBezTo>
                    <a:pt x="0" y="14"/>
                    <a:pt x="1" y="8"/>
                    <a:pt x="1" y="5"/>
                  </a:cubicBezTo>
                  <a:cubicBezTo>
                    <a:pt x="1" y="5"/>
                    <a:pt x="0" y="5"/>
                    <a:pt x="1" y="3"/>
                  </a:cubicBezTo>
                  <a:cubicBezTo>
                    <a:pt x="2" y="1"/>
                    <a:pt x="4" y="0"/>
                    <a:pt x="5" y="1"/>
                  </a:cubicBezTo>
                  <a:cubicBezTo>
                    <a:pt x="6" y="1"/>
                    <a:pt x="7" y="1"/>
                    <a:pt x="7" y="1"/>
                  </a:cubicBezTo>
                  <a:cubicBezTo>
                    <a:pt x="16" y="4"/>
                    <a:pt x="25" y="9"/>
                    <a:pt x="30" y="18"/>
                  </a:cubicBezTo>
                  <a:cubicBezTo>
                    <a:pt x="31" y="21"/>
                    <a:pt x="32" y="24"/>
                    <a:pt x="32" y="28"/>
                  </a:cubicBezTo>
                  <a:cubicBezTo>
                    <a:pt x="33" y="34"/>
                    <a:pt x="28" y="41"/>
                    <a:pt x="19" y="42"/>
                  </a:cubicBezTo>
                  <a:cubicBezTo>
                    <a:pt x="18" y="43"/>
                    <a:pt x="17" y="43"/>
                    <a:pt x="16" y="43"/>
                  </a:cubicBezTo>
                  <a:close/>
                  <a:moveTo>
                    <a:pt x="8" y="20"/>
                  </a:moveTo>
                  <a:cubicBezTo>
                    <a:pt x="8" y="29"/>
                    <a:pt x="9" y="35"/>
                    <a:pt x="16" y="35"/>
                  </a:cubicBezTo>
                  <a:cubicBezTo>
                    <a:pt x="16" y="35"/>
                    <a:pt x="17" y="35"/>
                    <a:pt x="18" y="35"/>
                  </a:cubicBezTo>
                  <a:cubicBezTo>
                    <a:pt x="23" y="34"/>
                    <a:pt x="24" y="31"/>
                    <a:pt x="24" y="28"/>
                  </a:cubicBezTo>
                  <a:cubicBezTo>
                    <a:pt x="24" y="26"/>
                    <a:pt x="24" y="24"/>
                    <a:pt x="23" y="22"/>
                  </a:cubicBezTo>
                  <a:cubicBezTo>
                    <a:pt x="20" y="16"/>
                    <a:pt x="14" y="12"/>
                    <a:pt x="8" y="10"/>
                  </a:cubicBezTo>
                  <a:cubicBezTo>
                    <a:pt x="8" y="13"/>
                    <a:pt x="8" y="16"/>
                    <a:pt x="8" y="2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9" name="Freeform 728"/>
            <p:cNvSpPr>
              <a:spLocks noEditPoints="1"/>
            </p:cNvSpPr>
            <p:nvPr/>
          </p:nvSpPr>
          <p:spPr bwMode="auto">
            <a:xfrm>
              <a:off x="4527549" y="2727326"/>
              <a:ext cx="138112" cy="168275"/>
            </a:xfrm>
            <a:custGeom>
              <a:avLst/>
              <a:gdLst>
                <a:gd name="T0" fmla="*/ 3 w 51"/>
                <a:gd name="T1" fmla="*/ 57 h 62"/>
                <a:gd name="T2" fmla="*/ 0 w 51"/>
                <a:gd name="T3" fmla="*/ 48 h 62"/>
                <a:gd name="T4" fmla="*/ 29 w 51"/>
                <a:gd name="T5" fmla="*/ 19 h 62"/>
                <a:gd name="T6" fmla="*/ 25 w 51"/>
                <a:gd name="T7" fmla="*/ 10 h 62"/>
                <a:gd name="T8" fmla="*/ 27 w 51"/>
                <a:gd name="T9" fmla="*/ 5 h 62"/>
                <a:gd name="T10" fmla="*/ 36 w 51"/>
                <a:gd name="T11" fmla="*/ 0 h 62"/>
                <a:gd name="T12" fmla="*/ 51 w 51"/>
                <a:gd name="T13" fmla="*/ 8 h 62"/>
                <a:gd name="T14" fmla="*/ 51 w 51"/>
                <a:gd name="T15" fmla="*/ 11 h 62"/>
                <a:gd name="T16" fmla="*/ 44 w 51"/>
                <a:gd name="T17" fmla="*/ 24 h 62"/>
                <a:gd name="T18" fmla="*/ 44 w 51"/>
                <a:gd name="T19" fmla="*/ 24 h 62"/>
                <a:gd name="T20" fmla="*/ 41 w 51"/>
                <a:gd name="T21" fmla="*/ 25 h 62"/>
                <a:gd name="T22" fmla="*/ 41 w 51"/>
                <a:gd name="T23" fmla="*/ 26 h 62"/>
                <a:gd name="T24" fmla="*/ 32 w 51"/>
                <a:gd name="T25" fmla="*/ 52 h 62"/>
                <a:gd name="T26" fmla="*/ 14 w 51"/>
                <a:gd name="T27" fmla="*/ 62 h 62"/>
                <a:gd name="T28" fmla="*/ 14 w 51"/>
                <a:gd name="T29" fmla="*/ 62 h 62"/>
                <a:gd name="T30" fmla="*/ 3 w 51"/>
                <a:gd name="T31" fmla="*/ 57 h 62"/>
                <a:gd name="T32" fmla="*/ 17 w 51"/>
                <a:gd name="T33" fmla="*/ 34 h 62"/>
                <a:gd name="T34" fmla="*/ 8 w 51"/>
                <a:gd name="T35" fmla="*/ 48 h 62"/>
                <a:gd name="T36" fmla="*/ 9 w 51"/>
                <a:gd name="T37" fmla="*/ 52 h 62"/>
                <a:gd name="T38" fmla="*/ 14 w 51"/>
                <a:gd name="T39" fmla="*/ 54 h 62"/>
                <a:gd name="T40" fmla="*/ 26 w 51"/>
                <a:gd name="T41" fmla="*/ 47 h 62"/>
                <a:gd name="T42" fmla="*/ 33 w 51"/>
                <a:gd name="T43" fmla="*/ 26 h 62"/>
                <a:gd name="T44" fmla="*/ 32 w 51"/>
                <a:gd name="T45" fmla="*/ 26 h 62"/>
                <a:gd name="T46" fmla="*/ 32 w 51"/>
                <a:gd name="T47" fmla="*/ 26 h 62"/>
                <a:gd name="T48" fmla="*/ 17 w 51"/>
                <a:gd name="T49" fmla="*/ 34 h 62"/>
                <a:gd name="T50" fmla="*/ 36 w 51"/>
                <a:gd name="T51" fmla="*/ 8 h 62"/>
                <a:gd name="T52" fmla="*/ 33 w 51"/>
                <a:gd name="T53" fmla="*/ 9 h 62"/>
                <a:gd name="T54" fmla="*/ 33 w 51"/>
                <a:gd name="T55" fmla="*/ 10 h 62"/>
                <a:gd name="T56" fmla="*/ 38 w 51"/>
                <a:gd name="T57" fmla="*/ 18 h 62"/>
                <a:gd name="T58" fmla="*/ 43 w 51"/>
                <a:gd name="T59" fmla="*/ 11 h 62"/>
                <a:gd name="T60" fmla="*/ 36 w 51"/>
                <a:gd name="T6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62">
                  <a:moveTo>
                    <a:pt x="3" y="57"/>
                  </a:moveTo>
                  <a:cubicBezTo>
                    <a:pt x="1" y="54"/>
                    <a:pt x="0" y="51"/>
                    <a:pt x="0" y="48"/>
                  </a:cubicBezTo>
                  <a:cubicBezTo>
                    <a:pt x="1" y="34"/>
                    <a:pt x="16" y="22"/>
                    <a:pt x="29" y="19"/>
                  </a:cubicBezTo>
                  <a:cubicBezTo>
                    <a:pt x="27" y="16"/>
                    <a:pt x="25" y="13"/>
                    <a:pt x="25" y="10"/>
                  </a:cubicBezTo>
                  <a:cubicBezTo>
                    <a:pt x="25" y="8"/>
                    <a:pt x="26" y="6"/>
                    <a:pt x="27" y="5"/>
                  </a:cubicBezTo>
                  <a:cubicBezTo>
                    <a:pt x="29" y="1"/>
                    <a:pt x="33" y="0"/>
                    <a:pt x="36" y="0"/>
                  </a:cubicBezTo>
                  <a:cubicBezTo>
                    <a:pt x="42" y="0"/>
                    <a:pt x="48" y="3"/>
                    <a:pt x="51" y="8"/>
                  </a:cubicBezTo>
                  <a:cubicBezTo>
                    <a:pt x="51" y="11"/>
                    <a:pt x="51" y="11"/>
                    <a:pt x="51" y="11"/>
                  </a:cubicBezTo>
                  <a:cubicBezTo>
                    <a:pt x="49" y="17"/>
                    <a:pt x="46" y="20"/>
                    <a:pt x="44" y="24"/>
                  </a:cubicBezTo>
                  <a:cubicBezTo>
                    <a:pt x="44" y="24"/>
                    <a:pt x="44" y="24"/>
                    <a:pt x="44" y="24"/>
                  </a:cubicBezTo>
                  <a:cubicBezTo>
                    <a:pt x="43" y="24"/>
                    <a:pt x="42" y="25"/>
                    <a:pt x="41" y="25"/>
                  </a:cubicBezTo>
                  <a:cubicBezTo>
                    <a:pt x="41" y="26"/>
                    <a:pt x="41" y="26"/>
                    <a:pt x="41" y="26"/>
                  </a:cubicBezTo>
                  <a:cubicBezTo>
                    <a:pt x="38" y="33"/>
                    <a:pt x="40" y="42"/>
                    <a:pt x="32" y="52"/>
                  </a:cubicBezTo>
                  <a:cubicBezTo>
                    <a:pt x="28" y="56"/>
                    <a:pt x="22" y="62"/>
                    <a:pt x="14" y="62"/>
                  </a:cubicBezTo>
                  <a:cubicBezTo>
                    <a:pt x="14" y="62"/>
                    <a:pt x="14" y="62"/>
                    <a:pt x="14" y="62"/>
                  </a:cubicBezTo>
                  <a:cubicBezTo>
                    <a:pt x="10" y="62"/>
                    <a:pt x="6" y="60"/>
                    <a:pt x="3" y="57"/>
                  </a:cubicBezTo>
                  <a:close/>
                  <a:moveTo>
                    <a:pt x="17" y="34"/>
                  </a:moveTo>
                  <a:cubicBezTo>
                    <a:pt x="11" y="38"/>
                    <a:pt x="8" y="44"/>
                    <a:pt x="8" y="48"/>
                  </a:cubicBezTo>
                  <a:cubicBezTo>
                    <a:pt x="8" y="49"/>
                    <a:pt x="8" y="50"/>
                    <a:pt x="9" y="52"/>
                  </a:cubicBezTo>
                  <a:cubicBezTo>
                    <a:pt x="11" y="54"/>
                    <a:pt x="12" y="54"/>
                    <a:pt x="14" y="54"/>
                  </a:cubicBezTo>
                  <a:cubicBezTo>
                    <a:pt x="17" y="54"/>
                    <a:pt x="23" y="50"/>
                    <a:pt x="26" y="47"/>
                  </a:cubicBezTo>
                  <a:cubicBezTo>
                    <a:pt x="32" y="41"/>
                    <a:pt x="30" y="35"/>
                    <a:pt x="33" y="26"/>
                  </a:cubicBezTo>
                  <a:cubicBezTo>
                    <a:pt x="32" y="26"/>
                    <a:pt x="32" y="26"/>
                    <a:pt x="32" y="26"/>
                  </a:cubicBezTo>
                  <a:cubicBezTo>
                    <a:pt x="32" y="26"/>
                    <a:pt x="32" y="26"/>
                    <a:pt x="32" y="26"/>
                  </a:cubicBezTo>
                  <a:cubicBezTo>
                    <a:pt x="29" y="26"/>
                    <a:pt x="22" y="29"/>
                    <a:pt x="17" y="34"/>
                  </a:cubicBezTo>
                  <a:close/>
                  <a:moveTo>
                    <a:pt x="36" y="8"/>
                  </a:moveTo>
                  <a:cubicBezTo>
                    <a:pt x="34" y="8"/>
                    <a:pt x="34" y="8"/>
                    <a:pt x="33" y="9"/>
                  </a:cubicBezTo>
                  <a:cubicBezTo>
                    <a:pt x="33" y="9"/>
                    <a:pt x="33" y="9"/>
                    <a:pt x="33" y="10"/>
                  </a:cubicBezTo>
                  <a:cubicBezTo>
                    <a:pt x="33" y="11"/>
                    <a:pt x="35" y="15"/>
                    <a:pt x="38" y="18"/>
                  </a:cubicBezTo>
                  <a:cubicBezTo>
                    <a:pt x="40" y="15"/>
                    <a:pt x="42" y="13"/>
                    <a:pt x="43" y="11"/>
                  </a:cubicBezTo>
                  <a:cubicBezTo>
                    <a:pt x="41" y="9"/>
                    <a:pt x="38" y="8"/>
                    <a:pt x="36" y="8"/>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0" name="Freeform 729"/>
            <p:cNvSpPr/>
            <p:nvPr/>
          </p:nvSpPr>
          <p:spPr bwMode="auto">
            <a:xfrm>
              <a:off x="4646611" y="2611439"/>
              <a:ext cx="60325" cy="165100"/>
            </a:xfrm>
            <a:custGeom>
              <a:avLst/>
              <a:gdLst>
                <a:gd name="T0" fmla="*/ 3 w 22"/>
                <a:gd name="T1" fmla="*/ 61 h 61"/>
                <a:gd name="T2" fmla="*/ 0 w 22"/>
                <a:gd name="T3" fmla="*/ 57 h 61"/>
                <a:gd name="T4" fmla="*/ 14 w 22"/>
                <a:gd name="T5" fmla="*/ 2 h 61"/>
                <a:gd name="T6" fmla="*/ 14 w 22"/>
                <a:gd name="T7" fmla="*/ 2 h 61"/>
                <a:gd name="T8" fmla="*/ 19 w 22"/>
                <a:gd name="T9" fmla="*/ 1 h 61"/>
                <a:gd name="T10" fmla="*/ 21 w 22"/>
                <a:gd name="T11" fmla="*/ 6 h 61"/>
                <a:gd name="T12" fmla="*/ 8 w 22"/>
                <a:gd name="T13" fmla="*/ 58 h 61"/>
                <a:gd name="T14" fmla="*/ 4 w 22"/>
                <a:gd name="T15" fmla="*/ 61 h 61"/>
                <a:gd name="T16" fmla="*/ 3 w 22"/>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1">
                  <a:moveTo>
                    <a:pt x="3" y="61"/>
                  </a:moveTo>
                  <a:cubicBezTo>
                    <a:pt x="1" y="61"/>
                    <a:pt x="0" y="59"/>
                    <a:pt x="0" y="57"/>
                  </a:cubicBezTo>
                  <a:cubicBezTo>
                    <a:pt x="2" y="41"/>
                    <a:pt x="5" y="18"/>
                    <a:pt x="14" y="2"/>
                  </a:cubicBezTo>
                  <a:cubicBezTo>
                    <a:pt x="14" y="2"/>
                    <a:pt x="14" y="2"/>
                    <a:pt x="14" y="2"/>
                  </a:cubicBezTo>
                  <a:cubicBezTo>
                    <a:pt x="15" y="0"/>
                    <a:pt x="17" y="0"/>
                    <a:pt x="19" y="1"/>
                  </a:cubicBezTo>
                  <a:cubicBezTo>
                    <a:pt x="21" y="2"/>
                    <a:pt x="22" y="4"/>
                    <a:pt x="21" y="6"/>
                  </a:cubicBezTo>
                  <a:cubicBezTo>
                    <a:pt x="13" y="19"/>
                    <a:pt x="10" y="42"/>
                    <a:pt x="8" y="58"/>
                  </a:cubicBezTo>
                  <a:cubicBezTo>
                    <a:pt x="8" y="60"/>
                    <a:pt x="6" y="61"/>
                    <a:pt x="4" y="61"/>
                  </a:cubicBezTo>
                  <a:lnTo>
                    <a:pt x="3" y="61"/>
                  </a:ln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 name="Freeform 730"/>
            <p:cNvSpPr/>
            <p:nvPr/>
          </p:nvSpPr>
          <p:spPr bwMode="auto">
            <a:xfrm>
              <a:off x="4868861" y="2657476"/>
              <a:ext cx="46037" cy="131763"/>
            </a:xfrm>
            <a:custGeom>
              <a:avLst/>
              <a:gdLst>
                <a:gd name="T0" fmla="*/ 4 w 17"/>
                <a:gd name="T1" fmla="*/ 49 h 49"/>
                <a:gd name="T2" fmla="*/ 0 w 17"/>
                <a:gd name="T3" fmla="*/ 45 h 49"/>
                <a:gd name="T4" fmla="*/ 5 w 17"/>
                <a:gd name="T5" fmla="*/ 24 h 49"/>
                <a:gd name="T6" fmla="*/ 9 w 17"/>
                <a:gd name="T7" fmla="*/ 6 h 49"/>
                <a:gd name="T8" fmla="*/ 9 w 17"/>
                <a:gd name="T9" fmla="*/ 6 h 49"/>
                <a:gd name="T10" fmla="*/ 11 w 17"/>
                <a:gd name="T11" fmla="*/ 0 h 49"/>
                <a:gd name="T12" fmla="*/ 16 w 17"/>
                <a:gd name="T13" fmla="*/ 3 h 49"/>
                <a:gd name="T14" fmla="*/ 17 w 17"/>
                <a:gd name="T15" fmla="*/ 6 h 49"/>
                <a:gd name="T16" fmla="*/ 12 w 17"/>
                <a:gd name="T17" fmla="*/ 26 h 49"/>
                <a:gd name="T18" fmla="*/ 8 w 17"/>
                <a:gd name="T19" fmla="*/ 46 h 49"/>
                <a:gd name="T20" fmla="*/ 4 w 17"/>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49">
                  <a:moveTo>
                    <a:pt x="4" y="49"/>
                  </a:moveTo>
                  <a:cubicBezTo>
                    <a:pt x="2" y="49"/>
                    <a:pt x="0" y="47"/>
                    <a:pt x="0" y="45"/>
                  </a:cubicBezTo>
                  <a:cubicBezTo>
                    <a:pt x="1" y="39"/>
                    <a:pt x="4" y="30"/>
                    <a:pt x="5" y="24"/>
                  </a:cubicBezTo>
                  <a:cubicBezTo>
                    <a:pt x="6" y="20"/>
                    <a:pt x="9" y="9"/>
                    <a:pt x="9" y="6"/>
                  </a:cubicBezTo>
                  <a:cubicBezTo>
                    <a:pt x="9" y="6"/>
                    <a:pt x="9" y="6"/>
                    <a:pt x="9" y="6"/>
                  </a:cubicBezTo>
                  <a:cubicBezTo>
                    <a:pt x="8" y="4"/>
                    <a:pt x="9" y="1"/>
                    <a:pt x="11" y="0"/>
                  </a:cubicBezTo>
                  <a:cubicBezTo>
                    <a:pt x="13" y="0"/>
                    <a:pt x="15" y="1"/>
                    <a:pt x="16" y="3"/>
                  </a:cubicBezTo>
                  <a:cubicBezTo>
                    <a:pt x="17" y="4"/>
                    <a:pt x="17" y="5"/>
                    <a:pt x="17" y="6"/>
                  </a:cubicBezTo>
                  <a:cubicBezTo>
                    <a:pt x="16" y="12"/>
                    <a:pt x="13" y="22"/>
                    <a:pt x="12" y="26"/>
                  </a:cubicBezTo>
                  <a:cubicBezTo>
                    <a:pt x="11" y="33"/>
                    <a:pt x="8" y="42"/>
                    <a:pt x="8" y="46"/>
                  </a:cubicBezTo>
                  <a:cubicBezTo>
                    <a:pt x="8" y="48"/>
                    <a:pt x="6" y="49"/>
                    <a:pt x="4" y="4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2" name="Freeform 731"/>
            <p:cNvSpPr/>
            <p:nvPr/>
          </p:nvSpPr>
          <p:spPr bwMode="auto">
            <a:xfrm>
              <a:off x="4651374" y="28146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3" name="Freeform 732"/>
            <p:cNvSpPr/>
            <p:nvPr/>
          </p:nvSpPr>
          <p:spPr bwMode="auto">
            <a:xfrm>
              <a:off x="4700586" y="2825751"/>
              <a:ext cx="41275" cy="34925"/>
            </a:xfrm>
            <a:custGeom>
              <a:avLst/>
              <a:gdLst>
                <a:gd name="T0" fmla="*/ 4 w 15"/>
                <a:gd name="T1" fmla="*/ 0 h 13"/>
                <a:gd name="T2" fmla="*/ 14 w 15"/>
                <a:gd name="T3" fmla="*/ 2 h 13"/>
                <a:gd name="T4" fmla="*/ 4 w 15"/>
                <a:gd name="T5" fmla="*/ 0 h 13"/>
              </a:gdLst>
              <a:ahLst/>
              <a:cxnLst>
                <a:cxn ang="0">
                  <a:pos x="T0" y="T1"/>
                </a:cxn>
                <a:cxn ang="0">
                  <a:pos x="T2" y="T3"/>
                </a:cxn>
                <a:cxn ang="0">
                  <a:pos x="T4" y="T5"/>
                </a:cxn>
              </a:cxnLst>
              <a:rect l="0" t="0" r="r" b="b"/>
              <a:pathLst>
                <a:path w="15" h="13">
                  <a:moveTo>
                    <a:pt x="4" y="0"/>
                  </a:moveTo>
                  <a:cubicBezTo>
                    <a:pt x="0" y="9"/>
                    <a:pt x="15" y="13"/>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4" name="Freeform 733"/>
            <p:cNvSpPr/>
            <p:nvPr/>
          </p:nvSpPr>
          <p:spPr bwMode="auto">
            <a:xfrm>
              <a:off x="4749799" y="2835276"/>
              <a:ext cx="39687"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5" name="Freeform 734"/>
            <p:cNvSpPr/>
            <p:nvPr/>
          </p:nvSpPr>
          <p:spPr bwMode="auto">
            <a:xfrm>
              <a:off x="4800599" y="28463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3"/>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6" name="Freeform 735"/>
            <p:cNvSpPr/>
            <p:nvPr/>
          </p:nvSpPr>
          <p:spPr bwMode="auto">
            <a:xfrm>
              <a:off x="4673599" y="2852739"/>
              <a:ext cx="41275" cy="31750"/>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7" name="Freeform 736"/>
            <p:cNvSpPr/>
            <p:nvPr/>
          </p:nvSpPr>
          <p:spPr bwMode="auto">
            <a:xfrm>
              <a:off x="4633911" y="2841626"/>
              <a:ext cx="34925" cy="28575"/>
            </a:xfrm>
            <a:custGeom>
              <a:avLst/>
              <a:gdLst>
                <a:gd name="T0" fmla="*/ 3 w 13"/>
                <a:gd name="T1" fmla="*/ 0 h 11"/>
                <a:gd name="T2" fmla="*/ 12 w 13"/>
                <a:gd name="T3" fmla="*/ 2 h 11"/>
                <a:gd name="T4" fmla="*/ 3 w 13"/>
                <a:gd name="T5" fmla="*/ 0 h 11"/>
              </a:gdLst>
              <a:ahLst/>
              <a:cxnLst>
                <a:cxn ang="0">
                  <a:pos x="T0" y="T1"/>
                </a:cxn>
                <a:cxn ang="0">
                  <a:pos x="T2" y="T3"/>
                </a:cxn>
                <a:cxn ang="0">
                  <a:pos x="T4" y="T5"/>
                </a:cxn>
              </a:cxnLst>
              <a:rect l="0" t="0" r="r" b="b"/>
              <a:pathLst>
                <a:path w="13" h="11">
                  <a:moveTo>
                    <a:pt x="3" y="0"/>
                  </a:moveTo>
                  <a:cubicBezTo>
                    <a:pt x="0" y="8"/>
                    <a:pt x="13" y="11"/>
                    <a:pt x="12" y="2"/>
                  </a:cubicBezTo>
                  <a:cubicBezTo>
                    <a:pt x="10" y="3"/>
                    <a:pt x="5"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8" name="Freeform 737"/>
            <p:cNvSpPr/>
            <p:nvPr/>
          </p:nvSpPr>
          <p:spPr bwMode="auto">
            <a:xfrm>
              <a:off x="4719636" y="2862264"/>
              <a:ext cx="41275" cy="36513"/>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9" name="Freeform 738"/>
            <p:cNvSpPr/>
            <p:nvPr/>
          </p:nvSpPr>
          <p:spPr bwMode="auto">
            <a:xfrm>
              <a:off x="4770436" y="2870201"/>
              <a:ext cx="41275" cy="36513"/>
            </a:xfrm>
            <a:custGeom>
              <a:avLst/>
              <a:gdLst>
                <a:gd name="T0" fmla="*/ 3 w 15"/>
                <a:gd name="T1" fmla="*/ 0 h 13"/>
                <a:gd name="T2" fmla="*/ 14 w 15"/>
                <a:gd name="T3" fmla="*/ 3 h 13"/>
                <a:gd name="T4" fmla="*/ 3 w 15"/>
                <a:gd name="T5" fmla="*/ 0 h 13"/>
              </a:gdLst>
              <a:ahLst/>
              <a:cxnLst>
                <a:cxn ang="0">
                  <a:pos x="T0" y="T1"/>
                </a:cxn>
                <a:cxn ang="0">
                  <a:pos x="T2" y="T3"/>
                </a:cxn>
                <a:cxn ang="0">
                  <a:pos x="T4" y="T5"/>
                </a:cxn>
              </a:cxnLst>
              <a:rect l="0" t="0" r="r" b="b"/>
              <a:pathLst>
                <a:path w="15" h="13">
                  <a:moveTo>
                    <a:pt x="3" y="0"/>
                  </a:moveTo>
                  <a:cubicBezTo>
                    <a:pt x="0" y="9"/>
                    <a:pt x="15" y="13"/>
                    <a:pt x="14" y="3"/>
                  </a:cubicBezTo>
                  <a:cubicBezTo>
                    <a:pt x="11" y="4"/>
                    <a:pt x="6" y="2"/>
                    <a:pt x="3"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0" name="Freeform 739"/>
            <p:cNvSpPr/>
            <p:nvPr/>
          </p:nvSpPr>
          <p:spPr bwMode="auto">
            <a:xfrm>
              <a:off x="4814886" y="2876551"/>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1" name="Freeform 740"/>
            <p:cNvSpPr/>
            <p:nvPr/>
          </p:nvSpPr>
          <p:spPr bwMode="auto">
            <a:xfrm>
              <a:off x="4643436" y="28844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9"/>
                    <a:pt x="15" y="13"/>
                    <a:pt x="14" y="3"/>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2" name="Freeform 741"/>
            <p:cNvSpPr/>
            <p:nvPr/>
          </p:nvSpPr>
          <p:spPr bwMode="auto">
            <a:xfrm>
              <a:off x="4692649" y="2895601"/>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3" name="Freeform 742"/>
            <p:cNvSpPr/>
            <p:nvPr/>
          </p:nvSpPr>
          <p:spPr bwMode="auto">
            <a:xfrm>
              <a:off x="4741861" y="2906714"/>
              <a:ext cx="39687" cy="34925"/>
            </a:xfrm>
            <a:custGeom>
              <a:avLst/>
              <a:gdLst>
                <a:gd name="T0" fmla="*/ 4 w 15"/>
                <a:gd name="T1" fmla="*/ 0 h 13"/>
                <a:gd name="T2" fmla="*/ 15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5" y="3"/>
                  </a:cubicBezTo>
                  <a:cubicBezTo>
                    <a:pt x="12" y="4"/>
                    <a:pt x="6" y="3"/>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743"/>
            <p:cNvSpPr/>
            <p:nvPr/>
          </p:nvSpPr>
          <p:spPr bwMode="auto">
            <a:xfrm>
              <a:off x="4789486" y="2916239"/>
              <a:ext cx="44450" cy="33338"/>
            </a:xfrm>
            <a:custGeom>
              <a:avLst/>
              <a:gdLst>
                <a:gd name="T0" fmla="*/ 4 w 16"/>
                <a:gd name="T1" fmla="*/ 0 h 12"/>
                <a:gd name="T2" fmla="*/ 15 w 16"/>
                <a:gd name="T3" fmla="*/ 2 h 12"/>
                <a:gd name="T4" fmla="*/ 4 w 16"/>
                <a:gd name="T5" fmla="*/ 0 h 12"/>
              </a:gdLst>
              <a:ahLst/>
              <a:cxnLst>
                <a:cxn ang="0">
                  <a:pos x="T0" y="T1"/>
                </a:cxn>
                <a:cxn ang="0">
                  <a:pos x="T2" y="T3"/>
                </a:cxn>
                <a:cxn ang="0">
                  <a:pos x="T4" y="T5"/>
                </a:cxn>
              </a:cxnLst>
              <a:rect l="0" t="0" r="r" b="b"/>
              <a:pathLst>
                <a:path w="16" h="12">
                  <a:moveTo>
                    <a:pt x="4" y="0"/>
                  </a:moveTo>
                  <a:cubicBezTo>
                    <a:pt x="0" y="9"/>
                    <a:pt x="16" y="12"/>
                    <a:pt x="15" y="2"/>
                  </a:cubicBezTo>
                  <a:cubicBezTo>
                    <a:pt x="12" y="3"/>
                    <a:pt x="7"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744"/>
            <p:cNvSpPr/>
            <p:nvPr/>
          </p:nvSpPr>
          <p:spPr bwMode="auto">
            <a:xfrm>
              <a:off x="4665661" y="2922589"/>
              <a:ext cx="41275" cy="34925"/>
            </a:xfrm>
            <a:custGeom>
              <a:avLst/>
              <a:gdLst>
                <a:gd name="T0" fmla="*/ 4 w 15"/>
                <a:gd name="T1" fmla="*/ 0 h 13"/>
                <a:gd name="T2" fmla="*/ 14 w 15"/>
                <a:gd name="T3" fmla="*/ 3 h 13"/>
                <a:gd name="T4" fmla="*/ 4 w 15"/>
                <a:gd name="T5" fmla="*/ 0 h 13"/>
              </a:gdLst>
              <a:ahLst/>
              <a:cxnLst>
                <a:cxn ang="0">
                  <a:pos x="T0" y="T1"/>
                </a:cxn>
                <a:cxn ang="0">
                  <a:pos x="T2" y="T3"/>
                </a:cxn>
                <a:cxn ang="0">
                  <a:pos x="T4" y="T5"/>
                </a:cxn>
              </a:cxnLst>
              <a:rect l="0" t="0" r="r" b="b"/>
              <a:pathLst>
                <a:path w="15" h="13">
                  <a:moveTo>
                    <a:pt x="4" y="0"/>
                  </a:moveTo>
                  <a:cubicBezTo>
                    <a:pt x="0" y="10"/>
                    <a:pt x="15" y="13"/>
                    <a:pt x="14" y="3"/>
                  </a:cubicBezTo>
                  <a:cubicBezTo>
                    <a:pt x="11"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745"/>
            <p:cNvSpPr/>
            <p:nvPr/>
          </p:nvSpPr>
          <p:spPr bwMode="auto">
            <a:xfrm>
              <a:off x="4711699" y="2935289"/>
              <a:ext cx="41275" cy="33338"/>
            </a:xfrm>
            <a:custGeom>
              <a:avLst/>
              <a:gdLst>
                <a:gd name="T0" fmla="*/ 4 w 15"/>
                <a:gd name="T1" fmla="*/ 0 h 12"/>
                <a:gd name="T2" fmla="*/ 14 w 15"/>
                <a:gd name="T3" fmla="*/ 2 h 12"/>
                <a:gd name="T4" fmla="*/ 4 w 15"/>
                <a:gd name="T5" fmla="*/ 0 h 12"/>
              </a:gdLst>
              <a:ahLst/>
              <a:cxnLst>
                <a:cxn ang="0">
                  <a:pos x="T0" y="T1"/>
                </a:cxn>
                <a:cxn ang="0">
                  <a:pos x="T2" y="T3"/>
                </a:cxn>
                <a:cxn ang="0">
                  <a:pos x="T4" y="T5"/>
                </a:cxn>
              </a:cxnLst>
              <a:rect l="0" t="0" r="r" b="b"/>
              <a:pathLst>
                <a:path w="15" h="12">
                  <a:moveTo>
                    <a:pt x="4" y="0"/>
                  </a:moveTo>
                  <a:cubicBezTo>
                    <a:pt x="0" y="9"/>
                    <a:pt x="15" y="12"/>
                    <a:pt x="14" y="2"/>
                  </a:cubicBezTo>
                  <a:cubicBezTo>
                    <a:pt x="12" y="4"/>
                    <a:pt x="6" y="2"/>
                    <a:pt x="4" y="0"/>
                  </a:cubicBezTo>
                </a:path>
              </a:pathLst>
            </a:custGeom>
            <a:solidFill>
              <a:srgbClr val="A67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746"/>
            <p:cNvSpPr/>
            <p:nvPr/>
          </p:nvSpPr>
          <p:spPr bwMode="auto">
            <a:xfrm>
              <a:off x="4378324" y="1771651"/>
              <a:ext cx="1023937" cy="920750"/>
            </a:xfrm>
            <a:custGeom>
              <a:avLst/>
              <a:gdLst>
                <a:gd name="T0" fmla="*/ 188 w 378"/>
                <a:gd name="T1" fmla="*/ 0 h 340"/>
                <a:gd name="T2" fmla="*/ 55 w 378"/>
                <a:gd name="T3" fmla="*/ 54 h 340"/>
                <a:gd name="T4" fmla="*/ 11 w 378"/>
                <a:gd name="T5" fmla="*/ 113 h 340"/>
                <a:gd name="T6" fmla="*/ 6 w 378"/>
                <a:gd name="T7" fmla="*/ 179 h 340"/>
                <a:gd name="T8" fmla="*/ 23 w 378"/>
                <a:gd name="T9" fmla="*/ 233 h 340"/>
                <a:gd name="T10" fmla="*/ 51 w 378"/>
                <a:gd name="T11" fmla="*/ 278 h 340"/>
                <a:gd name="T12" fmla="*/ 155 w 378"/>
                <a:gd name="T13" fmla="*/ 338 h 340"/>
                <a:gd name="T14" fmla="*/ 199 w 378"/>
                <a:gd name="T15" fmla="*/ 337 h 340"/>
                <a:gd name="T16" fmla="*/ 211 w 378"/>
                <a:gd name="T17" fmla="*/ 337 h 340"/>
                <a:gd name="T18" fmla="*/ 225 w 378"/>
                <a:gd name="T19" fmla="*/ 337 h 340"/>
                <a:gd name="T20" fmla="*/ 282 w 378"/>
                <a:gd name="T21" fmla="*/ 307 h 340"/>
                <a:gd name="T22" fmla="*/ 365 w 378"/>
                <a:gd name="T23" fmla="*/ 207 h 340"/>
                <a:gd name="T24" fmla="*/ 351 w 378"/>
                <a:gd name="T25" fmla="*/ 84 h 340"/>
                <a:gd name="T26" fmla="*/ 265 w 378"/>
                <a:gd name="T27" fmla="*/ 15 h 340"/>
                <a:gd name="T28" fmla="*/ 220 w 378"/>
                <a:gd name="T29" fmla="*/ 2 h 340"/>
                <a:gd name="T30" fmla="*/ 197 w 378"/>
                <a:gd name="T31" fmla="*/ 1 h 340"/>
                <a:gd name="T32" fmla="*/ 184 w 378"/>
                <a:gd name="T33" fmla="*/ 1 h 340"/>
                <a:gd name="T34" fmla="*/ 185 w 378"/>
                <a:gd name="T35" fmla="*/ 3 h 340"/>
                <a:gd name="T36" fmla="*/ 188 w 378"/>
                <a:gd name="T3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8" h="340">
                  <a:moveTo>
                    <a:pt x="188" y="0"/>
                  </a:moveTo>
                  <a:cubicBezTo>
                    <a:pt x="137" y="0"/>
                    <a:pt x="91" y="19"/>
                    <a:pt x="55" y="54"/>
                  </a:cubicBezTo>
                  <a:cubicBezTo>
                    <a:pt x="36" y="72"/>
                    <a:pt x="23" y="90"/>
                    <a:pt x="11" y="113"/>
                  </a:cubicBezTo>
                  <a:cubicBezTo>
                    <a:pt x="0" y="133"/>
                    <a:pt x="2" y="158"/>
                    <a:pt x="6" y="179"/>
                  </a:cubicBezTo>
                  <a:cubicBezTo>
                    <a:pt x="9" y="198"/>
                    <a:pt x="14" y="216"/>
                    <a:pt x="23" y="233"/>
                  </a:cubicBezTo>
                  <a:cubicBezTo>
                    <a:pt x="31" y="248"/>
                    <a:pt x="41" y="264"/>
                    <a:pt x="51" y="278"/>
                  </a:cubicBezTo>
                  <a:cubicBezTo>
                    <a:pt x="73" y="312"/>
                    <a:pt x="116" y="333"/>
                    <a:pt x="155" y="338"/>
                  </a:cubicBezTo>
                  <a:cubicBezTo>
                    <a:pt x="168" y="340"/>
                    <a:pt x="185" y="338"/>
                    <a:pt x="199" y="337"/>
                  </a:cubicBezTo>
                  <a:cubicBezTo>
                    <a:pt x="203" y="336"/>
                    <a:pt x="207" y="337"/>
                    <a:pt x="211" y="337"/>
                  </a:cubicBezTo>
                  <a:cubicBezTo>
                    <a:pt x="215" y="337"/>
                    <a:pt x="220" y="337"/>
                    <a:pt x="225" y="337"/>
                  </a:cubicBezTo>
                  <a:cubicBezTo>
                    <a:pt x="247" y="334"/>
                    <a:pt x="262" y="318"/>
                    <a:pt x="282" y="307"/>
                  </a:cubicBezTo>
                  <a:cubicBezTo>
                    <a:pt x="319" y="286"/>
                    <a:pt x="352" y="248"/>
                    <a:pt x="365" y="207"/>
                  </a:cubicBezTo>
                  <a:cubicBezTo>
                    <a:pt x="378" y="167"/>
                    <a:pt x="375" y="118"/>
                    <a:pt x="351" y="84"/>
                  </a:cubicBezTo>
                  <a:cubicBezTo>
                    <a:pt x="330" y="54"/>
                    <a:pt x="297" y="29"/>
                    <a:pt x="265" y="15"/>
                  </a:cubicBezTo>
                  <a:cubicBezTo>
                    <a:pt x="250" y="9"/>
                    <a:pt x="234" y="5"/>
                    <a:pt x="220" y="2"/>
                  </a:cubicBezTo>
                  <a:cubicBezTo>
                    <a:pt x="212" y="1"/>
                    <a:pt x="205" y="1"/>
                    <a:pt x="197" y="1"/>
                  </a:cubicBezTo>
                  <a:cubicBezTo>
                    <a:pt x="193" y="1"/>
                    <a:pt x="188" y="1"/>
                    <a:pt x="184" y="1"/>
                  </a:cubicBezTo>
                  <a:cubicBezTo>
                    <a:pt x="184" y="2"/>
                    <a:pt x="184" y="3"/>
                    <a:pt x="185" y="3"/>
                  </a:cubicBezTo>
                  <a:cubicBezTo>
                    <a:pt x="188" y="0"/>
                    <a:pt x="188" y="0"/>
                    <a:pt x="188"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747"/>
            <p:cNvSpPr/>
            <p:nvPr/>
          </p:nvSpPr>
          <p:spPr bwMode="auto">
            <a:xfrm>
              <a:off x="4397374" y="1790701"/>
              <a:ext cx="979487" cy="877888"/>
            </a:xfrm>
            <a:custGeom>
              <a:avLst/>
              <a:gdLst>
                <a:gd name="T0" fmla="*/ 182 w 362"/>
                <a:gd name="T1" fmla="*/ 0 h 324"/>
                <a:gd name="T2" fmla="*/ 53 w 362"/>
                <a:gd name="T3" fmla="*/ 53 h 324"/>
                <a:gd name="T4" fmla="*/ 10 w 362"/>
                <a:gd name="T5" fmla="*/ 110 h 324"/>
                <a:gd name="T6" fmla="*/ 5 w 362"/>
                <a:gd name="T7" fmla="*/ 174 h 324"/>
                <a:gd name="T8" fmla="*/ 21 w 362"/>
                <a:gd name="T9" fmla="*/ 227 h 324"/>
                <a:gd name="T10" fmla="*/ 47 w 362"/>
                <a:gd name="T11" fmla="*/ 270 h 324"/>
                <a:gd name="T12" fmla="*/ 143 w 362"/>
                <a:gd name="T13" fmla="*/ 322 h 324"/>
                <a:gd name="T14" fmla="*/ 180 w 362"/>
                <a:gd name="T15" fmla="*/ 319 h 324"/>
                <a:gd name="T16" fmla="*/ 208 w 362"/>
                <a:gd name="T17" fmla="*/ 317 h 324"/>
                <a:gd name="T18" fmla="*/ 268 w 362"/>
                <a:gd name="T19" fmla="*/ 296 h 324"/>
                <a:gd name="T20" fmla="*/ 350 w 362"/>
                <a:gd name="T21" fmla="*/ 198 h 324"/>
                <a:gd name="T22" fmla="*/ 337 w 362"/>
                <a:gd name="T23" fmla="*/ 79 h 324"/>
                <a:gd name="T24" fmla="*/ 255 w 362"/>
                <a:gd name="T25" fmla="*/ 13 h 324"/>
                <a:gd name="T26" fmla="*/ 212 w 362"/>
                <a:gd name="T27" fmla="*/ 1 h 324"/>
                <a:gd name="T28" fmla="*/ 190 w 362"/>
                <a:gd name="T29" fmla="*/ 0 h 324"/>
                <a:gd name="T30" fmla="*/ 177 w 362"/>
                <a:gd name="T31" fmla="*/ 0 h 324"/>
                <a:gd name="T32" fmla="*/ 178 w 362"/>
                <a:gd name="T33" fmla="*/ 2 h 324"/>
                <a:gd name="T34" fmla="*/ 182 w 362"/>
                <a:gd name="T35"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 h="324">
                  <a:moveTo>
                    <a:pt x="182" y="0"/>
                  </a:moveTo>
                  <a:cubicBezTo>
                    <a:pt x="133" y="0"/>
                    <a:pt x="88" y="18"/>
                    <a:pt x="53" y="53"/>
                  </a:cubicBezTo>
                  <a:cubicBezTo>
                    <a:pt x="35" y="71"/>
                    <a:pt x="22" y="88"/>
                    <a:pt x="10" y="110"/>
                  </a:cubicBezTo>
                  <a:cubicBezTo>
                    <a:pt x="0" y="130"/>
                    <a:pt x="1" y="154"/>
                    <a:pt x="5" y="174"/>
                  </a:cubicBezTo>
                  <a:cubicBezTo>
                    <a:pt x="8" y="192"/>
                    <a:pt x="12" y="210"/>
                    <a:pt x="21" y="227"/>
                  </a:cubicBezTo>
                  <a:cubicBezTo>
                    <a:pt x="28" y="241"/>
                    <a:pt x="38" y="256"/>
                    <a:pt x="47" y="270"/>
                  </a:cubicBezTo>
                  <a:cubicBezTo>
                    <a:pt x="68" y="302"/>
                    <a:pt x="106" y="317"/>
                    <a:pt x="143" y="322"/>
                  </a:cubicBezTo>
                  <a:cubicBezTo>
                    <a:pt x="156" y="324"/>
                    <a:pt x="168" y="320"/>
                    <a:pt x="180" y="319"/>
                  </a:cubicBezTo>
                  <a:cubicBezTo>
                    <a:pt x="190" y="318"/>
                    <a:pt x="199" y="318"/>
                    <a:pt x="208" y="317"/>
                  </a:cubicBezTo>
                  <a:cubicBezTo>
                    <a:pt x="230" y="314"/>
                    <a:pt x="250" y="307"/>
                    <a:pt x="268" y="296"/>
                  </a:cubicBezTo>
                  <a:cubicBezTo>
                    <a:pt x="304" y="275"/>
                    <a:pt x="337" y="238"/>
                    <a:pt x="350" y="198"/>
                  </a:cubicBezTo>
                  <a:cubicBezTo>
                    <a:pt x="362" y="159"/>
                    <a:pt x="360" y="112"/>
                    <a:pt x="337" y="79"/>
                  </a:cubicBezTo>
                  <a:cubicBezTo>
                    <a:pt x="317" y="50"/>
                    <a:pt x="286" y="26"/>
                    <a:pt x="255" y="13"/>
                  </a:cubicBezTo>
                  <a:cubicBezTo>
                    <a:pt x="241" y="8"/>
                    <a:pt x="226" y="4"/>
                    <a:pt x="212" y="1"/>
                  </a:cubicBezTo>
                  <a:cubicBezTo>
                    <a:pt x="204" y="0"/>
                    <a:pt x="197" y="0"/>
                    <a:pt x="190" y="0"/>
                  </a:cubicBezTo>
                  <a:cubicBezTo>
                    <a:pt x="186" y="0"/>
                    <a:pt x="182" y="1"/>
                    <a:pt x="177" y="0"/>
                  </a:cubicBezTo>
                  <a:cubicBezTo>
                    <a:pt x="178" y="1"/>
                    <a:pt x="178" y="2"/>
                    <a:pt x="178" y="2"/>
                  </a:cubicBezTo>
                  <a:cubicBezTo>
                    <a:pt x="182" y="0"/>
                    <a:pt x="182" y="0"/>
                    <a:pt x="182" y="0"/>
                  </a:cubicBezTo>
                </a:path>
              </a:pathLst>
            </a:custGeom>
            <a:solidFill>
              <a:srgbClr val="FCEE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9" name="Freeform 748"/>
            <p:cNvSpPr/>
            <p:nvPr/>
          </p:nvSpPr>
          <p:spPr bwMode="auto">
            <a:xfrm>
              <a:off x="4538661" y="1763714"/>
              <a:ext cx="452437" cy="901700"/>
            </a:xfrm>
            <a:custGeom>
              <a:avLst/>
              <a:gdLst>
                <a:gd name="T0" fmla="*/ 112 w 167"/>
                <a:gd name="T1" fmla="*/ 4 h 333"/>
                <a:gd name="T2" fmla="*/ 80 w 167"/>
                <a:gd name="T3" fmla="*/ 42 h 333"/>
                <a:gd name="T4" fmla="*/ 43 w 167"/>
                <a:gd name="T5" fmla="*/ 89 h 333"/>
                <a:gd name="T6" fmla="*/ 16 w 167"/>
                <a:gd name="T7" fmla="*/ 143 h 333"/>
                <a:gd name="T8" fmla="*/ 8 w 167"/>
                <a:gd name="T9" fmla="*/ 226 h 333"/>
                <a:gd name="T10" fmla="*/ 21 w 167"/>
                <a:gd name="T11" fmla="*/ 264 h 333"/>
                <a:gd name="T12" fmla="*/ 31 w 167"/>
                <a:gd name="T13" fmla="*/ 300 h 333"/>
                <a:gd name="T14" fmla="*/ 54 w 167"/>
                <a:gd name="T15" fmla="*/ 326 h 333"/>
                <a:gd name="T16" fmla="*/ 82 w 167"/>
                <a:gd name="T17" fmla="*/ 320 h 333"/>
                <a:gd name="T18" fmla="*/ 86 w 167"/>
                <a:gd name="T19" fmla="*/ 284 h 333"/>
                <a:gd name="T20" fmla="*/ 93 w 167"/>
                <a:gd name="T21" fmla="*/ 241 h 333"/>
                <a:gd name="T22" fmla="*/ 108 w 167"/>
                <a:gd name="T23" fmla="*/ 169 h 333"/>
                <a:gd name="T24" fmla="*/ 121 w 167"/>
                <a:gd name="T25" fmla="*/ 133 h 333"/>
                <a:gd name="T26" fmla="*/ 132 w 167"/>
                <a:gd name="T27" fmla="*/ 99 h 333"/>
                <a:gd name="T28" fmla="*/ 142 w 167"/>
                <a:gd name="T29" fmla="*/ 57 h 333"/>
                <a:gd name="T30" fmla="*/ 162 w 167"/>
                <a:gd name="T31" fmla="*/ 11 h 333"/>
                <a:gd name="T32" fmla="*/ 160 w 167"/>
                <a:gd name="T33" fmla="*/ 5 h 333"/>
                <a:gd name="T34" fmla="*/ 141 w 167"/>
                <a:gd name="T35" fmla="*/ 1 h 333"/>
                <a:gd name="T36" fmla="*/ 104 w 167"/>
                <a:gd name="T37" fmla="*/ 9 h 333"/>
                <a:gd name="T38" fmla="*/ 112 w 167"/>
                <a:gd name="T39" fmla="*/ 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7" h="333">
                  <a:moveTo>
                    <a:pt x="112" y="4"/>
                  </a:moveTo>
                  <a:cubicBezTo>
                    <a:pt x="99" y="13"/>
                    <a:pt x="90" y="30"/>
                    <a:pt x="80" y="42"/>
                  </a:cubicBezTo>
                  <a:cubicBezTo>
                    <a:pt x="67" y="57"/>
                    <a:pt x="55" y="73"/>
                    <a:pt x="43" y="89"/>
                  </a:cubicBezTo>
                  <a:cubicBezTo>
                    <a:pt x="32" y="106"/>
                    <a:pt x="23" y="124"/>
                    <a:pt x="16" y="143"/>
                  </a:cubicBezTo>
                  <a:cubicBezTo>
                    <a:pt x="5" y="172"/>
                    <a:pt x="0" y="197"/>
                    <a:pt x="8" y="226"/>
                  </a:cubicBezTo>
                  <a:cubicBezTo>
                    <a:pt x="12" y="239"/>
                    <a:pt x="16" y="252"/>
                    <a:pt x="21" y="264"/>
                  </a:cubicBezTo>
                  <a:cubicBezTo>
                    <a:pt x="25" y="276"/>
                    <a:pt x="27" y="289"/>
                    <a:pt x="31" y="300"/>
                  </a:cubicBezTo>
                  <a:cubicBezTo>
                    <a:pt x="36" y="311"/>
                    <a:pt x="43" y="321"/>
                    <a:pt x="54" y="326"/>
                  </a:cubicBezTo>
                  <a:cubicBezTo>
                    <a:pt x="63" y="330"/>
                    <a:pt x="80" y="333"/>
                    <a:pt x="82" y="320"/>
                  </a:cubicBezTo>
                  <a:cubicBezTo>
                    <a:pt x="84" y="308"/>
                    <a:pt x="84" y="296"/>
                    <a:pt x="86" y="284"/>
                  </a:cubicBezTo>
                  <a:cubicBezTo>
                    <a:pt x="89" y="270"/>
                    <a:pt x="89" y="255"/>
                    <a:pt x="93" y="241"/>
                  </a:cubicBezTo>
                  <a:cubicBezTo>
                    <a:pt x="99" y="217"/>
                    <a:pt x="101" y="193"/>
                    <a:pt x="108" y="169"/>
                  </a:cubicBezTo>
                  <a:cubicBezTo>
                    <a:pt x="111" y="156"/>
                    <a:pt x="116" y="145"/>
                    <a:pt x="121" y="133"/>
                  </a:cubicBezTo>
                  <a:cubicBezTo>
                    <a:pt x="126" y="122"/>
                    <a:pt x="129" y="110"/>
                    <a:pt x="132" y="99"/>
                  </a:cubicBezTo>
                  <a:cubicBezTo>
                    <a:pt x="136" y="83"/>
                    <a:pt x="137" y="72"/>
                    <a:pt x="142" y="57"/>
                  </a:cubicBezTo>
                  <a:cubicBezTo>
                    <a:pt x="147" y="45"/>
                    <a:pt x="159" y="23"/>
                    <a:pt x="162" y="11"/>
                  </a:cubicBezTo>
                  <a:cubicBezTo>
                    <a:pt x="164" y="4"/>
                    <a:pt x="167" y="8"/>
                    <a:pt x="160" y="5"/>
                  </a:cubicBezTo>
                  <a:cubicBezTo>
                    <a:pt x="155" y="3"/>
                    <a:pt x="147" y="1"/>
                    <a:pt x="141" y="1"/>
                  </a:cubicBezTo>
                  <a:cubicBezTo>
                    <a:pt x="134" y="0"/>
                    <a:pt x="107" y="3"/>
                    <a:pt x="104" y="9"/>
                  </a:cubicBezTo>
                  <a:cubicBezTo>
                    <a:pt x="112" y="4"/>
                    <a:pt x="112" y="4"/>
                    <a:pt x="112" y="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0" name="Freeform 749"/>
            <p:cNvSpPr/>
            <p:nvPr/>
          </p:nvSpPr>
          <p:spPr bwMode="auto">
            <a:xfrm>
              <a:off x="4830761" y="1863726"/>
              <a:ext cx="538162" cy="836613"/>
            </a:xfrm>
            <a:custGeom>
              <a:avLst/>
              <a:gdLst>
                <a:gd name="T0" fmla="*/ 5 w 199"/>
                <a:gd name="T1" fmla="*/ 304 h 309"/>
                <a:gd name="T2" fmla="*/ 23 w 199"/>
                <a:gd name="T3" fmla="*/ 287 h 309"/>
                <a:gd name="T4" fmla="*/ 45 w 199"/>
                <a:gd name="T5" fmla="*/ 270 h 309"/>
                <a:gd name="T6" fmla="*/ 82 w 199"/>
                <a:gd name="T7" fmla="*/ 242 h 309"/>
                <a:gd name="T8" fmla="*/ 130 w 199"/>
                <a:gd name="T9" fmla="*/ 176 h 309"/>
                <a:gd name="T10" fmla="*/ 143 w 199"/>
                <a:gd name="T11" fmla="*/ 110 h 309"/>
                <a:gd name="T12" fmla="*/ 131 w 199"/>
                <a:gd name="T13" fmla="*/ 46 h 309"/>
                <a:gd name="T14" fmla="*/ 116 w 199"/>
                <a:gd name="T15" fmla="*/ 4 h 309"/>
                <a:gd name="T16" fmla="*/ 144 w 199"/>
                <a:gd name="T17" fmla="*/ 22 h 309"/>
                <a:gd name="T18" fmla="*/ 169 w 199"/>
                <a:gd name="T19" fmla="*/ 60 h 309"/>
                <a:gd name="T20" fmla="*/ 191 w 199"/>
                <a:gd name="T21" fmla="*/ 101 h 309"/>
                <a:gd name="T22" fmla="*/ 198 w 199"/>
                <a:gd name="T23" fmla="*/ 149 h 309"/>
                <a:gd name="T24" fmla="*/ 156 w 199"/>
                <a:gd name="T25" fmla="*/ 236 h 309"/>
                <a:gd name="T26" fmla="*/ 98 w 199"/>
                <a:gd name="T27" fmla="*/ 284 h 309"/>
                <a:gd name="T28" fmla="*/ 46 w 199"/>
                <a:gd name="T29" fmla="*/ 303 h 309"/>
                <a:gd name="T30" fmla="*/ 23 w 199"/>
                <a:gd name="T31" fmla="*/ 308 h 309"/>
                <a:gd name="T32" fmla="*/ 7 w 199"/>
                <a:gd name="T33" fmla="*/ 299 h 309"/>
                <a:gd name="T34" fmla="*/ 5 w 199"/>
                <a:gd name="T35" fmla="*/ 30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309">
                  <a:moveTo>
                    <a:pt x="5" y="304"/>
                  </a:moveTo>
                  <a:cubicBezTo>
                    <a:pt x="6" y="299"/>
                    <a:pt x="18" y="291"/>
                    <a:pt x="23" y="287"/>
                  </a:cubicBezTo>
                  <a:cubicBezTo>
                    <a:pt x="30" y="280"/>
                    <a:pt x="38" y="276"/>
                    <a:pt x="45" y="270"/>
                  </a:cubicBezTo>
                  <a:cubicBezTo>
                    <a:pt x="57" y="261"/>
                    <a:pt x="72" y="252"/>
                    <a:pt x="82" y="242"/>
                  </a:cubicBezTo>
                  <a:cubicBezTo>
                    <a:pt x="101" y="221"/>
                    <a:pt x="119" y="202"/>
                    <a:pt x="130" y="176"/>
                  </a:cubicBezTo>
                  <a:cubicBezTo>
                    <a:pt x="139" y="157"/>
                    <a:pt x="142" y="131"/>
                    <a:pt x="143" y="110"/>
                  </a:cubicBezTo>
                  <a:cubicBezTo>
                    <a:pt x="145" y="89"/>
                    <a:pt x="134" y="66"/>
                    <a:pt x="131" y="46"/>
                  </a:cubicBezTo>
                  <a:cubicBezTo>
                    <a:pt x="128" y="31"/>
                    <a:pt x="118" y="18"/>
                    <a:pt x="116" y="4"/>
                  </a:cubicBezTo>
                  <a:cubicBezTo>
                    <a:pt x="124" y="0"/>
                    <a:pt x="137" y="18"/>
                    <a:pt x="144" y="22"/>
                  </a:cubicBezTo>
                  <a:cubicBezTo>
                    <a:pt x="155" y="31"/>
                    <a:pt x="162" y="47"/>
                    <a:pt x="169" y="60"/>
                  </a:cubicBezTo>
                  <a:cubicBezTo>
                    <a:pt x="177" y="73"/>
                    <a:pt x="183" y="87"/>
                    <a:pt x="191" y="101"/>
                  </a:cubicBezTo>
                  <a:cubicBezTo>
                    <a:pt x="199" y="114"/>
                    <a:pt x="199" y="134"/>
                    <a:pt x="198" y="149"/>
                  </a:cubicBezTo>
                  <a:cubicBezTo>
                    <a:pt x="195" y="180"/>
                    <a:pt x="176" y="212"/>
                    <a:pt x="156" y="236"/>
                  </a:cubicBezTo>
                  <a:cubicBezTo>
                    <a:pt x="140" y="256"/>
                    <a:pt x="120" y="272"/>
                    <a:pt x="98" y="284"/>
                  </a:cubicBezTo>
                  <a:cubicBezTo>
                    <a:pt x="80" y="293"/>
                    <a:pt x="65" y="300"/>
                    <a:pt x="46" y="303"/>
                  </a:cubicBezTo>
                  <a:cubicBezTo>
                    <a:pt x="38" y="304"/>
                    <a:pt x="31" y="307"/>
                    <a:pt x="23" y="308"/>
                  </a:cubicBezTo>
                  <a:cubicBezTo>
                    <a:pt x="19" y="309"/>
                    <a:pt x="0" y="306"/>
                    <a:pt x="7" y="299"/>
                  </a:cubicBezTo>
                  <a:cubicBezTo>
                    <a:pt x="5" y="304"/>
                    <a:pt x="5" y="304"/>
                    <a:pt x="5" y="304"/>
                  </a:cubicBezTo>
                </a:path>
              </a:pathLst>
            </a:custGeom>
            <a:solidFill>
              <a:srgbClr val="FBC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1" name="Freeform 750"/>
            <p:cNvSpPr/>
            <p:nvPr/>
          </p:nvSpPr>
          <p:spPr bwMode="auto">
            <a:xfrm>
              <a:off x="4979986" y="1790701"/>
              <a:ext cx="296862" cy="173038"/>
            </a:xfrm>
            <a:custGeom>
              <a:avLst/>
              <a:gdLst>
                <a:gd name="T0" fmla="*/ 5 w 110"/>
                <a:gd name="T1" fmla="*/ 0 h 64"/>
                <a:gd name="T2" fmla="*/ 0 w 110"/>
                <a:gd name="T3" fmla="*/ 2 h 64"/>
                <a:gd name="T4" fmla="*/ 40 w 110"/>
                <a:gd name="T5" fmla="*/ 13 h 64"/>
                <a:gd name="T6" fmla="*/ 110 w 110"/>
                <a:gd name="T7" fmla="*/ 64 h 64"/>
                <a:gd name="T8" fmla="*/ 100 w 110"/>
                <a:gd name="T9" fmla="*/ 52 h 64"/>
                <a:gd name="T10" fmla="*/ 33 w 110"/>
                <a:gd name="T11" fmla="*/ 9 h 64"/>
                <a:gd name="T12" fmla="*/ 5 w 110"/>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110" h="64">
                  <a:moveTo>
                    <a:pt x="5" y="0"/>
                  </a:moveTo>
                  <a:cubicBezTo>
                    <a:pt x="3" y="0"/>
                    <a:pt x="1" y="1"/>
                    <a:pt x="0" y="2"/>
                  </a:cubicBezTo>
                  <a:cubicBezTo>
                    <a:pt x="13" y="4"/>
                    <a:pt x="27" y="8"/>
                    <a:pt x="40" y="13"/>
                  </a:cubicBezTo>
                  <a:cubicBezTo>
                    <a:pt x="65" y="24"/>
                    <a:pt x="91" y="42"/>
                    <a:pt x="110" y="64"/>
                  </a:cubicBezTo>
                  <a:cubicBezTo>
                    <a:pt x="106" y="59"/>
                    <a:pt x="103" y="54"/>
                    <a:pt x="100" y="52"/>
                  </a:cubicBezTo>
                  <a:cubicBezTo>
                    <a:pt x="81" y="31"/>
                    <a:pt x="58" y="18"/>
                    <a:pt x="33" y="9"/>
                  </a:cubicBezTo>
                  <a:cubicBezTo>
                    <a:pt x="27" y="7"/>
                    <a:pt x="14" y="0"/>
                    <a:pt x="5"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2" name="Freeform 751"/>
            <p:cNvSpPr/>
            <p:nvPr/>
          </p:nvSpPr>
          <p:spPr bwMode="auto">
            <a:xfrm>
              <a:off x="4973636" y="1797051"/>
              <a:ext cx="344487" cy="257175"/>
            </a:xfrm>
            <a:custGeom>
              <a:avLst/>
              <a:gdLst>
                <a:gd name="T0" fmla="*/ 2 w 127"/>
                <a:gd name="T1" fmla="*/ 0 h 95"/>
                <a:gd name="T2" fmla="*/ 1 w 127"/>
                <a:gd name="T3" fmla="*/ 0 h 95"/>
                <a:gd name="T4" fmla="*/ 0 w 127"/>
                <a:gd name="T5" fmla="*/ 3 h 95"/>
                <a:gd name="T6" fmla="*/ 10 w 127"/>
                <a:gd name="T7" fmla="*/ 4 h 95"/>
                <a:gd name="T8" fmla="*/ 8 w 127"/>
                <a:gd name="T9" fmla="*/ 25 h 95"/>
                <a:gd name="T10" fmla="*/ 36 w 127"/>
                <a:gd name="T11" fmla="*/ 60 h 95"/>
                <a:gd name="T12" fmla="*/ 83 w 127"/>
                <a:gd name="T13" fmla="*/ 93 h 95"/>
                <a:gd name="T14" fmla="*/ 78 w 127"/>
                <a:gd name="T15" fmla="*/ 71 h 95"/>
                <a:gd name="T16" fmla="*/ 63 w 127"/>
                <a:gd name="T17" fmla="*/ 29 h 95"/>
                <a:gd name="T18" fmla="*/ 65 w 127"/>
                <a:gd name="T19" fmla="*/ 28 h 95"/>
                <a:gd name="T20" fmla="*/ 91 w 127"/>
                <a:gd name="T21" fmla="*/ 47 h 95"/>
                <a:gd name="T22" fmla="*/ 116 w 127"/>
                <a:gd name="T23" fmla="*/ 85 h 95"/>
                <a:gd name="T24" fmla="*/ 122 w 127"/>
                <a:gd name="T25" fmla="*/ 95 h 95"/>
                <a:gd name="T26" fmla="*/ 112 w 127"/>
                <a:gd name="T27" fmla="*/ 62 h 95"/>
                <a:gd name="T28" fmla="*/ 42 w 127"/>
                <a:gd name="T29" fmla="*/ 11 h 95"/>
                <a:gd name="T30" fmla="*/ 2 w 127"/>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95">
                  <a:moveTo>
                    <a:pt x="2" y="0"/>
                  </a:moveTo>
                  <a:cubicBezTo>
                    <a:pt x="2" y="0"/>
                    <a:pt x="1" y="0"/>
                    <a:pt x="1" y="0"/>
                  </a:cubicBezTo>
                  <a:cubicBezTo>
                    <a:pt x="1" y="1"/>
                    <a:pt x="0" y="2"/>
                    <a:pt x="0" y="3"/>
                  </a:cubicBezTo>
                  <a:cubicBezTo>
                    <a:pt x="10" y="4"/>
                    <a:pt x="10" y="4"/>
                    <a:pt x="10" y="4"/>
                  </a:cubicBezTo>
                  <a:cubicBezTo>
                    <a:pt x="5" y="5"/>
                    <a:pt x="6" y="20"/>
                    <a:pt x="8" y="25"/>
                  </a:cubicBezTo>
                  <a:cubicBezTo>
                    <a:pt x="13" y="37"/>
                    <a:pt x="27" y="51"/>
                    <a:pt x="36" y="60"/>
                  </a:cubicBezTo>
                  <a:cubicBezTo>
                    <a:pt x="46" y="68"/>
                    <a:pt x="65" y="84"/>
                    <a:pt x="83" y="93"/>
                  </a:cubicBezTo>
                  <a:cubicBezTo>
                    <a:pt x="81" y="86"/>
                    <a:pt x="79" y="78"/>
                    <a:pt x="78" y="71"/>
                  </a:cubicBezTo>
                  <a:cubicBezTo>
                    <a:pt x="75" y="56"/>
                    <a:pt x="65" y="43"/>
                    <a:pt x="63" y="29"/>
                  </a:cubicBezTo>
                  <a:cubicBezTo>
                    <a:pt x="64" y="28"/>
                    <a:pt x="64" y="28"/>
                    <a:pt x="65" y="28"/>
                  </a:cubicBezTo>
                  <a:cubicBezTo>
                    <a:pt x="73" y="28"/>
                    <a:pt x="85" y="43"/>
                    <a:pt x="91" y="47"/>
                  </a:cubicBezTo>
                  <a:cubicBezTo>
                    <a:pt x="102" y="56"/>
                    <a:pt x="109" y="72"/>
                    <a:pt x="116" y="85"/>
                  </a:cubicBezTo>
                  <a:cubicBezTo>
                    <a:pt x="118" y="88"/>
                    <a:pt x="120" y="91"/>
                    <a:pt x="122" y="95"/>
                  </a:cubicBezTo>
                  <a:cubicBezTo>
                    <a:pt x="127" y="87"/>
                    <a:pt x="120" y="73"/>
                    <a:pt x="112" y="62"/>
                  </a:cubicBezTo>
                  <a:cubicBezTo>
                    <a:pt x="93" y="40"/>
                    <a:pt x="67" y="22"/>
                    <a:pt x="42" y="11"/>
                  </a:cubicBezTo>
                  <a:cubicBezTo>
                    <a:pt x="29" y="6"/>
                    <a:pt x="15" y="2"/>
                    <a:pt x="2" y="0"/>
                  </a:cubicBezTo>
                </a:path>
              </a:pathLst>
            </a:custGeom>
            <a:solidFill>
              <a:srgbClr val="FEF7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3" name="Freeform 752"/>
            <p:cNvSpPr/>
            <p:nvPr/>
          </p:nvSpPr>
          <p:spPr bwMode="auto">
            <a:xfrm>
              <a:off x="4972049" y="1797051"/>
              <a:ext cx="4762" cy="7938"/>
            </a:xfrm>
            <a:custGeom>
              <a:avLst/>
              <a:gdLst>
                <a:gd name="T0" fmla="*/ 2 w 2"/>
                <a:gd name="T1" fmla="*/ 0 h 3"/>
                <a:gd name="T2" fmla="*/ 0 w 2"/>
                <a:gd name="T3" fmla="*/ 3 h 3"/>
                <a:gd name="T4" fmla="*/ 1 w 2"/>
                <a:gd name="T5" fmla="*/ 3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1" y="3"/>
                    <a:pt x="1" y="3"/>
                    <a:pt x="1" y="3"/>
                  </a:cubicBezTo>
                  <a:cubicBezTo>
                    <a:pt x="1" y="2"/>
                    <a:pt x="2" y="1"/>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4" name="Freeform 753"/>
            <p:cNvSpPr/>
            <p:nvPr/>
          </p:nvSpPr>
          <p:spPr bwMode="auto">
            <a:xfrm>
              <a:off x="5145086" y="1871664"/>
              <a:ext cx="158750" cy="198438"/>
            </a:xfrm>
            <a:custGeom>
              <a:avLst/>
              <a:gdLst>
                <a:gd name="T0" fmla="*/ 2 w 59"/>
                <a:gd name="T1" fmla="*/ 0 h 73"/>
                <a:gd name="T2" fmla="*/ 0 w 59"/>
                <a:gd name="T3" fmla="*/ 1 h 73"/>
                <a:gd name="T4" fmla="*/ 15 w 59"/>
                <a:gd name="T5" fmla="*/ 43 h 73"/>
                <a:gd name="T6" fmla="*/ 20 w 59"/>
                <a:gd name="T7" fmla="*/ 65 h 73"/>
                <a:gd name="T8" fmla="*/ 45 w 59"/>
                <a:gd name="T9" fmla="*/ 73 h 73"/>
                <a:gd name="T10" fmla="*/ 50 w 59"/>
                <a:gd name="T11" fmla="*/ 72 h 73"/>
                <a:gd name="T12" fmla="*/ 59 w 59"/>
                <a:gd name="T13" fmla="*/ 67 h 73"/>
                <a:gd name="T14" fmla="*/ 53 w 59"/>
                <a:gd name="T15" fmla="*/ 57 h 73"/>
                <a:gd name="T16" fmla="*/ 28 w 59"/>
                <a:gd name="T17" fmla="*/ 19 h 73"/>
                <a:gd name="T18" fmla="*/ 2 w 59"/>
                <a:gd name="T1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3">
                  <a:moveTo>
                    <a:pt x="2" y="0"/>
                  </a:moveTo>
                  <a:cubicBezTo>
                    <a:pt x="1" y="0"/>
                    <a:pt x="1" y="0"/>
                    <a:pt x="0" y="1"/>
                  </a:cubicBezTo>
                  <a:cubicBezTo>
                    <a:pt x="2" y="15"/>
                    <a:pt x="12" y="28"/>
                    <a:pt x="15" y="43"/>
                  </a:cubicBezTo>
                  <a:cubicBezTo>
                    <a:pt x="16" y="50"/>
                    <a:pt x="18" y="58"/>
                    <a:pt x="20" y="65"/>
                  </a:cubicBezTo>
                  <a:cubicBezTo>
                    <a:pt x="29" y="70"/>
                    <a:pt x="37" y="73"/>
                    <a:pt x="45" y="73"/>
                  </a:cubicBezTo>
                  <a:cubicBezTo>
                    <a:pt x="47" y="73"/>
                    <a:pt x="49" y="72"/>
                    <a:pt x="50" y="72"/>
                  </a:cubicBezTo>
                  <a:cubicBezTo>
                    <a:pt x="54" y="71"/>
                    <a:pt x="57" y="69"/>
                    <a:pt x="59" y="67"/>
                  </a:cubicBezTo>
                  <a:cubicBezTo>
                    <a:pt x="57" y="63"/>
                    <a:pt x="55" y="60"/>
                    <a:pt x="53" y="57"/>
                  </a:cubicBezTo>
                  <a:cubicBezTo>
                    <a:pt x="46" y="44"/>
                    <a:pt x="39" y="28"/>
                    <a:pt x="28" y="19"/>
                  </a:cubicBezTo>
                  <a:cubicBezTo>
                    <a:pt x="22" y="15"/>
                    <a:pt x="10" y="0"/>
                    <a:pt x="2" y="0"/>
                  </a:cubicBezTo>
                </a:path>
              </a:pathLst>
            </a:custGeom>
            <a:solidFill>
              <a:srgbClr val="FDE6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5" name="Freeform 754"/>
            <p:cNvSpPr>
              <a:spLocks noEditPoints="1"/>
            </p:cNvSpPr>
            <p:nvPr/>
          </p:nvSpPr>
          <p:spPr bwMode="auto">
            <a:xfrm>
              <a:off x="4408487" y="1762126"/>
              <a:ext cx="958850" cy="944563"/>
            </a:xfrm>
            <a:custGeom>
              <a:avLst/>
              <a:gdLst>
                <a:gd name="T0" fmla="*/ 91 w 354"/>
                <a:gd name="T1" fmla="*/ 328 h 349"/>
                <a:gd name="T2" fmla="*/ 0 w 354"/>
                <a:gd name="T3" fmla="*/ 173 h 349"/>
                <a:gd name="T4" fmla="*/ 25 w 354"/>
                <a:gd name="T5" fmla="*/ 82 h 349"/>
                <a:gd name="T6" fmla="*/ 175 w 354"/>
                <a:gd name="T7" fmla="*/ 0 h 349"/>
                <a:gd name="T8" fmla="*/ 264 w 354"/>
                <a:gd name="T9" fmla="*/ 24 h 349"/>
                <a:gd name="T10" fmla="*/ 354 w 354"/>
                <a:gd name="T11" fmla="*/ 171 h 349"/>
                <a:gd name="T12" fmla="*/ 330 w 354"/>
                <a:gd name="T13" fmla="*/ 252 h 349"/>
                <a:gd name="T14" fmla="*/ 172 w 354"/>
                <a:gd name="T15" fmla="*/ 349 h 349"/>
                <a:gd name="T16" fmla="*/ 91 w 354"/>
                <a:gd name="T17" fmla="*/ 328 h 349"/>
                <a:gd name="T18" fmla="*/ 32 w 354"/>
                <a:gd name="T19" fmla="*/ 86 h 349"/>
                <a:gd name="T20" fmla="*/ 8 w 354"/>
                <a:gd name="T21" fmla="*/ 173 h 349"/>
                <a:gd name="T22" fmla="*/ 95 w 354"/>
                <a:gd name="T23" fmla="*/ 321 h 349"/>
                <a:gd name="T24" fmla="*/ 172 w 354"/>
                <a:gd name="T25" fmla="*/ 342 h 349"/>
                <a:gd name="T26" fmla="*/ 324 w 354"/>
                <a:gd name="T27" fmla="*/ 248 h 349"/>
                <a:gd name="T28" fmla="*/ 346 w 354"/>
                <a:gd name="T29" fmla="*/ 171 h 349"/>
                <a:gd name="T30" fmla="*/ 260 w 354"/>
                <a:gd name="T31" fmla="*/ 30 h 349"/>
                <a:gd name="T32" fmla="*/ 175 w 354"/>
                <a:gd name="T33" fmla="*/ 8 h 349"/>
                <a:gd name="T34" fmla="*/ 32 w 354"/>
                <a:gd name="T35" fmla="*/ 86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4" h="349">
                  <a:moveTo>
                    <a:pt x="91" y="328"/>
                  </a:moveTo>
                  <a:cubicBezTo>
                    <a:pt x="30" y="292"/>
                    <a:pt x="0" y="232"/>
                    <a:pt x="0" y="173"/>
                  </a:cubicBezTo>
                  <a:cubicBezTo>
                    <a:pt x="0" y="141"/>
                    <a:pt x="8" y="109"/>
                    <a:pt x="25" y="82"/>
                  </a:cubicBezTo>
                  <a:cubicBezTo>
                    <a:pt x="58" y="29"/>
                    <a:pt x="116" y="0"/>
                    <a:pt x="175" y="0"/>
                  </a:cubicBezTo>
                  <a:cubicBezTo>
                    <a:pt x="206" y="0"/>
                    <a:pt x="236" y="8"/>
                    <a:pt x="264" y="24"/>
                  </a:cubicBezTo>
                  <a:cubicBezTo>
                    <a:pt x="321" y="56"/>
                    <a:pt x="354" y="113"/>
                    <a:pt x="354" y="171"/>
                  </a:cubicBezTo>
                  <a:cubicBezTo>
                    <a:pt x="354" y="199"/>
                    <a:pt x="346" y="227"/>
                    <a:pt x="330" y="252"/>
                  </a:cubicBezTo>
                  <a:cubicBezTo>
                    <a:pt x="290" y="316"/>
                    <a:pt x="231" y="349"/>
                    <a:pt x="172" y="349"/>
                  </a:cubicBezTo>
                  <a:cubicBezTo>
                    <a:pt x="144" y="349"/>
                    <a:pt x="117" y="342"/>
                    <a:pt x="91" y="328"/>
                  </a:cubicBezTo>
                  <a:close/>
                  <a:moveTo>
                    <a:pt x="32" y="86"/>
                  </a:moveTo>
                  <a:cubicBezTo>
                    <a:pt x="16" y="112"/>
                    <a:pt x="8" y="142"/>
                    <a:pt x="8" y="173"/>
                  </a:cubicBezTo>
                  <a:cubicBezTo>
                    <a:pt x="8" y="230"/>
                    <a:pt x="36" y="287"/>
                    <a:pt x="95" y="321"/>
                  </a:cubicBezTo>
                  <a:cubicBezTo>
                    <a:pt x="120" y="335"/>
                    <a:pt x="146" y="342"/>
                    <a:pt x="172" y="342"/>
                  </a:cubicBezTo>
                  <a:cubicBezTo>
                    <a:pt x="228" y="342"/>
                    <a:pt x="285" y="310"/>
                    <a:pt x="324" y="248"/>
                  </a:cubicBezTo>
                  <a:cubicBezTo>
                    <a:pt x="339" y="224"/>
                    <a:pt x="346" y="197"/>
                    <a:pt x="346" y="171"/>
                  </a:cubicBezTo>
                  <a:cubicBezTo>
                    <a:pt x="346" y="116"/>
                    <a:pt x="315" y="62"/>
                    <a:pt x="260" y="30"/>
                  </a:cubicBezTo>
                  <a:cubicBezTo>
                    <a:pt x="234" y="15"/>
                    <a:pt x="204" y="8"/>
                    <a:pt x="175" y="8"/>
                  </a:cubicBezTo>
                  <a:cubicBezTo>
                    <a:pt x="118" y="8"/>
                    <a:pt x="63" y="36"/>
                    <a:pt x="32" y="86"/>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6" name="Freeform 755"/>
            <p:cNvSpPr>
              <a:spLocks noEditPoints="1"/>
            </p:cNvSpPr>
            <p:nvPr/>
          </p:nvSpPr>
          <p:spPr bwMode="auto">
            <a:xfrm>
              <a:off x="4559299" y="1778001"/>
              <a:ext cx="282575" cy="860425"/>
            </a:xfrm>
            <a:custGeom>
              <a:avLst/>
              <a:gdLst>
                <a:gd name="T0" fmla="*/ 34 w 104"/>
                <a:gd name="T1" fmla="*/ 310 h 318"/>
                <a:gd name="T2" fmla="*/ 42 w 104"/>
                <a:gd name="T3" fmla="*/ 314 h 318"/>
                <a:gd name="T4" fmla="*/ 38 w 104"/>
                <a:gd name="T5" fmla="*/ 317 h 318"/>
                <a:gd name="T6" fmla="*/ 27 w 104"/>
                <a:gd name="T7" fmla="*/ 293 h 318"/>
                <a:gd name="T8" fmla="*/ 33 w 104"/>
                <a:gd name="T9" fmla="*/ 304 h 318"/>
                <a:gd name="T10" fmla="*/ 23 w 104"/>
                <a:gd name="T11" fmla="*/ 290 h 318"/>
                <a:gd name="T12" fmla="*/ 23 w 104"/>
                <a:gd name="T13" fmla="*/ 281 h 318"/>
                <a:gd name="T14" fmla="*/ 25 w 104"/>
                <a:gd name="T15" fmla="*/ 291 h 318"/>
                <a:gd name="T16" fmla="*/ 13 w 104"/>
                <a:gd name="T17" fmla="*/ 268 h 318"/>
                <a:gd name="T18" fmla="*/ 17 w 104"/>
                <a:gd name="T19" fmla="*/ 266 h 318"/>
                <a:gd name="T20" fmla="*/ 18 w 104"/>
                <a:gd name="T21" fmla="*/ 277 h 318"/>
                <a:gd name="T22" fmla="*/ 8 w 104"/>
                <a:gd name="T23" fmla="*/ 253 h 318"/>
                <a:gd name="T24" fmla="*/ 15 w 104"/>
                <a:gd name="T25" fmla="*/ 259 h 318"/>
                <a:gd name="T26" fmla="*/ 10 w 104"/>
                <a:gd name="T27" fmla="*/ 260 h 318"/>
                <a:gd name="T28" fmla="*/ 4 w 104"/>
                <a:gd name="T29" fmla="*/ 238 h 318"/>
                <a:gd name="T30" fmla="*/ 11 w 104"/>
                <a:gd name="T31" fmla="*/ 244 h 318"/>
                <a:gd name="T32" fmla="*/ 6 w 104"/>
                <a:gd name="T33" fmla="*/ 245 h 318"/>
                <a:gd name="T34" fmla="*/ 4 w 104"/>
                <a:gd name="T35" fmla="*/ 219 h 318"/>
                <a:gd name="T36" fmla="*/ 5 w 104"/>
                <a:gd name="T37" fmla="*/ 232 h 318"/>
                <a:gd name="T38" fmla="*/ 1 w 104"/>
                <a:gd name="T39" fmla="*/ 214 h 318"/>
                <a:gd name="T40" fmla="*/ 5 w 104"/>
                <a:gd name="T41" fmla="*/ 206 h 318"/>
                <a:gd name="T42" fmla="*/ 3 w 104"/>
                <a:gd name="T43" fmla="*/ 216 h 318"/>
                <a:gd name="T44" fmla="*/ 0 w 104"/>
                <a:gd name="T45" fmla="*/ 196 h 318"/>
                <a:gd name="T46" fmla="*/ 5 w 104"/>
                <a:gd name="T47" fmla="*/ 191 h 318"/>
                <a:gd name="T48" fmla="*/ 2 w 104"/>
                <a:gd name="T49" fmla="*/ 201 h 318"/>
                <a:gd name="T50" fmla="*/ 0 w 104"/>
                <a:gd name="T51" fmla="*/ 183 h 318"/>
                <a:gd name="T52" fmla="*/ 6 w 104"/>
                <a:gd name="T53" fmla="*/ 175 h 318"/>
                <a:gd name="T54" fmla="*/ 2 w 104"/>
                <a:gd name="T55" fmla="*/ 185 h 318"/>
                <a:gd name="T56" fmla="*/ 3 w 104"/>
                <a:gd name="T57" fmla="*/ 159 h 318"/>
                <a:gd name="T58" fmla="*/ 7 w 104"/>
                <a:gd name="T59" fmla="*/ 168 h 318"/>
                <a:gd name="T60" fmla="*/ 5 w 104"/>
                <a:gd name="T61" fmla="*/ 152 h 318"/>
                <a:gd name="T62" fmla="*/ 11 w 104"/>
                <a:gd name="T63" fmla="*/ 145 h 318"/>
                <a:gd name="T64" fmla="*/ 10 w 104"/>
                <a:gd name="T65" fmla="*/ 139 h 318"/>
                <a:gd name="T66" fmla="*/ 14 w 104"/>
                <a:gd name="T67" fmla="*/ 127 h 318"/>
                <a:gd name="T68" fmla="*/ 11 w 104"/>
                <a:gd name="T69" fmla="*/ 139 h 318"/>
                <a:gd name="T70" fmla="*/ 14 w 104"/>
                <a:gd name="T71" fmla="*/ 121 h 318"/>
                <a:gd name="T72" fmla="*/ 21 w 104"/>
                <a:gd name="T73" fmla="*/ 116 h 318"/>
                <a:gd name="T74" fmla="*/ 15 w 104"/>
                <a:gd name="T75" fmla="*/ 124 h 318"/>
                <a:gd name="T76" fmla="*/ 23 w 104"/>
                <a:gd name="T77" fmla="*/ 100 h 318"/>
                <a:gd name="T78" fmla="*/ 27 w 104"/>
                <a:gd name="T79" fmla="*/ 102 h 318"/>
                <a:gd name="T80" fmla="*/ 21 w 104"/>
                <a:gd name="T81" fmla="*/ 110 h 318"/>
                <a:gd name="T82" fmla="*/ 30 w 104"/>
                <a:gd name="T83" fmla="*/ 86 h 318"/>
                <a:gd name="T84" fmla="*/ 31 w 104"/>
                <a:gd name="T85" fmla="*/ 95 h 318"/>
                <a:gd name="T86" fmla="*/ 35 w 104"/>
                <a:gd name="T87" fmla="*/ 82 h 318"/>
                <a:gd name="T88" fmla="*/ 42 w 104"/>
                <a:gd name="T89" fmla="*/ 71 h 318"/>
                <a:gd name="T90" fmla="*/ 36 w 104"/>
                <a:gd name="T91" fmla="*/ 82 h 318"/>
                <a:gd name="T92" fmla="*/ 43 w 104"/>
                <a:gd name="T93" fmla="*/ 65 h 318"/>
                <a:gd name="T94" fmla="*/ 51 w 104"/>
                <a:gd name="T95" fmla="*/ 62 h 318"/>
                <a:gd name="T96" fmla="*/ 43 w 104"/>
                <a:gd name="T97" fmla="*/ 69 h 318"/>
                <a:gd name="T98" fmla="*/ 56 w 104"/>
                <a:gd name="T99" fmla="*/ 46 h 318"/>
                <a:gd name="T100" fmla="*/ 55 w 104"/>
                <a:gd name="T101" fmla="*/ 55 h 318"/>
                <a:gd name="T102" fmla="*/ 62 w 104"/>
                <a:gd name="T103" fmla="*/ 43 h 318"/>
                <a:gd name="T104" fmla="*/ 70 w 104"/>
                <a:gd name="T105" fmla="*/ 34 h 318"/>
                <a:gd name="T106" fmla="*/ 63 w 104"/>
                <a:gd name="T107" fmla="*/ 44 h 318"/>
                <a:gd name="T108" fmla="*/ 72 w 104"/>
                <a:gd name="T109" fmla="*/ 28 h 318"/>
                <a:gd name="T110" fmla="*/ 80 w 104"/>
                <a:gd name="T111" fmla="*/ 26 h 318"/>
                <a:gd name="T112" fmla="*/ 72 w 104"/>
                <a:gd name="T113" fmla="*/ 32 h 318"/>
                <a:gd name="T114" fmla="*/ 88 w 104"/>
                <a:gd name="T115" fmla="*/ 11 h 318"/>
                <a:gd name="T116" fmla="*/ 86 w 104"/>
                <a:gd name="T117" fmla="*/ 20 h 318"/>
                <a:gd name="T118" fmla="*/ 94 w 104"/>
                <a:gd name="T119" fmla="*/ 9 h 318"/>
                <a:gd name="T120" fmla="*/ 100 w 104"/>
                <a:gd name="T121" fmla="*/ 1 h 318"/>
                <a:gd name="T122" fmla="*/ 97 w 104"/>
                <a:gd name="T123" fmla="*/ 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318">
                  <a:moveTo>
                    <a:pt x="38" y="317"/>
                  </a:moveTo>
                  <a:cubicBezTo>
                    <a:pt x="37" y="315"/>
                    <a:pt x="35" y="312"/>
                    <a:pt x="34" y="310"/>
                  </a:cubicBezTo>
                  <a:cubicBezTo>
                    <a:pt x="34" y="310"/>
                    <a:pt x="34" y="310"/>
                    <a:pt x="34" y="310"/>
                  </a:cubicBezTo>
                  <a:cubicBezTo>
                    <a:pt x="33" y="309"/>
                    <a:pt x="34" y="308"/>
                    <a:pt x="35" y="307"/>
                  </a:cubicBezTo>
                  <a:cubicBezTo>
                    <a:pt x="36" y="306"/>
                    <a:pt x="37" y="307"/>
                    <a:pt x="38" y="308"/>
                  </a:cubicBezTo>
                  <a:cubicBezTo>
                    <a:pt x="39" y="310"/>
                    <a:pt x="41" y="312"/>
                    <a:pt x="42" y="314"/>
                  </a:cubicBezTo>
                  <a:cubicBezTo>
                    <a:pt x="43" y="315"/>
                    <a:pt x="42" y="317"/>
                    <a:pt x="41" y="318"/>
                  </a:cubicBezTo>
                  <a:cubicBezTo>
                    <a:pt x="41" y="318"/>
                    <a:pt x="40" y="318"/>
                    <a:pt x="40" y="318"/>
                  </a:cubicBezTo>
                  <a:cubicBezTo>
                    <a:pt x="39" y="318"/>
                    <a:pt x="39" y="318"/>
                    <a:pt x="38" y="317"/>
                  </a:cubicBezTo>
                  <a:close/>
                  <a:moveTo>
                    <a:pt x="30" y="303"/>
                  </a:moveTo>
                  <a:cubicBezTo>
                    <a:pt x="29" y="301"/>
                    <a:pt x="27" y="299"/>
                    <a:pt x="26" y="297"/>
                  </a:cubicBezTo>
                  <a:cubicBezTo>
                    <a:pt x="25" y="295"/>
                    <a:pt x="26" y="294"/>
                    <a:pt x="27" y="293"/>
                  </a:cubicBezTo>
                  <a:cubicBezTo>
                    <a:pt x="28" y="293"/>
                    <a:pt x="30" y="293"/>
                    <a:pt x="30" y="294"/>
                  </a:cubicBezTo>
                  <a:cubicBezTo>
                    <a:pt x="31" y="297"/>
                    <a:pt x="33" y="299"/>
                    <a:pt x="34" y="301"/>
                  </a:cubicBezTo>
                  <a:cubicBezTo>
                    <a:pt x="35" y="302"/>
                    <a:pt x="34" y="304"/>
                    <a:pt x="33" y="304"/>
                  </a:cubicBezTo>
                  <a:cubicBezTo>
                    <a:pt x="33" y="305"/>
                    <a:pt x="32" y="305"/>
                    <a:pt x="32" y="305"/>
                  </a:cubicBezTo>
                  <a:cubicBezTo>
                    <a:pt x="31" y="305"/>
                    <a:pt x="30" y="304"/>
                    <a:pt x="30" y="303"/>
                  </a:cubicBezTo>
                  <a:close/>
                  <a:moveTo>
                    <a:pt x="23" y="290"/>
                  </a:moveTo>
                  <a:cubicBezTo>
                    <a:pt x="21" y="287"/>
                    <a:pt x="20" y="285"/>
                    <a:pt x="19" y="282"/>
                  </a:cubicBezTo>
                  <a:cubicBezTo>
                    <a:pt x="19" y="281"/>
                    <a:pt x="19" y="280"/>
                    <a:pt x="20" y="279"/>
                  </a:cubicBezTo>
                  <a:cubicBezTo>
                    <a:pt x="21" y="279"/>
                    <a:pt x="23" y="279"/>
                    <a:pt x="23" y="281"/>
                  </a:cubicBezTo>
                  <a:cubicBezTo>
                    <a:pt x="24" y="283"/>
                    <a:pt x="26" y="285"/>
                    <a:pt x="27" y="287"/>
                  </a:cubicBezTo>
                  <a:cubicBezTo>
                    <a:pt x="27" y="289"/>
                    <a:pt x="27" y="290"/>
                    <a:pt x="26" y="291"/>
                  </a:cubicBezTo>
                  <a:cubicBezTo>
                    <a:pt x="25" y="291"/>
                    <a:pt x="25" y="291"/>
                    <a:pt x="25" y="291"/>
                  </a:cubicBezTo>
                  <a:cubicBezTo>
                    <a:pt x="24" y="291"/>
                    <a:pt x="23" y="290"/>
                    <a:pt x="23" y="290"/>
                  </a:cubicBezTo>
                  <a:close/>
                  <a:moveTo>
                    <a:pt x="16" y="275"/>
                  </a:moveTo>
                  <a:cubicBezTo>
                    <a:pt x="15" y="273"/>
                    <a:pt x="14" y="270"/>
                    <a:pt x="13" y="268"/>
                  </a:cubicBezTo>
                  <a:cubicBezTo>
                    <a:pt x="13" y="268"/>
                    <a:pt x="13" y="268"/>
                    <a:pt x="13" y="268"/>
                  </a:cubicBezTo>
                  <a:cubicBezTo>
                    <a:pt x="13" y="267"/>
                    <a:pt x="13" y="265"/>
                    <a:pt x="14" y="265"/>
                  </a:cubicBezTo>
                  <a:cubicBezTo>
                    <a:pt x="16" y="264"/>
                    <a:pt x="17" y="265"/>
                    <a:pt x="17" y="266"/>
                  </a:cubicBezTo>
                  <a:cubicBezTo>
                    <a:pt x="18" y="269"/>
                    <a:pt x="19" y="271"/>
                    <a:pt x="20" y="273"/>
                  </a:cubicBezTo>
                  <a:cubicBezTo>
                    <a:pt x="21" y="275"/>
                    <a:pt x="20" y="276"/>
                    <a:pt x="19" y="276"/>
                  </a:cubicBezTo>
                  <a:cubicBezTo>
                    <a:pt x="18" y="277"/>
                    <a:pt x="18" y="277"/>
                    <a:pt x="18" y="277"/>
                  </a:cubicBezTo>
                  <a:cubicBezTo>
                    <a:pt x="17" y="277"/>
                    <a:pt x="16" y="276"/>
                    <a:pt x="16" y="275"/>
                  </a:cubicBezTo>
                  <a:close/>
                  <a:moveTo>
                    <a:pt x="10" y="260"/>
                  </a:moveTo>
                  <a:cubicBezTo>
                    <a:pt x="10" y="258"/>
                    <a:pt x="9" y="255"/>
                    <a:pt x="8" y="253"/>
                  </a:cubicBezTo>
                  <a:cubicBezTo>
                    <a:pt x="8" y="252"/>
                    <a:pt x="8" y="250"/>
                    <a:pt x="10" y="250"/>
                  </a:cubicBezTo>
                  <a:cubicBezTo>
                    <a:pt x="11" y="250"/>
                    <a:pt x="12" y="250"/>
                    <a:pt x="13" y="252"/>
                  </a:cubicBezTo>
                  <a:cubicBezTo>
                    <a:pt x="13" y="254"/>
                    <a:pt x="14" y="256"/>
                    <a:pt x="15" y="259"/>
                  </a:cubicBezTo>
                  <a:cubicBezTo>
                    <a:pt x="15" y="260"/>
                    <a:pt x="15" y="262"/>
                    <a:pt x="13" y="262"/>
                  </a:cubicBezTo>
                  <a:cubicBezTo>
                    <a:pt x="13" y="262"/>
                    <a:pt x="13" y="262"/>
                    <a:pt x="13" y="262"/>
                  </a:cubicBezTo>
                  <a:cubicBezTo>
                    <a:pt x="12" y="262"/>
                    <a:pt x="11" y="261"/>
                    <a:pt x="10" y="260"/>
                  </a:cubicBezTo>
                  <a:close/>
                  <a:moveTo>
                    <a:pt x="6" y="245"/>
                  </a:moveTo>
                  <a:cubicBezTo>
                    <a:pt x="5" y="243"/>
                    <a:pt x="5" y="240"/>
                    <a:pt x="4" y="238"/>
                  </a:cubicBezTo>
                  <a:cubicBezTo>
                    <a:pt x="4" y="238"/>
                    <a:pt x="4" y="238"/>
                    <a:pt x="4" y="238"/>
                  </a:cubicBezTo>
                  <a:cubicBezTo>
                    <a:pt x="4" y="236"/>
                    <a:pt x="5" y="235"/>
                    <a:pt x="6" y="235"/>
                  </a:cubicBezTo>
                  <a:cubicBezTo>
                    <a:pt x="7" y="235"/>
                    <a:pt x="9" y="235"/>
                    <a:pt x="9" y="237"/>
                  </a:cubicBezTo>
                  <a:cubicBezTo>
                    <a:pt x="9" y="239"/>
                    <a:pt x="10" y="242"/>
                    <a:pt x="11" y="244"/>
                  </a:cubicBezTo>
                  <a:cubicBezTo>
                    <a:pt x="11" y="245"/>
                    <a:pt x="10" y="247"/>
                    <a:pt x="9" y="247"/>
                  </a:cubicBezTo>
                  <a:cubicBezTo>
                    <a:pt x="8" y="247"/>
                    <a:pt x="8" y="247"/>
                    <a:pt x="8" y="247"/>
                  </a:cubicBezTo>
                  <a:cubicBezTo>
                    <a:pt x="7" y="247"/>
                    <a:pt x="6" y="246"/>
                    <a:pt x="6" y="245"/>
                  </a:cubicBezTo>
                  <a:close/>
                  <a:moveTo>
                    <a:pt x="3" y="230"/>
                  </a:moveTo>
                  <a:cubicBezTo>
                    <a:pt x="2" y="227"/>
                    <a:pt x="2" y="225"/>
                    <a:pt x="2" y="222"/>
                  </a:cubicBezTo>
                  <a:cubicBezTo>
                    <a:pt x="1" y="221"/>
                    <a:pt x="2" y="220"/>
                    <a:pt x="4" y="219"/>
                  </a:cubicBezTo>
                  <a:cubicBezTo>
                    <a:pt x="5" y="219"/>
                    <a:pt x="6" y="220"/>
                    <a:pt x="6" y="221"/>
                  </a:cubicBezTo>
                  <a:cubicBezTo>
                    <a:pt x="6" y="224"/>
                    <a:pt x="7" y="227"/>
                    <a:pt x="7" y="229"/>
                  </a:cubicBezTo>
                  <a:cubicBezTo>
                    <a:pt x="8" y="230"/>
                    <a:pt x="7" y="232"/>
                    <a:pt x="5" y="232"/>
                  </a:cubicBezTo>
                  <a:cubicBezTo>
                    <a:pt x="5" y="232"/>
                    <a:pt x="5" y="232"/>
                    <a:pt x="5" y="232"/>
                  </a:cubicBezTo>
                  <a:cubicBezTo>
                    <a:pt x="4" y="232"/>
                    <a:pt x="3" y="231"/>
                    <a:pt x="3" y="230"/>
                  </a:cubicBezTo>
                  <a:close/>
                  <a:moveTo>
                    <a:pt x="1" y="214"/>
                  </a:moveTo>
                  <a:cubicBezTo>
                    <a:pt x="0" y="212"/>
                    <a:pt x="0" y="209"/>
                    <a:pt x="0" y="206"/>
                  </a:cubicBezTo>
                  <a:cubicBezTo>
                    <a:pt x="0" y="205"/>
                    <a:pt x="1" y="204"/>
                    <a:pt x="2" y="204"/>
                  </a:cubicBezTo>
                  <a:cubicBezTo>
                    <a:pt x="4" y="204"/>
                    <a:pt x="5" y="205"/>
                    <a:pt x="5" y="206"/>
                  </a:cubicBezTo>
                  <a:cubicBezTo>
                    <a:pt x="5" y="209"/>
                    <a:pt x="5" y="211"/>
                    <a:pt x="5" y="214"/>
                  </a:cubicBezTo>
                  <a:cubicBezTo>
                    <a:pt x="5" y="215"/>
                    <a:pt x="5" y="216"/>
                    <a:pt x="3" y="216"/>
                  </a:cubicBezTo>
                  <a:cubicBezTo>
                    <a:pt x="3" y="216"/>
                    <a:pt x="3" y="216"/>
                    <a:pt x="3" y="216"/>
                  </a:cubicBezTo>
                  <a:cubicBezTo>
                    <a:pt x="2" y="216"/>
                    <a:pt x="1" y="215"/>
                    <a:pt x="1" y="214"/>
                  </a:cubicBezTo>
                  <a:close/>
                  <a:moveTo>
                    <a:pt x="0" y="198"/>
                  </a:moveTo>
                  <a:cubicBezTo>
                    <a:pt x="0" y="198"/>
                    <a:pt x="0" y="197"/>
                    <a:pt x="0" y="196"/>
                  </a:cubicBezTo>
                  <a:cubicBezTo>
                    <a:pt x="0" y="194"/>
                    <a:pt x="0" y="192"/>
                    <a:pt x="0" y="191"/>
                  </a:cubicBezTo>
                  <a:cubicBezTo>
                    <a:pt x="0" y="189"/>
                    <a:pt x="1" y="188"/>
                    <a:pt x="2" y="188"/>
                  </a:cubicBezTo>
                  <a:cubicBezTo>
                    <a:pt x="4" y="188"/>
                    <a:pt x="5" y="189"/>
                    <a:pt x="5" y="191"/>
                  </a:cubicBezTo>
                  <a:cubicBezTo>
                    <a:pt x="5" y="193"/>
                    <a:pt x="5" y="194"/>
                    <a:pt x="5" y="196"/>
                  </a:cubicBezTo>
                  <a:cubicBezTo>
                    <a:pt x="5" y="197"/>
                    <a:pt x="5" y="198"/>
                    <a:pt x="5" y="198"/>
                  </a:cubicBezTo>
                  <a:cubicBezTo>
                    <a:pt x="5" y="200"/>
                    <a:pt x="3" y="201"/>
                    <a:pt x="2" y="201"/>
                  </a:cubicBezTo>
                  <a:cubicBezTo>
                    <a:pt x="1" y="201"/>
                    <a:pt x="0" y="200"/>
                    <a:pt x="0" y="198"/>
                  </a:cubicBezTo>
                  <a:close/>
                  <a:moveTo>
                    <a:pt x="2" y="185"/>
                  </a:moveTo>
                  <a:cubicBezTo>
                    <a:pt x="1" y="185"/>
                    <a:pt x="0" y="184"/>
                    <a:pt x="0" y="183"/>
                  </a:cubicBezTo>
                  <a:cubicBezTo>
                    <a:pt x="0" y="180"/>
                    <a:pt x="1" y="177"/>
                    <a:pt x="1" y="175"/>
                  </a:cubicBezTo>
                  <a:cubicBezTo>
                    <a:pt x="1" y="174"/>
                    <a:pt x="2" y="173"/>
                    <a:pt x="4" y="173"/>
                  </a:cubicBezTo>
                  <a:cubicBezTo>
                    <a:pt x="5" y="173"/>
                    <a:pt x="6" y="174"/>
                    <a:pt x="6" y="175"/>
                  </a:cubicBezTo>
                  <a:cubicBezTo>
                    <a:pt x="5" y="178"/>
                    <a:pt x="5" y="180"/>
                    <a:pt x="5" y="183"/>
                  </a:cubicBezTo>
                  <a:cubicBezTo>
                    <a:pt x="5" y="184"/>
                    <a:pt x="4" y="185"/>
                    <a:pt x="3" y="185"/>
                  </a:cubicBezTo>
                  <a:lnTo>
                    <a:pt x="2" y="185"/>
                  </a:lnTo>
                  <a:close/>
                  <a:moveTo>
                    <a:pt x="4" y="170"/>
                  </a:moveTo>
                  <a:cubicBezTo>
                    <a:pt x="3" y="169"/>
                    <a:pt x="2" y="168"/>
                    <a:pt x="2" y="167"/>
                  </a:cubicBezTo>
                  <a:cubicBezTo>
                    <a:pt x="2" y="164"/>
                    <a:pt x="3" y="162"/>
                    <a:pt x="3" y="159"/>
                  </a:cubicBezTo>
                  <a:cubicBezTo>
                    <a:pt x="3" y="158"/>
                    <a:pt x="5" y="157"/>
                    <a:pt x="6" y="157"/>
                  </a:cubicBezTo>
                  <a:cubicBezTo>
                    <a:pt x="7" y="158"/>
                    <a:pt x="8" y="159"/>
                    <a:pt x="8" y="160"/>
                  </a:cubicBezTo>
                  <a:cubicBezTo>
                    <a:pt x="7" y="163"/>
                    <a:pt x="7" y="165"/>
                    <a:pt x="7" y="168"/>
                  </a:cubicBezTo>
                  <a:cubicBezTo>
                    <a:pt x="6" y="169"/>
                    <a:pt x="5" y="170"/>
                    <a:pt x="4" y="170"/>
                  </a:cubicBezTo>
                  <a:close/>
                  <a:moveTo>
                    <a:pt x="7" y="154"/>
                  </a:moveTo>
                  <a:cubicBezTo>
                    <a:pt x="5" y="154"/>
                    <a:pt x="5" y="153"/>
                    <a:pt x="5" y="152"/>
                  </a:cubicBezTo>
                  <a:cubicBezTo>
                    <a:pt x="5" y="149"/>
                    <a:pt x="6" y="146"/>
                    <a:pt x="7" y="144"/>
                  </a:cubicBezTo>
                  <a:cubicBezTo>
                    <a:pt x="7" y="143"/>
                    <a:pt x="8" y="142"/>
                    <a:pt x="10" y="142"/>
                  </a:cubicBezTo>
                  <a:cubicBezTo>
                    <a:pt x="11" y="142"/>
                    <a:pt x="12" y="144"/>
                    <a:pt x="11" y="145"/>
                  </a:cubicBezTo>
                  <a:cubicBezTo>
                    <a:pt x="11" y="147"/>
                    <a:pt x="10" y="150"/>
                    <a:pt x="9" y="153"/>
                  </a:cubicBezTo>
                  <a:cubicBezTo>
                    <a:pt x="9" y="154"/>
                    <a:pt x="8" y="154"/>
                    <a:pt x="7" y="154"/>
                  </a:cubicBezTo>
                  <a:close/>
                  <a:moveTo>
                    <a:pt x="10" y="139"/>
                  </a:moveTo>
                  <a:cubicBezTo>
                    <a:pt x="9" y="139"/>
                    <a:pt x="8" y="137"/>
                    <a:pt x="9" y="136"/>
                  </a:cubicBezTo>
                  <a:cubicBezTo>
                    <a:pt x="10" y="134"/>
                    <a:pt x="10" y="131"/>
                    <a:pt x="11" y="129"/>
                  </a:cubicBezTo>
                  <a:cubicBezTo>
                    <a:pt x="12" y="128"/>
                    <a:pt x="13" y="127"/>
                    <a:pt x="14" y="127"/>
                  </a:cubicBezTo>
                  <a:cubicBezTo>
                    <a:pt x="15" y="128"/>
                    <a:pt x="16" y="129"/>
                    <a:pt x="16" y="130"/>
                  </a:cubicBezTo>
                  <a:cubicBezTo>
                    <a:pt x="15" y="133"/>
                    <a:pt x="14" y="135"/>
                    <a:pt x="13" y="138"/>
                  </a:cubicBezTo>
                  <a:cubicBezTo>
                    <a:pt x="13" y="139"/>
                    <a:pt x="12" y="139"/>
                    <a:pt x="11" y="139"/>
                  </a:cubicBezTo>
                  <a:lnTo>
                    <a:pt x="10" y="139"/>
                  </a:lnTo>
                  <a:close/>
                  <a:moveTo>
                    <a:pt x="15" y="124"/>
                  </a:moveTo>
                  <a:cubicBezTo>
                    <a:pt x="14" y="124"/>
                    <a:pt x="13" y="123"/>
                    <a:pt x="14" y="121"/>
                  </a:cubicBezTo>
                  <a:cubicBezTo>
                    <a:pt x="15" y="119"/>
                    <a:pt x="16" y="116"/>
                    <a:pt x="17" y="114"/>
                  </a:cubicBezTo>
                  <a:cubicBezTo>
                    <a:pt x="17" y="113"/>
                    <a:pt x="19" y="112"/>
                    <a:pt x="20" y="113"/>
                  </a:cubicBezTo>
                  <a:cubicBezTo>
                    <a:pt x="21" y="113"/>
                    <a:pt x="21" y="115"/>
                    <a:pt x="21" y="116"/>
                  </a:cubicBezTo>
                  <a:cubicBezTo>
                    <a:pt x="20" y="118"/>
                    <a:pt x="19" y="121"/>
                    <a:pt x="18" y="123"/>
                  </a:cubicBezTo>
                  <a:cubicBezTo>
                    <a:pt x="18" y="124"/>
                    <a:pt x="17" y="124"/>
                    <a:pt x="16" y="124"/>
                  </a:cubicBezTo>
                  <a:lnTo>
                    <a:pt x="15" y="124"/>
                  </a:lnTo>
                  <a:close/>
                  <a:moveTo>
                    <a:pt x="21" y="110"/>
                  </a:moveTo>
                  <a:cubicBezTo>
                    <a:pt x="20" y="109"/>
                    <a:pt x="19" y="108"/>
                    <a:pt x="20" y="107"/>
                  </a:cubicBezTo>
                  <a:cubicBezTo>
                    <a:pt x="21" y="104"/>
                    <a:pt x="22" y="102"/>
                    <a:pt x="23" y="100"/>
                  </a:cubicBezTo>
                  <a:cubicBezTo>
                    <a:pt x="23" y="100"/>
                    <a:pt x="23" y="100"/>
                    <a:pt x="23" y="100"/>
                  </a:cubicBezTo>
                  <a:cubicBezTo>
                    <a:pt x="24" y="98"/>
                    <a:pt x="25" y="98"/>
                    <a:pt x="26" y="99"/>
                  </a:cubicBezTo>
                  <a:cubicBezTo>
                    <a:pt x="27" y="99"/>
                    <a:pt x="28" y="100"/>
                    <a:pt x="27" y="102"/>
                  </a:cubicBezTo>
                  <a:cubicBezTo>
                    <a:pt x="26" y="104"/>
                    <a:pt x="25" y="106"/>
                    <a:pt x="24" y="109"/>
                  </a:cubicBezTo>
                  <a:cubicBezTo>
                    <a:pt x="24" y="110"/>
                    <a:pt x="23" y="110"/>
                    <a:pt x="22" y="110"/>
                  </a:cubicBezTo>
                  <a:lnTo>
                    <a:pt x="21" y="110"/>
                  </a:lnTo>
                  <a:close/>
                  <a:moveTo>
                    <a:pt x="28" y="96"/>
                  </a:moveTo>
                  <a:cubicBezTo>
                    <a:pt x="26" y="95"/>
                    <a:pt x="26" y="94"/>
                    <a:pt x="27" y="93"/>
                  </a:cubicBezTo>
                  <a:cubicBezTo>
                    <a:pt x="28" y="90"/>
                    <a:pt x="29" y="88"/>
                    <a:pt x="30" y="86"/>
                  </a:cubicBezTo>
                  <a:cubicBezTo>
                    <a:pt x="31" y="85"/>
                    <a:pt x="32" y="84"/>
                    <a:pt x="34" y="85"/>
                  </a:cubicBezTo>
                  <a:cubicBezTo>
                    <a:pt x="35" y="85"/>
                    <a:pt x="35" y="87"/>
                    <a:pt x="34" y="88"/>
                  </a:cubicBezTo>
                  <a:cubicBezTo>
                    <a:pt x="33" y="90"/>
                    <a:pt x="32" y="92"/>
                    <a:pt x="31" y="95"/>
                  </a:cubicBezTo>
                  <a:cubicBezTo>
                    <a:pt x="30" y="96"/>
                    <a:pt x="30" y="96"/>
                    <a:pt x="29" y="96"/>
                  </a:cubicBezTo>
                  <a:lnTo>
                    <a:pt x="28" y="96"/>
                  </a:lnTo>
                  <a:close/>
                  <a:moveTo>
                    <a:pt x="35" y="82"/>
                  </a:moveTo>
                  <a:cubicBezTo>
                    <a:pt x="34" y="81"/>
                    <a:pt x="34" y="80"/>
                    <a:pt x="34" y="79"/>
                  </a:cubicBezTo>
                  <a:cubicBezTo>
                    <a:pt x="36" y="77"/>
                    <a:pt x="37" y="74"/>
                    <a:pt x="38" y="72"/>
                  </a:cubicBezTo>
                  <a:cubicBezTo>
                    <a:pt x="39" y="71"/>
                    <a:pt x="40" y="71"/>
                    <a:pt x="42" y="71"/>
                  </a:cubicBezTo>
                  <a:cubicBezTo>
                    <a:pt x="43" y="72"/>
                    <a:pt x="43" y="73"/>
                    <a:pt x="42" y="75"/>
                  </a:cubicBezTo>
                  <a:cubicBezTo>
                    <a:pt x="41" y="77"/>
                    <a:pt x="40" y="79"/>
                    <a:pt x="38" y="81"/>
                  </a:cubicBezTo>
                  <a:cubicBezTo>
                    <a:pt x="38" y="82"/>
                    <a:pt x="37" y="82"/>
                    <a:pt x="36" y="82"/>
                  </a:cubicBezTo>
                  <a:cubicBezTo>
                    <a:pt x="36" y="82"/>
                    <a:pt x="35" y="82"/>
                    <a:pt x="35" y="82"/>
                  </a:cubicBezTo>
                  <a:close/>
                  <a:moveTo>
                    <a:pt x="43" y="69"/>
                  </a:moveTo>
                  <a:cubicBezTo>
                    <a:pt x="42" y="68"/>
                    <a:pt x="42" y="67"/>
                    <a:pt x="43" y="65"/>
                  </a:cubicBezTo>
                  <a:cubicBezTo>
                    <a:pt x="44" y="63"/>
                    <a:pt x="46" y="61"/>
                    <a:pt x="47" y="59"/>
                  </a:cubicBezTo>
                  <a:cubicBezTo>
                    <a:pt x="48" y="58"/>
                    <a:pt x="49" y="58"/>
                    <a:pt x="50" y="58"/>
                  </a:cubicBezTo>
                  <a:cubicBezTo>
                    <a:pt x="51" y="59"/>
                    <a:pt x="52" y="61"/>
                    <a:pt x="51" y="62"/>
                  </a:cubicBezTo>
                  <a:cubicBezTo>
                    <a:pt x="49" y="64"/>
                    <a:pt x="48" y="66"/>
                    <a:pt x="47" y="68"/>
                  </a:cubicBezTo>
                  <a:cubicBezTo>
                    <a:pt x="46" y="69"/>
                    <a:pt x="45" y="69"/>
                    <a:pt x="45" y="69"/>
                  </a:cubicBezTo>
                  <a:cubicBezTo>
                    <a:pt x="44" y="69"/>
                    <a:pt x="44" y="69"/>
                    <a:pt x="43" y="69"/>
                  </a:cubicBezTo>
                  <a:close/>
                  <a:moveTo>
                    <a:pt x="52" y="56"/>
                  </a:moveTo>
                  <a:cubicBezTo>
                    <a:pt x="51" y="55"/>
                    <a:pt x="51" y="54"/>
                    <a:pt x="52" y="53"/>
                  </a:cubicBezTo>
                  <a:cubicBezTo>
                    <a:pt x="53" y="50"/>
                    <a:pt x="55" y="48"/>
                    <a:pt x="56" y="46"/>
                  </a:cubicBezTo>
                  <a:cubicBezTo>
                    <a:pt x="57" y="45"/>
                    <a:pt x="59" y="45"/>
                    <a:pt x="60" y="46"/>
                  </a:cubicBezTo>
                  <a:cubicBezTo>
                    <a:pt x="61" y="47"/>
                    <a:pt x="61" y="48"/>
                    <a:pt x="60" y="49"/>
                  </a:cubicBezTo>
                  <a:cubicBezTo>
                    <a:pt x="59" y="51"/>
                    <a:pt x="57" y="53"/>
                    <a:pt x="55" y="55"/>
                  </a:cubicBezTo>
                  <a:cubicBezTo>
                    <a:pt x="55" y="56"/>
                    <a:pt x="54" y="56"/>
                    <a:pt x="54" y="56"/>
                  </a:cubicBezTo>
                  <a:cubicBezTo>
                    <a:pt x="53" y="56"/>
                    <a:pt x="53" y="56"/>
                    <a:pt x="52" y="56"/>
                  </a:cubicBezTo>
                  <a:close/>
                  <a:moveTo>
                    <a:pt x="62" y="43"/>
                  </a:moveTo>
                  <a:cubicBezTo>
                    <a:pt x="61" y="43"/>
                    <a:pt x="60" y="41"/>
                    <a:pt x="61" y="40"/>
                  </a:cubicBezTo>
                  <a:cubicBezTo>
                    <a:pt x="63" y="38"/>
                    <a:pt x="65" y="36"/>
                    <a:pt x="66" y="34"/>
                  </a:cubicBezTo>
                  <a:cubicBezTo>
                    <a:pt x="67" y="33"/>
                    <a:pt x="69" y="33"/>
                    <a:pt x="70" y="34"/>
                  </a:cubicBezTo>
                  <a:cubicBezTo>
                    <a:pt x="71" y="35"/>
                    <a:pt x="71" y="36"/>
                    <a:pt x="70" y="37"/>
                  </a:cubicBezTo>
                  <a:cubicBezTo>
                    <a:pt x="68" y="39"/>
                    <a:pt x="67" y="41"/>
                    <a:pt x="65" y="43"/>
                  </a:cubicBezTo>
                  <a:cubicBezTo>
                    <a:pt x="64" y="44"/>
                    <a:pt x="64" y="44"/>
                    <a:pt x="63" y="44"/>
                  </a:cubicBezTo>
                  <a:cubicBezTo>
                    <a:pt x="63" y="44"/>
                    <a:pt x="62" y="44"/>
                    <a:pt x="62" y="43"/>
                  </a:cubicBezTo>
                  <a:close/>
                  <a:moveTo>
                    <a:pt x="72" y="32"/>
                  </a:moveTo>
                  <a:cubicBezTo>
                    <a:pt x="71" y="31"/>
                    <a:pt x="71" y="29"/>
                    <a:pt x="72" y="28"/>
                  </a:cubicBezTo>
                  <a:cubicBezTo>
                    <a:pt x="73" y="26"/>
                    <a:pt x="75" y="24"/>
                    <a:pt x="77" y="22"/>
                  </a:cubicBezTo>
                  <a:cubicBezTo>
                    <a:pt x="78" y="22"/>
                    <a:pt x="79" y="21"/>
                    <a:pt x="80" y="22"/>
                  </a:cubicBezTo>
                  <a:cubicBezTo>
                    <a:pt x="81" y="23"/>
                    <a:pt x="81" y="25"/>
                    <a:pt x="80" y="26"/>
                  </a:cubicBezTo>
                  <a:cubicBezTo>
                    <a:pt x="79" y="27"/>
                    <a:pt x="77" y="29"/>
                    <a:pt x="75" y="31"/>
                  </a:cubicBezTo>
                  <a:cubicBezTo>
                    <a:pt x="75" y="32"/>
                    <a:pt x="74" y="32"/>
                    <a:pt x="73" y="32"/>
                  </a:cubicBezTo>
                  <a:cubicBezTo>
                    <a:pt x="73" y="32"/>
                    <a:pt x="72" y="32"/>
                    <a:pt x="72" y="32"/>
                  </a:cubicBezTo>
                  <a:close/>
                  <a:moveTo>
                    <a:pt x="82" y="20"/>
                  </a:moveTo>
                  <a:cubicBezTo>
                    <a:pt x="81" y="19"/>
                    <a:pt x="81" y="18"/>
                    <a:pt x="82" y="17"/>
                  </a:cubicBezTo>
                  <a:cubicBezTo>
                    <a:pt x="84" y="15"/>
                    <a:pt x="86" y="13"/>
                    <a:pt x="88" y="11"/>
                  </a:cubicBezTo>
                  <a:cubicBezTo>
                    <a:pt x="89" y="10"/>
                    <a:pt x="90" y="10"/>
                    <a:pt x="91" y="11"/>
                  </a:cubicBezTo>
                  <a:cubicBezTo>
                    <a:pt x="92" y="12"/>
                    <a:pt x="92" y="14"/>
                    <a:pt x="91" y="15"/>
                  </a:cubicBezTo>
                  <a:cubicBezTo>
                    <a:pt x="89" y="16"/>
                    <a:pt x="88" y="18"/>
                    <a:pt x="86" y="20"/>
                  </a:cubicBezTo>
                  <a:cubicBezTo>
                    <a:pt x="85" y="20"/>
                    <a:pt x="85" y="21"/>
                    <a:pt x="84" y="21"/>
                  </a:cubicBezTo>
                  <a:cubicBezTo>
                    <a:pt x="83" y="21"/>
                    <a:pt x="83" y="20"/>
                    <a:pt x="82" y="20"/>
                  </a:cubicBezTo>
                  <a:close/>
                  <a:moveTo>
                    <a:pt x="94" y="9"/>
                  </a:moveTo>
                  <a:cubicBezTo>
                    <a:pt x="93" y="8"/>
                    <a:pt x="93" y="7"/>
                    <a:pt x="94" y="6"/>
                  </a:cubicBezTo>
                  <a:cubicBezTo>
                    <a:pt x="97" y="2"/>
                    <a:pt x="100" y="1"/>
                    <a:pt x="100" y="1"/>
                  </a:cubicBezTo>
                  <a:cubicBezTo>
                    <a:pt x="100" y="1"/>
                    <a:pt x="100" y="1"/>
                    <a:pt x="100" y="1"/>
                  </a:cubicBezTo>
                  <a:cubicBezTo>
                    <a:pt x="101" y="0"/>
                    <a:pt x="102" y="0"/>
                    <a:pt x="103" y="1"/>
                  </a:cubicBezTo>
                  <a:cubicBezTo>
                    <a:pt x="104" y="2"/>
                    <a:pt x="104" y="3"/>
                    <a:pt x="103" y="4"/>
                  </a:cubicBezTo>
                  <a:cubicBezTo>
                    <a:pt x="103" y="4"/>
                    <a:pt x="101" y="6"/>
                    <a:pt x="97" y="9"/>
                  </a:cubicBezTo>
                  <a:cubicBezTo>
                    <a:pt x="96" y="10"/>
                    <a:pt x="96" y="10"/>
                    <a:pt x="95" y="10"/>
                  </a:cubicBezTo>
                  <a:cubicBezTo>
                    <a:pt x="95" y="10"/>
                    <a:pt x="94" y="10"/>
                    <a:pt x="94" y="9"/>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7" name="Freeform 756"/>
            <p:cNvSpPr>
              <a:spLocks noEditPoints="1"/>
            </p:cNvSpPr>
            <p:nvPr/>
          </p:nvSpPr>
          <p:spPr bwMode="auto">
            <a:xfrm>
              <a:off x="4819649" y="1854201"/>
              <a:ext cx="387350" cy="841375"/>
            </a:xfrm>
            <a:custGeom>
              <a:avLst/>
              <a:gdLst>
                <a:gd name="T0" fmla="*/ 12 w 143"/>
                <a:gd name="T1" fmla="*/ 304 h 311"/>
                <a:gd name="T2" fmla="*/ 1 w 143"/>
                <a:gd name="T3" fmla="*/ 310 h 311"/>
                <a:gd name="T4" fmla="*/ 26 w 143"/>
                <a:gd name="T5" fmla="*/ 297 h 311"/>
                <a:gd name="T6" fmla="*/ 15 w 143"/>
                <a:gd name="T7" fmla="*/ 303 h 311"/>
                <a:gd name="T8" fmla="*/ 39 w 143"/>
                <a:gd name="T9" fmla="*/ 289 h 311"/>
                <a:gd name="T10" fmla="*/ 29 w 143"/>
                <a:gd name="T11" fmla="*/ 295 h 311"/>
                <a:gd name="T12" fmla="*/ 52 w 143"/>
                <a:gd name="T13" fmla="*/ 280 h 311"/>
                <a:gd name="T14" fmla="*/ 42 w 143"/>
                <a:gd name="T15" fmla="*/ 287 h 311"/>
                <a:gd name="T16" fmla="*/ 61 w 143"/>
                <a:gd name="T17" fmla="*/ 270 h 311"/>
                <a:gd name="T18" fmla="*/ 57 w 143"/>
                <a:gd name="T19" fmla="*/ 279 h 311"/>
                <a:gd name="T20" fmla="*/ 73 w 143"/>
                <a:gd name="T21" fmla="*/ 260 h 311"/>
                <a:gd name="T22" fmla="*/ 69 w 143"/>
                <a:gd name="T23" fmla="*/ 269 h 311"/>
                <a:gd name="T24" fmla="*/ 84 w 143"/>
                <a:gd name="T25" fmla="*/ 249 h 311"/>
                <a:gd name="T26" fmla="*/ 80 w 143"/>
                <a:gd name="T27" fmla="*/ 259 h 311"/>
                <a:gd name="T28" fmla="*/ 84 w 143"/>
                <a:gd name="T29" fmla="*/ 249 h 311"/>
                <a:gd name="T30" fmla="*/ 94 w 143"/>
                <a:gd name="T31" fmla="*/ 238 h 311"/>
                <a:gd name="T32" fmla="*/ 91 w 143"/>
                <a:gd name="T33" fmla="*/ 247 h 311"/>
                <a:gd name="T34" fmla="*/ 103 w 143"/>
                <a:gd name="T35" fmla="*/ 225 h 311"/>
                <a:gd name="T36" fmla="*/ 101 w 143"/>
                <a:gd name="T37" fmla="*/ 235 h 311"/>
                <a:gd name="T38" fmla="*/ 112 w 143"/>
                <a:gd name="T39" fmla="*/ 212 h 311"/>
                <a:gd name="T40" fmla="*/ 110 w 143"/>
                <a:gd name="T41" fmla="*/ 223 h 311"/>
                <a:gd name="T42" fmla="*/ 119 w 143"/>
                <a:gd name="T43" fmla="*/ 199 h 311"/>
                <a:gd name="T44" fmla="*/ 117 w 143"/>
                <a:gd name="T45" fmla="*/ 209 h 311"/>
                <a:gd name="T46" fmla="*/ 125 w 143"/>
                <a:gd name="T47" fmla="*/ 185 h 311"/>
                <a:gd name="T48" fmla="*/ 124 w 143"/>
                <a:gd name="T49" fmla="*/ 195 h 311"/>
                <a:gd name="T50" fmla="*/ 130 w 143"/>
                <a:gd name="T51" fmla="*/ 170 h 311"/>
                <a:gd name="T52" fmla="*/ 130 w 143"/>
                <a:gd name="T53" fmla="*/ 180 h 311"/>
                <a:gd name="T54" fmla="*/ 134 w 143"/>
                <a:gd name="T55" fmla="*/ 155 h 311"/>
                <a:gd name="T56" fmla="*/ 136 w 143"/>
                <a:gd name="T57" fmla="*/ 164 h 311"/>
                <a:gd name="T58" fmla="*/ 136 w 143"/>
                <a:gd name="T59" fmla="*/ 140 h 311"/>
                <a:gd name="T60" fmla="*/ 137 w 143"/>
                <a:gd name="T61" fmla="*/ 150 h 311"/>
                <a:gd name="T62" fmla="*/ 138 w 143"/>
                <a:gd name="T63" fmla="*/ 125 h 311"/>
                <a:gd name="T64" fmla="*/ 140 w 143"/>
                <a:gd name="T65" fmla="*/ 135 h 311"/>
                <a:gd name="T66" fmla="*/ 139 w 143"/>
                <a:gd name="T67" fmla="*/ 109 h 311"/>
                <a:gd name="T68" fmla="*/ 141 w 143"/>
                <a:gd name="T69" fmla="*/ 119 h 311"/>
                <a:gd name="T70" fmla="*/ 141 w 143"/>
                <a:gd name="T71" fmla="*/ 91 h 311"/>
                <a:gd name="T72" fmla="*/ 141 w 143"/>
                <a:gd name="T73" fmla="*/ 104 h 311"/>
                <a:gd name="T74" fmla="*/ 139 w 143"/>
                <a:gd name="T75" fmla="*/ 76 h 311"/>
                <a:gd name="T76" fmla="*/ 140 w 143"/>
                <a:gd name="T77" fmla="*/ 88 h 311"/>
                <a:gd name="T78" fmla="*/ 135 w 143"/>
                <a:gd name="T79" fmla="*/ 63 h 311"/>
                <a:gd name="T80" fmla="*/ 139 w 143"/>
                <a:gd name="T81" fmla="*/ 72 h 311"/>
                <a:gd name="T82" fmla="*/ 132 w 143"/>
                <a:gd name="T83" fmla="*/ 48 h 311"/>
                <a:gd name="T84" fmla="*/ 138 w 143"/>
                <a:gd name="T85" fmla="*/ 54 h 311"/>
                <a:gd name="T86" fmla="*/ 131 w 143"/>
                <a:gd name="T87" fmla="*/ 40 h 311"/>
                <a:gd name="T88" fmla="*/ 133 w 143"/>
                <a:gd name="T89" fmla="*/ 31 h 311"/>
                <a:gd name="T90" fmla="*/ 131 w 143"/>
                <a:gd name="T91" fmla="*/ 40 h 311"/>
                <a:gd name="T92" fmla="*/ 129 w 143"/>
                <a:gd name="T93" fmla="*/ 16 h 311"/>
                <a:gd name="T94" fmla="*/ 126 w 143"/>
                <a:gd name="T95" fmla="*/ 25 h 311"/>
                <a:gd name="T96" fmla="*/ 120 w 143"/>
                <a:gd name="T97" fmla="*/ 0 h 311"/>
                <a:gd name="T98" fmla="*/ 124 w 143"/>
                <a:gd name="T99" fmla="*/ 1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3" h="311">
                  <a:moveTo>
                    <a:pt x="1" y="310"/>
                  </a:moveTo>
                  <a:cubicBezTo>
                    <a:pt x="0" y="308"/>
                    <a:pt x="1" y="307"/>
                    <a:pt x="2" y="306"/>
                  </a:cubicBezTo>
                  <a:cubicBezTo>
                    <a:pt x="5" y="305"/>
                    <a:pt x="7" y="304"/>
                    <a:pt x="9" y="303"/>
                  </a:cubicBezTo>
                  <a:cubicBezTo>
                    <a:pt x="10" y="302"/>
                    <a:pt x="12" y="303"/>
                    <a:pt x="12" y="304"/>
                  </a:cubicBezTo>
                  <a:cubicBezTo>
                    <a:pt x="13" y="305"/>
                    <a:pt x="12" y="307"/>
                    <a:pt x="11" y="307"/>
                  </a:cubicBezTo>
                  <a:cubicBezTo>
                    <a:pt x="9" y="308"/>
                    <a:pt x="7" y="310"/>
                    <a:pt x="4" y="311"/>
                  </a:cubicBezTo>
                  <a:cubicBezTo>
                    <a:pt x="3" y="311"/>
                    <a:pt x="3" y="311"/>
                    <a:pt x="3" y="311"/>
                  </a:cubicBezTo>
                  <a:cubicBezTo>
                    <a:pt x="2" y="311"/>
                    <a:pt x="1" y="310"/>
                    <a:pt x="1" y="310"/>
                  </a:cubicBezTo>
                  <a:close/>
                  <a:moveTo>
                    <a:pt x="15" y="303"/>
                  </a:moveTo>
                  <a:cubicBezTo>
                    <a:pt x="14" y="302"/>
                    <a:pt x="15" y="300"/>
                    <a:pt x="16" y="300"/>
                  </a:cubicBezTo>
                  <a:cubicBezTo>
                    <a:pt x="18" y="298"/>
                    <a:pt x="21" y="297"/>
                    <a:pt x="23" y="296"/>
                  </a:cubicBezTo>
                  <a:cubicBezTo>
                    <a:pt x="24" y="295"/>
                    <a:pt x="25" y="296"/>
                    <a:pt x="26" y="297"/>
                  </a:cubicBezTo>
                  <a:cubicBezTo>
                    <a:pt x="27" y="298"/>
                    <a:pt x="26" y="299"/>
                    <a:pt x="25" y="300"/>
                  </a:cubicBezTo>
                  <a:cubicBezTo>
                    <a:pt x="23" y="301"/>
                    <a:pt x="21" y="302"/>
                    <a:pt x="18" y="304"/>
                  </a:cubicBezTo>
                  <a:cubicBezTo>
                    <a:pt x="18" y="304"/>
                    <a:pt x="17" y="304"/>
                    <a:pt x="17" y="304"/>
                  </a:cubicBezTo>
                  <a:cubicBezTo>
                    <a:pt x="16" y="304"/>
                    <a:pt x="15" y="304"/>
                    <a:pt x="15" y="303"/>
                  </a:cubicBezTo>
                  <a:close/>
                  <a:moveTo>
                    <a:pt x="29" y="295"/>
                  </a:moveTo>
                  <a:cubicBezTo>
                    <a:pt x="28" y="294"/>
                    <a:pt x="28" y="293"/>
                    <a:pt x="30" y="292"/>
                  </a:cubicBezTo>
                  <a:cubicBezTo>
                    <a:pt x="32" y="291"/>
                    <a:pt x="34" y="289"/>
                    <a:pt x="36" y="288"/>
                  </a:cubicBezTo>
                  <a:cubicBezTo>
                    <a:pt x="37" y="287"/>
                    <a:pt x="39" y="288"/>
                    <a:pt x="39" y="289"/>
                  </a:cubicBezTo>
                  <a:cubicBezTo>
                    <a:pt x="40" y="290"/>
                    <a:pt x="40" y="291"/>
                    <a:pt x="39" y="292"/>
                  </a:cubicBezTo>
                  <a:cubicBezTo>
                    <a:pt x="36" y="293"/>
                    <a:pt x="34" y="295"/>
                    <a:pt x="32" y="296"/>
                  </a:cubicBezTo>
                  <a:cubicBezTo>
                    <a:pt x="32" y="296"/>
                    <a:pt x="31" y="296"/>
                    <a:pt x="31" y="296"/>
                  </a:cubicBezTo>
                  <a:cubicBezTo>
                    <a:pt x="30" y="296"/>
                    <a:pt x="29" y="296"/>
                    <a:pt x="29" y="295"/>
                  </a:cubicBezTo>
                  <a:close/>
                  <a:moveTo>
                    <a:pt x="42" y="287"/>
                  </a:moveTo>
                  <a:cubicBezTo>
                    <a:pt x="41" y="286"/>
                    <a:pt x="42" y="285"/>
                    <a:pt x="43" y="284"/>
                  </a:cubicBezTo>
                  <a:cubicBezTo>
                    <a:pt x="45" y="282"/>
                    <a:pt x="47" y="281"/>
                    <a:pt x="49" y="280"/>
                  </a:cubicBezTo>
                  <a:cubicBezTo>
                    <a:pt x="50" y="279"/>
                    <a:pt x="52" y="279"/>
                    <a:pt x="52" y="280"/>
                  </a:cubicBezTo>
                  <a:cubicBezTo>
                    <a:pt x="53" y="281"/>
                    <a:pt x="53" y="283"/>
                    <a:pt x="52" y="283"/>
                  </a:cubicBezTo>
                  <a:cubicBezTo>
                    <a:pt x="50" y="285"/>
                    <a:pt x="47" y="286"/>
                    <a:pt x="45" y="288"/>
                  </a:cubicBezTo>
                  <a:cubicBezTo>
                    <a:pt x="45" y="288"/>
                    <a:pt x="44" y="288"/>
                    <a:pt x="44" y="288"/>
                  </a:cubicBezTo>
                  <a:cubicBezTo>
                    <a:pt x="43" y="288"/>
                    <a:pt x="42" y="288"/>
                    <a:pt x="42" y="287"/>
                  </a:cubicBezTo>
                  <a:close/>
                  <a:moveTo>
                    <a:pt x="55" y="278"/>
                  </a:moveTo>
                  <a:cubicBezTo>
                    <a:pt x="54" y="277"/>
                    <a:pt x="54" y="276"/>
                    <a:pt x="55" y="275"/>
                  </a:cubicBezTo>
                  <a:cubicBezTo>
                    <a:pt x="57" y="273"/>
                    <a:pt x="59" y="272"/>
                    <a:pt x="61" y="270"/>
                  </a:cubicBezTo>
                  <a:cubicBezTo>
                    <a:pt x="61" y="270"/>
                    <a:pt x="61" y="270"/>
                    <a:pt x="61" y="270"/>
                  </a:cubicBezTo>
                  <a:cubicBezTo>
                    <a:pt x="62" y="269"/>
                    <a:pt x="64" y="270"/>
                    <a:pt x="65" y="271"/>
                  </a:cubicBezTo>
                  <a:cubicBezTo>
                    <a:pt x="65" y="272"/>
                    <a:pt x="65" y="273"/>
                    <a:pt x="64" y="274"/>
                  </a:cubicBezTo>
                  <a:cubicBezTo>
                    <a:pt x="62" y="276"/>
                    <a:pt x="60" y="277"/>
                    <a:pt x="58" y="279"/>
                  </a:cubicBezTo>
                  <a:cubicBezTo>
                    <a:pt x="58" y="279"/>
                    <a:pt x="57" y="279"/>
                    <a:pt x="57" y="279"/>
                  </a:cubicBezTo>
                  <a:cubicBezTo>
                    <a:pt x="56" y="279"/>
                    <a:pt x="55" y="279"/>
                    <a:pt x="55" y="278"/>
                  </a:cubicBezTo>
                  <a:close/>
                  <a:moveTo>
                    <a:pt x="67" y="269"/>
                  </a:moveTo>
                  <a:cubicBezTo>
                    <a:pt x="66" y="268"/>
                    <a:pt x="66" y="266"/>
                    <a:pt x="67" y="265"/>
                  </a:cubicBezTo>
                  <a:cubicBezTo>
                    <a:pt x="69" y="264"/>
                    <a:pt x="71" y="262"/>
                    <a:pt x="73" y="260"/>
                  </a:cubicBezTo>
                  <a:cubicBezTo>
                    <a:pt x="74" y="259"/>
                    <a:pt x="76" y="259"/>
                    <a:pt x="76" y="260"/>
                  </a:cubicBezTo>
                  <a:cubicBezTo>
                    <a:pt x="77" y="261"/>
                    <a:pt x="77" y="263"/>
                    <a:pt x="76" y="264"/>
                  </a:cubicBezTo>
                  <a:cubicBezTo>
                    <a:pt x="74" y="265"/>
                    <a:pt x="72" y="267"/>
                    <a:pt x="70" y="269"/>
                  </a:cubicBezTo>
                  <a:cubicBezTo>
                    <a:pt x="70" y="269"/>
                    <a:pt x="69" y="269"/>
                    <a:pt x="69" y="269"/>
                  </a:cubicBezTo>
                  <a:cubicBezTo>
                    <a:pt x="68" y="269"/>
                    <a:pt x="68" y="269"/>
                    <a:pt x="67" y="269"/>
                  </a:cubicBezTo>
                  <a:close/>
                  <a:moveTo>
                    <a:pt x="79" y="258"/>
                  </a:moveTo>
                  <a:cubicBezTo>
                    <a:pt x="78" y="257"/>
                    <a:pt x="78" y="256"/>
                    <a:pt x="79" y="255"/>
                  </a:cubicBezTo>
                  <a:cubicBezTo>
                    <a:pt x="81" y="253"/>
                    <a:pt x="82" y="251"/>
                    <a:pt x="84" y="249"/>
                  </a:cubicBezTo>
                  <a:cubicBezTo>
                    <a:pt x="85" y="248"/>
                    <a:pt x="86" y="248"/>
                    <a:pt x="87" y="249"/>
                  </a:cubicBezTo>
                  <a:cubicBezTo>
                    <a:pt x="88" y="250"/>
                    <a:pt x="88" y="252"/>
                    <a:pt x="87" y="253"/>
                  </a:cubicBezTo>
                  <a:cubicBezTo>
                    <a:pt x="86" y="254"/>
                    <a:pt x="84" y="256"/>
                    <a:pt x="82" y="258"/>
                  </a:cubicBezTo>
                  <a:cubicBezTo>
                    <a:pt x="82" y="259"/>
                    <a:pt x="81" y="259"/>
                    <a:pt x="80" y="259"/>
                  </a:cubicBezTo>
                  <a:cubicBezTo>
                    <a:pt x="80" y="259"/>
                    <a:pt x="79" y="259"/>
                    <a:pt x="79" y="258"/>
                  </a:cubicBezTo>
                  <a:close/>
                  <a:moveTo>
                    <a:pt x="84" y="249"/>
                  </a:moveTo>
                  <a:cubicBezTo>
                    <a:pt x="84" y="249"/>
                    <a:pt x="84" y="249"/>
                    <a:pt x="84" y="249"/>
                  </a:cubicBezTo>
                  <a:cubicBezTo>
                    <a:pt x="84" y="249"/>
                    <a:pt x="84" y="249"/>
                    <a:pt x="84" y="249"/>
                  </a:cubicBezTo>
                  <a:close/>
                  <a:moveTo>
                    <a:pt x="89" y="247"/>
                  </a:moveTo>
                  <a:cubicBezTo>
                    <a:pt x="88" y="246"/>
                    <a:pt x="88" y="245"/>
                    <a:pt x="89" y="244"/>
                  </a:cubicBezTo>
                  <a:cubicBezTo>
                    <a:pt x="91" y="242"/>
                    <a:pt x="93" y="240"/>
                    <a:pt x="94" y="238"/>
                  </a:cubicBezTo>
                  <a:cubicBezTo>
                    <a:pt x="94" y="238"/>
                    <a:pt x="94" y="238"/>
                    <a:pt x="94" y="238"/>
                  </a:cubicBezTo>
                  <a:cubicBezTo>
                    <a:pt x="95" y="237"/>
                    <a:pt x="97" y="237"/>
                    <a:pt x="98" y="237"/>
                  </a:cubicBezTo>
                  <a:cubicBezTo>
                    <a:pt x="98" y="238"/>
                    <a:pt x="99" y="240"/>
                    <a:pt x="98" y="241"/>
                  </a:cubicBezTo>
                  <a:cubicBezTo>
                    <a:pt x="96" y="243"/>
                    <a:pt x="95" y="245"/>
                    <a:pt x="93" y="247"/>
                  </a:cubicBezTo>
                  <a:cubicBezTo>
                    <a:pt x="92" y="247"/>
                    <a:pt x="92" y="247"/>
                    <a:pt x="91" y="247"/>
                  </a:cubicBezTo>
                  <a:cubicBezTo>
                    <a:pt x="90" y="247"/>
                    <a:pt x="90" y="247"/>
                    <a:pt x="89" y="247"/>
                  </a:cubicBezTo>
                  <a:close/>
                  <a:moveTo>
                    <a:pt x="99" y="235"/>
                  </a:moveTo>
                  <a:cubicBezTo>
                    <a:pt x="98" y="234"/>
                    <a:pt x="98" y="233"/>
                    <a:pt x="99" y="232"/>
                  </a:cubicBezTo>
                  <a:cubicBezTo>
                    <a:pt x="101" y="230"/>
                    <a:pt x="102" y="227"/>
                    <a:pt x="103" y="225"/>
                  </a:cubicBezTo>
                  <a:cubicBezTo>
                    <a:pt x="104" y="224"/>
                    <a:pt x="106" y="224"/>
                    <a:pt x="107" y="225"/>
                  </a:cubicBezTo>
                  <a:cubicBezTo>
                    <a:pt x="108" y="226"/>
                    <a:pt x="108" y="227"/>
                    <a:pt x="107" y="228"/>
                  </a:cubicBezTo>
                  <a:cubicBezTo>
                    <a:pt x="106" y="230"/>
                    <a:pt x="104" y="232"/>
                    <a:pt x="103" y="234"/>
                  </a:cubicBezTo>
                  <a:cubicBezTo>
                    <a:pt x="102" y="235"/>
                    <a:pt x="102" y="235"/>
                    <a:pt x="101" y="235"/>
                  </a:cubicBezTo>
                  <a:cubicBezTo>
                    <a:pt x="100" y="235"/>
                    <a:pt x="100" y="235"/>
                    <a:pt x="99" y="235"/>
                  </a:cubicBezTo>
                  <a:close/>
                  <a:moveTo>
                    <a:pt x="108" y="222"/>
                  </a:moveTo>
                  <a:cubicBezTo>
                    <a:pt x="107" y="221"/>
                    <a:pt x="107" y="220"/>
                    <a:pt x="108" y="219"/>
                  </a:cubicBezTo>
                  <a:cubicBezTo>
                    <a:pt x="109" y="217"/>
                    <a:pt x="110" y="215"/>
                    <a:pt x="112" y="212"/>
                  </a:cubicBezTo>
                  <a:cubicBezTo>
                    <a:pt x="112" y="211"/>
                    <a:pt x="114" y="211"/>
                    <a:pt x="115" y="212"/>
                  </a:cubicBezTo>
                  <a:cubicBezTo>
                    <a:pt x="116" y="212"/>
                    <a:pt x="116" y="214"/>
                    <a:pt x="116" y="215"/>
                  </a:cubicBezTo>
                  <a:cubicBezTo>
                    <a:pt x="114" y="217"/>
                    <a:pt x="113" y="219"/>
                    <a:pt x="112" y="221"/>
                  </a:cubicBezTo>
                  <a:cubicBezTo>
                    <a:pt x="111" y="222"/>
                    <a:pt x="110" y="223"/>
                    <a:pt x="110" y="223"/>
                  </a:cubicBezTo>
                  <a:cubicBezTo>
                    <a:pt x="109" y="223"/>
                    <a:pt x="109" y="222"/>
                    <a:pt x="108" y="222"/>
                  </a:cubicBezTo>
                  <a:close/>
                  <a:moveTo>
                    <a:pt x="116" y="209"/>
                  </a:moveTo>
                  <a:cubicBezTo>
                    <a:pt x="115" y="208"/>
                    <a:pt x="115" y="207"/>
                    <a:pt x="115" y="206"/>
                  </a:cubicBezTo>
                  <a:cubicBezTo>
                    <a:pt x="117" y="203"/>
                    <a:pt x="118" y="201"/>
                    <a:pt x="119" y="199"/>
                  </a:cubicBezTo>
                  <a:cubicBezTo>
                    <a:pt x="119" y="198"/>
                    <a:pt x="121" y="197"/>
                    <a:pt x="122" y="198"/>
                  </a:cubicBezTo>
                  <a:cubicBezTo>
                    <a:pt x="123" y="198"/>
                    <a:pt x="124" y="200"/>
                    <a:pt x="123" y="201"/>
                  </a:cubicBezTo>
                  <a:cubicBezTo>
                    <a:pt x="122" y="203"/>
                    <a:pt x="121" y="205"/>
                    <a:pt x="120" y="208"/>
                  </a:cubicBezTo>
                  <a:cubicBezTo>
                    <a:pt x="119" y="209"/>
                    <a:pt x="118" y="209"/>
                    <a:pt x="117" y="209"/>
                  </a:cubicBezTo>
                  <a:lnTo>
                    <a:pt x="116" y="209"/>
                  </a:lnTo>
                  <a:close/>
                  <a:moveTo>
                    <a:pt x="123" y="195"/>
                  </a:moveTo>
                  <a:cubicBezTo>
                    <a:pt x="122" y="194"/>
                    <a:pt x="122" y="193"/>
                    <a:pt x="122" y="192"/>
                  </a:cubicBezTo>
                  <a:cubicBezTo>
                    <a:pt x="123" y="189"/>
                    <a:pt x="124" y="187"/>
                    <a:pt x="125" y="185"/>
                  </a:cubicBezTo>
                  <a:cubicBezTo>
                    <a:pt x="125" y="183"/>
                    <a:pt x="127" y="183"/>
                    <a:pt x="128" y="183"/>
                  </a:cubicBezTo>
                  <a:cubicBezTo>
                    <a:pt x="129" y="184"/>
                    <a:pt x="130" y="185"/>
                    <a:pt x="129" y="186"/>
                  </a:cubicBezTo>
                  <a:cubicBezTo>
                    <a:pt x="128" y="189"/>
                    <a:pt x="127" y="191"/>
                    <a:pt x="126" y="194"/>
                  </a:cubicBezTo>
                  <a:cubicBezTo>
                    <a:pt x="126" y="194"/>
                    <a:pt x="125" y="195"/>
                    <a:pt x="124" y="195"/>
                  </a:cubicBezTo>
                  <a:lnTo>
                    <a:pt x="123" y="195"/>
                  </a:lnTo>
                  <a:close/>
                  <a:moveTo>
                    <a:pt x="129" y="180"/>
                  </a:moveTo>
                  <a:cubicBezTo>
                    <a:pt x="128" y="180"/>
                    <a:pt x="127" y="179"/>
                    <a:pt x="128" y="177"/>
                  </a:cubicBezTo>
                  <a:cubicBezTo>
                    <a:pt x="128" y="175"/>
                    <a:pt x="129" y="172"/>
                    <a:pt x="130" y="170"/>
                  </a:cubicBezTo>
                  <a:cubicBezTo>
                    <a:pt x="130" y="169"/>
                    <a:pt x="132" y="168"/>
                    <a:pt x="133" y="168"/>
                  </a:cubicBezTo>
                  <a:cubicBezTo>
                    <a:pt x="134" y="169"/>
                    <a:pt x="135" y="170"/>
                    <a:pt x="134" y="171"/>
                  </a:cubicBezTo>
                  <a:cubicBezTo>
                    <a:pt x="134" y="174"/>
                    <a:pt x="133" y="176"/>
                    <a:pt x="132" y="179"/>
                  </a:cubicBezTo>
                  <a:cubicBezTo>
                    <a:pt x="132" y="180"/>
                    <a:pt x="131" y="180"/>
                    <a:pt x="130" y="180"/>
                  </a:cubicBezTo>
                  <a:lnTo>
                    <a:pt x="129" y="180"/>
                  </a:lnTo>
                  <a:close/>
                  <a:moveTo>
                    <a:pt x="134" y="165"/>
                  </a:moveTo>
                  <a:cubicBezTo>
                    <a:pt x="132" y="165"/>
                    <a:pt x="132" y="164"/>
                    <a:pt x="132" y="163"/>
                  </a:cubicBezTo>
                  <a:cubicBezTo>
                    <a:pt x="133" y="160"/>
                    <a:pt x="133" y="158"/>
                    <a:pt x="134" y="155"/>
                  </a:cubicBezTo>
                  <a:cubicBezTo>
                    <a:pt x="134" y="155"/>
                    <a:pt x="134" y="155"/>
                    <a:pt x="134" y="155"/>
                  </a:cubicBezTo>
                  <a:cubicBezTo>
                    <a:pt x="134" y="154"/>
                    <a:pt x="135" y="153"/>
                    <a:pt x="136" y="153"/>
                  </a:cubicBezTo>
                  <a:cubicBezTo>
                    <a:pt x="138" y="154"/>
                    <a:pt x="139" y="155"/>
                    <a:pt x="138" y="156"/>
                  </a:cubicBezTo>
                  <a:cubicBezTo>
                    <a:pt x="138" y="159"/>
                    <a:pt x="137" y="161"/>
                    <a:pt x="136" y="164"/>
                  </a:cubicBezTo>
                  <a:cubicBezTo>
                    <a:pt x="136" y="165"/>
                    <a:pt x="135" y="165"/>
                    <a:pt x="134" y="165"/>
                  </a:cubicBezTo>
                  <a:close/>
                  <a:moveTo>
                    <a:pt x="137" y="150"/>
                  </a:moveTo>
                  <a:cubicBezTo>
                    <a:pt x="136" y="150"/>
                    <a:pt x="135" y="149"/>
                    <a:pt x="135" y="147"/>
                  </a:cubicBezTo>
                  <a:cubicBezTo>
                    <a:pt x="136" y="145"/>
                    <a:pt x="136" y="142"/>
                    <a:pt x="136" y="140"/>
                  </a:cubicBezTo>
                  <a:cubicBezTo>
                    <a:pt x="137" y="139"/>
                    <a:pt x="138" y="138"/>
                    <a:pt x="139" y="138"/>
                  </a:cubicBezTo>
                  <a:cubicBezTo>
                    <a:pt x="140" y="138"/>
                    <a:pt x="141" y="139"/>
                    <a:pt x="141" y="140"/>
                  </a:cubicBezTo>
                  <a:cubicBezTo>
                    <a:pt x="141" y="143"/>
                    <a:pt x="140" y="146"/>
                    <a:pt x="140" y="148"/>
                  </a:cubicBezTo>
                  <a:cubicBezTo>
                    <a:pt x="140" y="149"/>
                    <a:pt x="139" y="150"/>
                    <a:pt x="137" y="150"/>
                  </a:cubicBezTo>
                  <a:close/>
                  <a:moveTo>
                    <a:pt x="139" y="135"/>
                  </a:moveTo>
                  <a:cubicBezTo>
                    <a:pt x="138" y="135"/>
                    <a:pt x="137" y="133"/>
                    <a:pt x="137" y="132"/>
                  </a:cubicBezTo>
                  <a:cubicBezTo>
                    <a:pt x="138" y="130"/>
                    <a:pt x="138" y="127"/>
                    <a:pt x="138" y="124"/>
                  </a:cubicBezTo>
                  <a:cubicBezTo>
                    <a:pt x="138" y="125"/>
                    <a:pt x="138" y="125"/>
                    <a:pt x="138" y="125"/>
                  </a:cubicBezTo>
                  <a:cubicBezTo>
                    <a:pt x="138" y="123"/>
                    <a:pt x="139" y="122"/>
                    <a:pt x="141" y="122"/>
                  </a:cubicBezTo>
                  <a:cubicBezTo>
                    <a:pt x="142" y="122"/>
                    <a:pt x="143" y="124"/>
                    <a:pt x="143" y="125"/>
                  </a:cubicBezTo>
                  <a:cubicBezTo>
                    <a:pt x="143" y="127"/>
                    <a:pt x="142" y="130"/>
                    <a:pt x="142" y="133"/>
                  </a:cubicBezTo>
                  <a:cubicBezTo>
                    <a:pt x="142" y="134"/>
                    <a:pt x="141" y="135"/>
                    <a:pt x="140" y="135"/>
                  </a:cubicBezTo>
                  <a:lnTo>
                    <a:pt x="139" y="135"/>
                  </a:lnTo>
                  <a:close/>
                  <a:moveTo>
                    <a:pt x="141" y="119"/>
                  </a:moveTo>
                  <a:cubicBezTo>
                    <a:pt x="139" y="119"/>
                    <a:pt x="138" y="118"/>
                    <a:pt x="138" y="117"/>
                  </a:cubicBezTo>
                  <a:cubicBezTo>
                    <a:pt x="139" y="114"/>
                    <a:pt x="139" y="112"/>
                    <a:pt x="139" y="109"/>
                  </a:cubicBezTo>
                  <a:cubicBezTo>
                    <a:pt x="139" y="108"/>
                    <a:pt x="140" y="107"/>
                    <a:pt x="141" y="107"/>
                  </a:cubicBezTo>
                  <a:cubicBezTo>
                    <a:pt x="142" y="107"/>
                    <a:pt x="143" y="108"/>
                    <a:pt x="143" y="109"/>
                  </a:cubicBezTo>
                  <a:cubicBezTo>
                    <a:pt x="143" y="112"/>
                    <a:pt x="143" y="114"/>
                    <a:pt x="143" y="117"/>
                  </a:cubicBezTo>
                  <a:cubicBezTo>
                    <a:pt x="143" y="118"/>
                    <a:pt x="142" y="119"/>
                    <a:pt x="141" y="119"/>
                  </a:cubicBezTo>
                  <a:close/>
                  <a:moveTo>
                    <a:pt x="139" y="101"/>
                  </a:moveTo>
                  <a:cubicBezTo>
                    <a:pt x="139" y="99"/>
                    <a:pt x="138" y="96"/>
                    <a:pt x="138" y="94"/>
                  </a:cubicBezTo>
                  <a:cubicBezTo>
                    <a:pt x="138" y="94"/>
                    <a:pt x="138" y="94"/>
                    <a:pt x="138" y="94"/>
                  </a:cubicBezTo>
                  <a:cubicBezTo>
                    <a:pt x="138" y="92"/>
                    <a:pt x="139" y="91"/>
                    <a:pt x="141" y="91"/>
                  </a:cubicBezTo>
                  <a:cubicBezTo>
                    <a:pt x="142" y="91"/>
                    <a:pt x="143" y="92"/>
                    <a:pt x="143" y="93"/>
                  </a:cubicBezTo>
                  <a:cubicBezTo>
                    <a:pt x="143" y="96"/>
                    <a:pt x="143" y="99"/>
                    <a:pt x="143" y="101"/>
                  </a:cubicBezTo>
                  <a:cubicBezTo>
                    <a:pt x="143" y="102"/>
                    <a:pt x="142" y="104"/>
                    <a:pt x="141" y="104"/>
                  </a:cubicBezTo>
                  <a:cubicBezTo>
                    <a:pt x="141" y="104"/>
                    <a:pt x="141" y="104"/>
                    <a:pt x="141" y="104"/>
                  </a:cubicBezTo>
                  <a:cubicBezTo>
                    <a:pt x="140" y="104"/>
                    <a:pt x="139" y="103"/>
                    <a:pt x="139" y="101"/>
                  </a:cubicBezTo>
                  <a:close/>
                  <a:moveTo>
                    <a:pt x="138" y="86"/>
                  </a:moveTo>
                  <a:cubicBezTo>
                    <a:pt x="138" y="83"/>
                    <a:pt x="137" y="81"/>
                    <a:pt x="137" y="78"/>
                  </a:cubicBezTo>
                  <a:cubicBezTo>
                    <a:pt x="137" y="77"/>
                    <a:pt x="138" y="76"/>
                    <a:pt x="139" y="76"/>
                  </a:cubicBezTo>
                  <a:cubicBezTo>
                    <a:pt x="141" y="75"/>
                    <a:pt x="142" y="76"/>
                    <a:pt x="142" y="78"/>
                  </a:cubicBezTo>
                  <a:cubicBezTo>
                    <a:pt x="142" y="80"/>
                    <a:pt x="142" y="83"/>
                    <a:pt x="143" y="86"/>
                  </a:cubicBezTo>
                  <a:cubicBezTo>
                    <a:pt x="143" y="87"/>
                    <a:pt x="142" y="88"/>
                    <a:pt x="140" y="88"/>
                  </a:cubicBezTo>
                  <a:cubicBezTo>
                    <a:pt x="140" y="88"/>
                    <a:pt x="140" y="88"/>
                    <a:pt x="140" y="88"/>
                  </a:cubicBezTo>
                  <a:cubicBezTo>
                    <a:pt x="139" y="88"/>
                    <a:pt x="138" y="87"/>
                    <a:pt x="138" y="86"/>
                  </a:cubicBezTo>
                  <a:close/>
                  <a:moveTo>
                    <a:pt x="136" y="71"/>
                  </a:moveTo>
                  <a:cubicBezTo>
                    <a:pt x="136" y="68"/>
                    <a:pt x="135" y="65"/>
                    <a:pt x="135" y="63"/>
                  </a:cubicBezTo>
                  <a:cubicBezTo>
                    <a:pt x="135" y="63"/>
                    <a:pt x="135" y="63"/>
                    <a:pt x="135" y="63"/>
                  </a:cubicBezTo>
                  <a:cubicBezTo>
                    <a:pt x="135" y="62"/>
                    <a:pt x="136" y="60"/>
                    <a:pt x="137" y="60"/>
                  </a:cubicBezTo>
                  <a:cubicBezTo>
                    <a:pt x="138" y="60"/>
                    <a:pt x="140" y="61"/>
                    <a:pt x="140" y="62"/>
                  </a:cubicBezTo>
                  <a:cubicBezTo>
                    <a:pt x="140" y="65"/>
                    <a:pt x="141" y="67"/>
                    <a:pt x="141" y="70"/>
                  </a:cubicBezTo>
                  <a:cubicBezTo>
                    <a:pt x="141" y="71"/>
                    <a:pt x="140" y="72"/>
                    <a:pt x="139" y="72"/>
                  </a:cubicBezTo>
                  <a:cubicBezTo>
                    <a:pt x="139" y="73"/>
                    <a:pt x="139" y="73"/>
                    <a:pt x="139" y="73"/>
                  </a:cubicBezTo>
                  <a:cubicBezTo>
                    <a:pt x="137" y="73"/>
                    <a:pt x="136" y="72"/>
                    <a:pt x="136" y="71"/>
                  </a:cubicBezTo>
                  <a:close/>
                  <a:moveTo>
                    <a:pt x="134" y="55"/>
                  </a:moveTo>
                  <a:cubicBezTo>
                    <a:pt x="133" y="53"/>
                    <a:pt x="133" y="50"/>
                    <a:pt x="132" y="48"/>
                  </a:cubicBezTo>
                  <a:cubicBezTo>
                    <a:pt x="132" y="48"/>
                    <a:pt x="132" y="48"/>
                    <a:pt x="132" y="48"/>
                  </a:cubicBezTo>
                  <a:cubicBezTo>
                    <a:pt x="132" y="46"/>
                    <a:pt x="133" y="45"/>
                    <a:pt x="134" y="45"/>
                  </a:cubicBezTo>
                  <a:cubicBezTo>
                    <a:pt x="135" y="45"/>
                    <a:pt x="137" y="45"/>
                    <a:pt x="137" y="47"/>
                  </a:cubicBezTo>
                  <a:cubicBezTo>
                    <a:pt x="137" y="49"/>
                    <a:pt x="138" y="52"/>
                    <a:pt x="138" y="54"/>
                  </a:cubicBezTo>
                  <a:cubicBezTo>
                    <a:pt x="139" y="56"/>
                    <a:pt x="138" y="57"/>
                    <a:pt x="136" y="57"/>
                  </a:cubicBezTo>
                  <a:cubicBezTo>
                    <a:pt x="136" y="57"/>
                    <a:pt x="136" y="57"/>
                    <a:pt x="136" y="57"/>
                  </a:cubicBezTo>
                  <a:cubicBezTo>
                    <a:pt x="135" y="57"/>
                    <a:pt x="134" y="56"/>
                    <a:pt x="134" y="55"/>
                  </a:cubicBezTo>
                  <a:close/>
                  <a:moveTo>
                    <a:pt x="131" y="40"/>
                  </a:moveTo>
                  <a:cubicBezTo>
                    <a:pt x="130" y="37"/>
                    <a:pt x="129" y="35"/>
                    <a:pt x="129" y="33"/>
                  </a:cubicBezTo>
                  <a:cubicBezTo>
                    <a:pt x="129" y="33"/>
                    <a:pt x="129" y="33"/>
                    <a:pt x="129" y="33"/>
                  </a:cubicBezTo>
                  <a:cubicBezTo>
                    <a:pt x="128" y="31"/>
                    <a:pt x="129" y="30"/>
                    <a:pt x="130" y="30"/>
                  </a:cubicBezTo>
                  <a:cubicBezTo>
                    <a:pt x="131" y="29"/>
                    <a:pt x="133" y="30"/>
                    <a:pt x="133" y="31"/>
                  </a:cubicBezTo>
                  <a:cubicBezTo>
                    <a:pt x="134" y="34"/>
                    <a:pt x="134" y="36"/>
                    <a:pt x="135" y="39"/>
                  </a:cubicBezTo>
                  <a:cubicBezTo>
                    <a:pt x="135" y="40"/>
                    <a:pt x="135" y="41"/>
                    <a:pt x="133" y="42"/>
                  </a:cubicBezTo>
                  <a:cubicBezTo>
                    <a:pt x="133" y="42"/>
                    <a:pt x="133" y="42"/>
                    <a:pt x="133" y="42"/>
                  </a:cubicBezTo>
                  <a:cubicBezTo>
                    <a:pt x="132" y="42"/>
                    <a:pt x="131" y="41"/>
                    <a:pt x="131" y="40"/>
                  </a:cubicBezTo>
                  <a:close/>
                  <a:moveTo>
                    <a:pt x="126" y="25"/>
                  </a:moveTo>
                  <a:cubicBezTo>
                    <a:pt x="126" y="22"/>
                    <a:pt x="125" y="20"/>
                    <a:pt x="124" y="18"/>
                  </a:cubicBezTo>
                  <a:cubicBezTo>
                    <a:pt x="124" y="16"/>
                    <a:pt x="124" y="15"/>
                    <a:pt x="126" y="15"/>
                  </a:cubicBezTo>
                  <a:cubicBezTo>
                    <a:pt x="127" y="14"/>
                    <a:pt x="128" y="15"/>
                    <a:pt x="129" y="16"/>
                  </a:cubicBezTo>
                  <a:cubicBezTo>
                    <a:pt x="129" y="19"/>
                    <a:pt x="130" y="21"/>
                    <a:pt x="131" y="24"/>
                  </a:cubicBezTo>
                  <a:cubicBezTo>
                    <a:pt x="131" y="25"/>
                    <a:pt x="131" y="26"/>
                    <a:pt x="129" y="27"/>
                  </a:cubicBezTo>
                  <a:cubicBezTo>
                    <a:pt x="129" y="27"/>
                    <a:pt x="129" y="27"/>
                    <a:pt x="129" y="27"/>
                  </a:cubicBezTo>
                  <a:cubicBezTo>
                    <a:pt x="128" y="27"/>
                    <a:pt x="127" y="26"/>
                    <a:pt x="126" y="25"/>
                  </a:cubicBezTo>
                  <a:close/>
                  <a:moveTo>
                    <a:pt x="122" y="10"/>
                  </a:moveTo>
                  <a:cubicBezTo>
                    <a:pt x="120" y="6"/>
                    <a:pt x="119" y="3"/>
                    <a:pt x="119" y="3"/>
                  </a:cubicBezTo>
                  <a:cubicBezTo>
                    <a:pt x="119" y="3"/>
                    <a:pt x="119" y="3"/>
                    <a:pt x="119" y="3"/>
                  </a:cubicBezTo>
                  <a:cubicBezTo>
                    <a:pt x="118" y="2"/>
                    <a:pt x="119" y="1"/>
                    <a:pt x="120" y="0"/>
                  </a:cubicBezTo>
                  <a:cubicBezTo>
                    <a:pt x="121" y="0"/>
                    <a:pt x="123" y="0"/>
                    <a:pt x="123" y="1"/>
                  </a:cubicBezTo>
                  <a:cubicBezTo>
                    <a:pt x="123" y="1"/>
                    <a:pt x="124" y="4"/>
                    <a:pt x="126" y="9"/>
                  </a:cubicBezTo>
                  <a:cubicBezTo>
                    <a:pt x="126" y="10"/>
                    <a:pt x="126" y="11"/>
                    <a:pt x="125" y="12"/>
                  </a:cubicBezTo>
                  <a:cubicBezTo>
                    <a:pt x="124" y="12"/>
                    <a:pt x="124" y="12"/>
                    <a:pt x="124" y="12"/>
                  </a:cubicBezTo>
                  <a:cubicBezTo>
                    <a:pt x="123" y="12"/>
                    <a:pt x="122" y="11"/>
                    <a:pt x="122" y="10"/>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8" name="Freeform 757"/>
            <p:cNvSpPr>
              <a:spLocks noEditPoints="1"/>
            </p:cNvSpPr>
            <p:nvPr/>
          </p:nvSpPr>
          <p:spPr bwMode="auto">
            <a:xfrm>
              <a:off x="4743449" y="1778001"/>
              <a:ext cx="247650" cy="909638"/>
            </a:xfrm>
            <a:custGeom>
              <a:avLst/>
              <a:gdLst>
                <a:gd name="T0" fmla="*/ 3 w 91"/>
                <a:gd name="T1" fmla="*/ 336 h 336"/>
                <a:gd name="T2" fmla="*/ 0 w 91"/>
                <a:gd name="T3" fmla="*/ 334 h 336"/>
                <a:gd name="T4" fmla="*/ 5 w 91"/>
                <a:gd name="T5" fmla="*/ 335 h 336"/>
                <a:gd name="T6" fmla="*/ 5 w 91"/>
                <a:gd name="T7" fmla="*/ 333 h 336"/>
                <a:gd name="T8" fmla="*/ 2 w 91"/>
                <a:gd name="T9" fmla="*/ 317 h 336"/>
                <a:gd name="T10" fmla="*/ 6 w 91"/>
                <a:gd name="T11" fmla="*/ 326 h 336"/>
                <a:gd name="T12" fmla="*/ 4 w 91"/>
                <a:gd name="T13" fmla="*/ 310 h 336"/>
                <a:gd name="T14" fmla="*/ 7 w 91"/>
                <a:gd name="T15" fmla="*/ 300 h 336"/>
                <a:gd name="T16" fmla="*/ 6 w 91"/>
                <a:gd name="T17" fmla="*/ 312 h 336"/>
                <a:gd name="T18" fmla="*/ 8 w 91"/>
                <a:gd name="T19" fmla="*/ 287 h 336"/>
                <a:gd name="T20" fmla="*/ 12 w 91"/>
                <a:gd name="T21" fmla="*/ 288 h 336"/>
                <a:gd name="T22" fmla="*/ 8 w 91"/>
                <a:gd name="T23" fmla="*/ 297 h 336"/>
                <a:gd name="T24" fmla="*/ 11 w 91"/>
                <a:gd name="T25" fmla="*/ 271 h 336"/>
                <a:gd name="T26" fmla="*/ 14 w 91"/>
                <a:gd name="T27" fmla="*/ 280 h 336"/>
                <a:gd name="T28" fmla="*/ 14 w 91"/>
                <a:gd name="T29" fmla="*/ 267 h 336"/>
                <a:gd name="T30" fmla="*/ 17 w 91"/>
                <a:gd name="T31" fmla="*/ 254 h 336"/>
                <a:gd name="T32" fmla="*/ 15 w 91"/>
                <a:gd name="T33" fmla="*/ 267 h 336"/>
                <a:gd name="T34" fmla="*/ 15 w 91"/>
                <a:gd name="T35" fmla="*/ 248 h 336"/>
                <a:gd name="T36" fmla="*/ 21 w 91"/>
                <a:gd name="T37" fmla="*/ 241 h 336"/>
                <a:gd name="T38" fmla="*/ 19 w 91"/>
                <a:gd name="T39" fmla="*/ 236 h 336"/>
                <a:gd name="T40" fmla="*/ 19 w 91"/>
                <a:gd name="T41" fmla="*/ 225 h 336"/>
                <a:gd name="T42" fmla="*/ 23 w 91"/>
                <a:gd name="T43" fmla="*/ 227 h 336"/>
                <a:gd name="T44" fmla="*/ 19 w 91"/>
                <a:gd name="T45" fmla="*/ 236 h 336"/>
                <a:gd name="T46" fmla="*/ 21 w 91"/>
                <a:gd name="T47" fmla="*/ 210 h 336"/>
                <a:gd name="T48" fmla="*/ 24 w 91"/>
                <a:gd name="T49" fmla="*/ 218 h 336"/>
                <a:gd name="T50" fmla="*/ 23 w 91"/>
                <a:gd name="T51" fmla="*/ 202 h 336"/>
                <a:gd name="T52" fmla="*/ 27 w 91"/>
                <a:gd name="T53" fmla="*/ 193 h 336"/>
                <a:gd name="T54" fmla="*/ 25 w 91"/>
                <a:gd name="T55" fmla="*/ 205 h 336"/>
                <a:gd name="T56" fmla="*/ 28 w 91"/>
                <a:gd name="T57" fmla="*/ 179 h 336"/>
                <a:gd name="T58" fmla="*/ 30 w 91"/>
                <a:gd name="T59" fmla="*/ 188 h 336"/>
                <a:gd name="T60" fmla="*/ 30 w 91"/>
                <a:gd name="T61" fmla="*/ 172 h 336"/>
                <a:gd name="T62" fmla="*/ 36 w 91"/>
                <a:gd name="T63" fmla="*/ 165 h 336"/>
                <a:gd name="T64" fmla="*/ 31 w 91"/>
                <a:gd name="T65" fmla="*/ 174 h 336"/>
                <a:gd name="T66" fmla="*/ 35 w 91"/>
                <a:gd name="T67" fmla="*/ 149 h 336"/>
                <a:gd name="T68" fmla="*/ 38 w 91"/>
                <a:gd name="T69" fmla="*/ 158 h 336"/>
                <a:gd name="T70" fmla="*/ 39 w 91"/>
                <a:gd name="T71" fmla="*/ 144 h 336"/>
                <a:gd name="T72" fmla="*/ 39 w 91"/>
                <a:gd name="T73" fmla="*/ 134 h 336"/>
                <a:gd name="T74" fmla="*/ 42 w 91"/>
                <a:gd name="T75" fmla="*/ 143 h 336"/>
                <a:gd name="T76" fmla="*/ 43 w 91"/>
                <a:gd name="T77" fmla="*/ 129 h 336"/>
                <a:gd name="T78" fmla="*/ 46 w 91"/>
                <a:gd name="T79" fmla="*/ 117 h 336"/>
                <a:gd name="T80" fmla="*/ 44 w 91"/>
                <a:gd name="T81" fmla="*/ 129 h 336"/>
                <a:gd name="T82" fmla="*/ 46 w 91"/>
                <a:gd name="T83" fmla="*/ 111 h 336"/>
                <a:gd name="T84" fmla="*/ 52 w 91"/>
                <a:gd name="T85" fmla="*/ 105 h 336"/>
                <a:gd name="T86" fmla="*/ 47 w 91"/>
                <a:gd name="T87" fmla="*/ 114 h 336"/>
                <a:gd name="T88" fmla="*/ 52 w 91"/>
                <a:gd name="T89" fmla="*/ 89 h 336"/>
                <a:gd name="T90" fmla="*/ 54 w 91"/>
                <a:gd name="T91" fmla="*/ 97 h 336"/>
                <a:gd name="T92" fmla="*/ 55 w 91"/>
                <a:gd name="T93" fmla="*/ 84 h 336"/>
                <a:gd name="T94" fmla="*/ 56 w 91"/>
                <a:gd name="T95" fmla="*/ 74 h 336"/>
                <a:gd name="T96" fmla="*/ 58 w 91"/>
                <a:gd name="T97" fmla="*/ 82 h 336"/>
                <a:gd name="T98" fmla="*/ 60 w 91"/>
                <a:gd name="T99" fmla="*/ 69 h 336"/>
                <a:gd name="T100" fmla="*/ 64 w 91"/>
                <a:gd name="T101" fmla="*/ 57 h 336"/>
                <a:gd name="T102" fmla="*/ 60 w 91"/>
                <a:gd name="T103" fmla="*/ 69 h 336"/>
                <a:gd name="T104" fmla="*/ 66 w 91"/>
                <a:gd name="T105" fmla="*/ 44 h 336"/>
                <a:gd name="T106" fmla="*/ 68 w 91"/>
                <a:gd name="T107" fmla="*/ 53 h 336"/>
                <a:gd name="T108" fmla="*/ 69 w 91"/>
                <a:gd name="T109" fmla="*/ 37 h 336"/>
                <a:gd name="T110" fmla="*/ 75 w 91"/>
                <a:gd name="T111" fmla="*/ 28 h 336"/>
                <a:gd name="T112" fmla="*/ 71 w 91"/>
                <a:gd name="T113" fmla="*/ 40 h 336"/>
                <a:gd name="T114" fmla="*/ 75 w 91"/>
                <a:gd name="T115" fmla="*/ 22 h 336"/>
                <a:gd name="T116" fmla="*/ 83 w 91"/>
                <a:gd name="T117" fmla="*/ 17 h 336"/>
                <a:gd name="T118" fmla="*/ 76 w 91"/>
                <a:gd name="T119" fmla="*/ 25 h 336"/>
                <a:gd name="T120" fmla="*/ 87 w 91"/>
                <a:gd name="T121" fmla="*/ 1 h 336"/>
                <a:gd name="T122" fmla="*/ 90 w 91"/>
                <a:gd name="T123" fmla="*/ 4 h 336"/>
                <a:gd name="T124" fmla="*/ 83 w 91"/>
                <a:gd name="T125" fmla="*/ 1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336">
                  <a:moveTo>
                    <a:pt x="3" y="336"/>
                  </a:moveTo>
                  <a:cubicBezTo>
                    <a:pt x="3" y="336"/>
                    <a:pt x="3" y="336"/>
                    <a:pt x="3" y="336"/>
                  </a:cubicBezTo>
                  <a:cubicBezTo>
                    <a:pt x="3" y="336"/>
                    <a:pt x="3" y="336"/>
                    <a:pt x="3" y="336"/>
                  </a:cubicBezTo>
                  <a:cubicBezTo>
                    <a:pt x="2" y="336"/>
                    <a:pt x="2" y="336"/>
                    <a:pt x="2" y="336"/>
                  </a:cubicBezTo>
                  <a:cubicBezTo>
                    <a:pt x="1" y="336"/>
                    <a:pt x="1" y="334"/>
                    <a:pt x="0" y="334"/>
                  </a:cubicBezTo>
                  <a:cubicBezTo>
                    <a:pt x="0" y="334"/>
                    <a:pt x="0" y="334"/>
                    <a:pt x="0" y="334"/>
                  </a:cubicBezTo>
                  <a:cubicBezTo>
                    <a:pt x="0" y="332"/>
                    <a:pt x="1" y="331"/>
                    <a:pt x="2" y="331"/>
                  </a:cubicBezTo>
                  <a:cubicBezTo>
                    <a:pt x="3" y="331"/>
                    <a:pt x="4" y="331"/>
                    <a:pt x="5" y="332"/>
                  </a:cubicBezTo>
                  <a:cubicBezTo>
                    <a:pt x="6" y="333"/>
                    <a:pt x="6" y="334"/>
                    <a:pt x="5" y="335"/>
                  </a:cubicBezTo>
                  <a:cubicBezTo>
                    <a:pt x="5" y="336"/>
                    <a:pt x="4" y="336"/>
                    <a:pt x="3" y="336"/>
                  </a:cubicBezTo>
                  <a:close/>
                  <a:moveTo>
                    <a:pt x="5" y="333"/>
                  </a:moveTo>
                  <a:cubicBezTo>
                    <a:pt x="5" y="333"/>
                    <a:pt x="5" y="333"/>
                    <a:pt x="5" y="333"/>
                  </a:cubicBezTo>
                  <a:moveTo>
                    <a:pt x="3" y="328"/>
                  </a:moveTo>
                  <a:cubicBezTo>
                    <a:pt x="2" y="328"/>
                    <a:pt x="1" y="326"/>
                    <a:pt x="1" y="325"/>
                  </a:cubicBezTo>
                  <a:cubicBezTo>
                    <a:pt x="2" y="323"/>
                    <a:pt x="2" y="320"/>
                    <a:pt x="2" y="317"/>
                  </a:cubicBezTo>
                  <a:cubicBezTo>
                    <a:pt x="3" y="316"/>
                    <a:pt x="4" y="315"/>
                    <a:pt x="5" y="316"/>
                  </a:cubicBezTo>
                  <a:cubicBezTo>
                    <a:pt x="6" y="316"/>
                    <a:pt x="7" y="317"/>
                    <a:pt x="7" y="318"/>
                  </a:cubicBezTo>
                  <a:cubicBezTo>
                    <a:pt x="7" y="321"/>
                    <a:pt x="6" y="323"/>
                    <a:pt x="6" y="326"/>
                  </a:cubicBezTo>
                  <a:cubicBezTo>
                    <a:pt x="6" y="327"/>
                    <a:pt x="5" y="328"/>
                    <a:pt x="3" y="328"/>
                  </a:cubicBezTo>
                  <a:close/>
                  <a:moveTo>
                    <a:pt x="6" y="312"/>
                  </a:moveTo>
                  <a:cubicBezTo>
                    <a:pt x="4" y="312"/>
                    <a:pt x="3" y="311"/>
                    <a:pt x="4" y="310"/>
                  </a:cubicBezTo>
                  <a:cubicBezTo>
                    <a:pt x="4" y="307"/>
                    <a:pt x="4" y="305"/>
                    <a:pt x="5" y="302"/>
                  </a:cubicBezTo>
                  <a:cubicBezTo>
                    <a:pt x="5" y="302"/>
                    <a:pt x="5" y="302"/>
                    <a:pt x="5" y="302"/>
                  </a:cubicBezTo>
                  <a:cubicBezTo>
                    <a:pt x="5" y="301"/>
                    <a:pt x="6" y="300"/>
                    <a:pt x="7" y="300"/>
                  </a:cubicBezTo>
                  <a:cubicBezTo>
                    <a:pt x="9" y="300"/>
                    <a:pt x="10" y="302"/>
                    <a:pt x="9" y="303"/>
                  </a:cubicBezTo>
                  <a:cubicBezTo>
                    <a:pt x="9" y="305"/>
                    <a:pt x="9" y="308"/>
                    <a:pt x="8" y="310"/>
                  </a:cubicBezTo>
                  <a:cubicBezTo>
                    <a:pt x="8" y="312"/>
                    <a:pt x="7" y="312"/>
                    <a:pt x="6" y="312"/>
                  </a:cubicBezTo>
                  <a:close/>
                  <a:moveTo>
                    <a:pt x="8" y="297"/>
                  </a:moveTo>
                  <a:cubicBezTo>
                    <a:pt x="7" y="297"/>
                    <a:pt x="6" y="296"/>
                    <a:pt x="6" y="294"/>
                  </a:cubicBezTo>
                  <a:cubicBezTo>
                    <a:pt x="7" y="292"/>
                    <a:pt x="7" y="290"/>
                    <a:pt x="8" y="287"/>
                  </a:cubicBezTo>
                  <a:cubicBezTo>
                    <a:pt x="8" y="287"/>
                    <a:pt x="8" y="287"/>
                    <a:pt x="8" y="287"/>
                  </a:cubicBezTo>
                  <a:cubicBezTo>
                    <a:pt x="8" y="285"/>
                    <a:pt x="9" y="285"/>
                    <a:pt x="11" y="285"/>
                  </a:cubicBezTo>
                  <a:cubicBezTo>
                    <a:pt x="12" y="285"/>
                    <a:pt x="13" y="286"/>
                    <a:pt x="12" y="288"/>
                  </a:cubicBezTo>
                  <a:cubicBezTo>
                    <a:pt x="12" y="288"/>
                    <a:pt x="12" y="288"/>
                    <a:pt x="12" y="288"/>
                  </a:cubicBezTo>
                  <a:cubicBezTo>
                    <a:pt x="12" y="291"/>
                    <a:pt x="11" y="293"/>
                    <a:pt x="11" y="295"/>
                  </a:cubicBezTo>
                  <a:cubicBezTo>
                    <a:pt x="11" y="296"/>
                    <a:pt x="10" y="297"/>
                    <a:pt x="8" y="297"/>
                  </a:cubicBezTo>
                  <a:close/>
                  <a:moveTo>
                    <a:pt x="11" y="282"/>
                  </a:moveTo>
                  <a:cubicBezTo>
                    <a:pt x="10" y="282"/>
                    <a:pt x="9" y="280"/>
                    <a:pt x="10" y="279"/>
                  </a:cubicBezTo>
                  <a:cubicBezTo>
                    <a:pt x="10" y="276"/>
                    <a:pt x="11" y="274"/>
                    <a:pt x="11" y="271"/>
                  </a:cubicBezTo>
                  <a:cubicBezTo>
                    <a:pt x="11" y="270"/>
                    <a:pt x="13" y="269"/>
                    <a:pt x="14" y="270"/>
                  </a:cubicBezTo>
                  <a:cubicBezTo>
                    <a:pt x="15" y="270"/>
                    <a:pt x="16" y="271"/>
                    <a:pt x="16" y="272"/>
                  </a:cubicBezTo>
                  <a:cubicBezTo>
                    <a:pt x="15" y="275"/>
                    <a:pt x="15" y="277"/>
                    <a:pt x="14" y="280"/>
                  </a:cubicBezTo>
                  <a:cubicBezTo>
                    <a:pt x="14" y="281"/>
                    <a:pt x="13" y="282"/>
                    <a:pt x="12" y="282"/>
                  </a:cubicBezTo>
                  <a:lnTo>
                    <a:pt x="11" y="282"/>
                  </a:lnTo>
                  <a:close/>
                  <a:moveTo>
                    <a:pt x="14" y="267"/>
                  </a:moveTo>
                  <a:cubicBezTo>
                    <a:pt x="13" y="266"/>
                    <a:pt x="12" y="265"/>
                    <a:pt x="13" y="264"/>
                  </a:cubicBezTo>
                  <a:cubicBezTo>
                    <a:pt x="13" y="261"/>
                    <a:pt x="13" y="259"/>
                    <a:pt x="14" y="256"/>
                  </a:cubicBezTo>
                  <a:cubicBezTo>
                    <a:pt x="14" y="255"/>
                    <a:pt x="15" y="254"/>
                    <a:pt x="17" y="254"/>
                  </a:cubicBezTo>
                  <a:cubicBezTo>
                    <a:pt x="18" y="254"/>
                    <a:pt x="19" y="256"/>
                    <a:pt x="18" y="257"/>
                  </a:cubicBezTo>
                  <a:cubicBezTo>
                    <a:pt x="18" y="259"/>
                    <a:pt x="18" y="262"/>
                    <a:pt x="17" y="265"/>
                  </a:cubicBezTo>
                  <a:cubicBezTo>
                    <a:pt x="17" y="266"/>
                    <a:pt x="16" y="267"/>
                    <a:pt x="15" y="267"/>
                  </a:cubicBezTo>
                  <a:lnTo>
                    <a:pt x="14" y="267"/>
                  </a:lnTo>
                  <a:close/>
                  <a:moveTo>
                    <a:pt x="17" y="251"/>
                  </a:moveTo>
                  <a:cubicBezTo>
                    <a:pt x="16" y="251"/>
                    <a:pt x="15" y="250"/>
                    <a:pt x="15" y="248"/>
                  </a:cubicBezTo>
                  <a:cubicBezTo>
                    <a:pt x="15" y="246"/>
                    <a:pt x="16" y="243"/>
                    <a:pt x="16" y="241"/>
                  </a:cubicBezTo>
                  <a:cubicBezTo>
                    <a:pt x="16" y="239"/>
                    <a:pt x="18" y="239"/>
                    <a:pt x="19" y="239"/>
                  </a:cubicBezTo>
                  <a:cubicBezTo>
                    <a:pt x="20" y="239"/>
                    <a:pt x="21" y="240"/>
                    <a:pt x="21" y="241"/>
                  </a:cubicBezTo>
                  <a:cubicBezTo>
                    <a:pt x="20" y="244"/>
                    <a:pt x="20" y="247"/>
                    <a:pt x="20" y="249"/>
                  </a:cubicBezTo>
                  <a:cubicBezTo>
                    <a:pt x="20" y="250"/>
                    <a:pt x="18" y="251"/>
                    <a:pt x="17" y="251"/>
                  </a:cubicBezTo>
                  <a:close/>
                  <a:moveTo>
                    <a:pt x="19" y="236"/>
                  </a:moveTo>
                  <a:cubicBezTo>
                    <a:pt x="18" y="236"/>
                    <a:pt x="17" y="234"/>
                    <a:pt x="17" y="233"/>
                  </a:cubicBezTo>
                  <a:cubicBezTo>
                    <a:pt x="18" y="231"/>
                    <a:pt x="18" y="229"/>
                    <a:pt x="18" y="227"/>
                  </a:cubicBezTo>
                  <a:cubicBezTo>
                    <a:pt x="18" y="226"/>
                    <a:pt x="18" y="226"/>
                    <a:pt x="19" y="225"/>
                  </a:cubicBezTo>
                  <a:cubicBezTo>
                    <a:pt x="19" y="224"/>
                    <a:pt x="20" y="223"/>
                    <a:pt x="21" y="223"/>
                  </a:cubicBezTo>
                  <a:cubicBezTo>
                    <a:pt x="22" y="224"/>
                    <a:pt x="23" y="225"/>
                    <a:pt x="23" y="226"/>
                  </a:cubicBezTo>
                  <a:cubicBezTo>
                    <a:pt x="23" y="226"/>
                    <a:pt x="23" y="227"/>
                    <a:pt x="23" y="227"/>
                  </a:cubicBezTo>
                  <a:cubicBezTo>
                    <a:pt x="23" y="229"/>
                    <a:pt x="22" y="232"/>
                    <a:pt x="22" y="234"/>
                  </a:cubicBezTo>
                  <a:cubicBezTo>
                    <a:pt x="22" y="235"/>
                    <a:pt x="21" y="236"/>
                    <a:pt x="20" y="236"/>
                  </a:cubicBezTo>
                  <a:lnTo>
                    <a:pt x="19" y="236"/>
                  </a:lnTo>
                  <a:close/>
                  <a:moveTo>
                    <a:pt x="22" y="220"/>
                  </a:moveTo>
                  <a:cubicBezTo>
                    <a:pt x="20" y="220"/>
                    <a:pt x="20" y="219"/>
                    <a:pt x="20" y="218"/>
                  </a:cubicBezTo>
                  <a:cubicBezTo>
                    <a:pt x="20" y="215"/>
                    <a:pt x="21" y="212"/>
                    <a:pt x="21" y="210"/>
                  </a:cubicBezTo>
                  <a:cubicBezTo>
                    <a:pt x="21" y="209"/>
                    <a:pt x="23" y="208"/>
                    <a:pt x="24" y="208"/>
                  </a:cubicBezTo>
                  <a:cubicBezTo>
                    <a:pt x="25" y="208"/>
                    <a:pt x="26" y="209"/>
                    <a:pt x="26" y="211"/>
                  </a:cubicBezTo>
                  <a:cubicBezTo>
                    <a:pt x="25" y="213"/>
                    <a:pt x="25" y="216"/>
                    <a:pt x="24" y="218"/>
                  </a:cubicBezTo>
                  <a:cubicBezTo>
                    <a:pt x="24" y="220"/>
                    <a:pt x="23" y="220"/>
                    <a:pt x="22" y="220"/>
                  </a:cubicBezTo>
                  <a:close/>
                  <a:moveTo>
                    <a:pt x="25" y="205"/>
                  </a:moveTo>
                  <a:cubicBezTo>
                    <a:pt x="23" y="205"/>
                    <a:pt x="22" y="203"/>
                    <a:pt x="23" y="202"/>
                  </a:cubicBezTo>
                  <a:cubicBezTo>
                    <a:pt x="23" y="200"/>
                    <a:pt x="24" y="197"/>
                    <a:pt x="24" y="194"/>
                  </a:cubicBezTo>
                  <a:cubicBezTo>
                    <a:pt x="24" y="194"/>
                    <a:pt x="24" y="194"/>
                    <a:pt x="24" y="194"/>
                  </a:cubicBezTo>
                  <a:cubicBezTo>
                    <a:pt x="25" y="193"/>
                    <a:pt x="26" y="192"/>
                    <a:pt x="27" y="193"/>
                  </a:cubicBezTo>
                  <a:cubicBezTo>
                    <a:pt x="28" y="193"/>
                    <a:pt x="29" y="194"/>
                    <a:pt x="29" y="195"/>
                  </a:cubicBezTo>
                  <a:cubicBezTo>
                    <a:pt x="28" y="198"/>
                    <a:pt x="28" y="201"/>
                    <a:pt x="27" y="203"/>
                  </a:cubicBezTo>
                  <a:cubicBezTo>
                    <a:pt x="27" y="204"/>
                    <a:pt x="26" y="205"/>
                    <a:pt x="25" y="205"/>
                  </a:cubicBezTo>
                  <a:close/>
                  <a:moveTo>
                    <a:pt x="28" y="190"/>
                  </a:moveTo>
                  <a:cubicBezTo>
                    <a:pt x="26" y="189"/>
                    <a:pt x="26" y="188"/>
                    <a:pt x="26" y="187"/>
                  </a:cubicBezTo>
                  <a:cubicBezTo>
                    <a:pt x="27" y="184"/>
                    <a:pt x="27" y="182"/>
                    <a:pt x="28" y="179"/>
                  </a:cubicBezTo>
                  <a:cubicBezTo>
                    <a:pt x="28" y="178"/>
                    <a:pt x="29" y="177"/>
                    <a:pt x="31" y="177"/>
                  </a:cubicBezTo>
                  <a:cubicBezTo>
                    <a:pt x="32" y="178"/>
                    <a:pt x="33" y="179"/>
                    <a:pt x="32" y="180"/>
                  </a:cubicBezTo>
                  <a:cubicBezTo>
                    <a:pt x="32" y="183"/>
                    <a:pt x="31" y="185"/>
                    <a:pt x="30" y="188"/>
                  </a:cubicBezTo>
                  <a:cubicBezTo>
                    <a:pt x="30" y="189"/>
                    <a:pt x="29" y="190"/>
                    <a:pt x="28" y="190"/>
                  </a:cubicBezTo>
                  <a:close/>
                  <a:moveTo>
                    <a:pt x="31" y="174"/>
                  </a:moveTo>
                  <a:cubicBezTo>
                    <a:pt x="30" y="174"/>
                    <a:pt x="29" y="173"/>
                    <a:pt x="30" y="172"/>
                  </a:cubicBezTo>
                  <a:cubicBezTo>
                    <a:pt x="30" y="169"/>
                    <a:pt x="31" y="167"/>
                    <a:pt x="31" y="164"/>
                  </a:cubicBezTo>
                  <a:cubicBezTo>
                    <a:pt x="32" y="163"/>
                    <a:pt x="33" y="162"/>
                    <a:pt x="34" y="162"/>
                  </a:cubicBezTo>
                  <a:cubicBezTo>
                    <a:pt x="36" y="163"/>
                    <a:pt x="36" y="164"/>
                    <a:pt x="36" y="165"/>
                  </a:cubicBezTo>
                  <a:cubicBezTo>
                    <a:pt x="35" y="168"/>
                    <a:pt x="35" y="170"/>
                    <a:pt x="34" y="173"/>
                  </a:cubicBezTo>
                  <a:cubicBezTo>
                    <a:pt x="34" y="174"/>
                    <a:pt x="33" y="175"/>
                    <a:pt x="32" y="175"/>
                  </a:cubicBezTo>
                  <a:lnTo>
                    <a:pt x="31" y="174"/>
                  </a:lnTo>
                  <a:close/>
                  <a:moveTo>
                    <a:pt x="35" y="159"/>
                  </a:moveTo>
                  <a:cubicBezTo>
                    <a:pt x="34" y="159"/>
                    <a:pt x="33" y="158"/>
                    <a:pt x="33" y="156"/>
                  </a:cubicBezTo>
                  <a:cubicBezTo>
                    <a:pt x="34" y="154"/>
                    <a:pt x="35" y="151"/>
                    <a:pt x="35" y="149"/>
                  </a:cubicBezTo>
                  <a:cubicBezTo>
                    <a:pt x="36" y="148"/>
                    <a:pt x="37" y="147"/>
                    <a:pt x="38" y="147"/>
                  </a:cubicBezTo>
                  <a:cubicBezTo>
                    <a:pt x="40" y="148"/>
                    <a:pt x="40" y="149"/>
                    <a:pt x="40" y="150"/>
                  </a:cubicBezTo>
                  <a:cubicBezTo>
                    <a:pt x="39" y="153"/>
                    <a:pt x="39" y="155"/>
                    <a:pt x="38" y="158"/>
                  </a:cubicBezTo>
                  <a:cubicBezTo>
                    <a:pt x="38" y="159"/>
                    <a:pt x="37" y="159"/>
                    <a:pt x="36" y="159"/>
                  </a:cubicBezTo>
                  <a:lnTo>
                    <a:pt x="35" y="159"/>
                  </a:lnTo>
                  <a:close/>
                  <a:moveTo>
                    <a:pt x="39" y="144"/>
                  </a:moveTo>
                  <a:cubicBezTo>
                    <a:pt x="38" y="144"/>
                    <a:pt x="37" y="143"/>
                    <a:pt x="37" y="141"/>
                  </a:cubicBezTo>
                  <a:cubicBezTo>
                    <a:pt x="38" y="139"/>
                    <a:pt x="39" y="136"/>
                    <a:pt x="39" y="134"/>
                  </a:cubicBezTo>
                  <a:cubicBezTo>
                    <a:pt x="39" y="134"/>
                    <a:pt x="39" y="134"/>
                    <a:pt x="39" y="134"/>
                  </a:cubicBezTo>
                  <a:cubicBezTo>
                    <a:pt x="40" y="133"/>
                    <a:pt x="41" y="132"/>
                    <a:pt x="42" y="132"/>
                  </a:cubicBezTo>
                  <a:cubicBezTo>
                    <a:pt x="44" y="133"/>
                    <a:pt x="44" y="134"/>
                    <a:pt x="44" y="135"/>
                  </a:cubicBezTo>
                  <a:cubicBezTo>
                    <a:pt x="43" y="138"/>
                    <a:pt x="43" y="140"/>
                    <a:pt x="42" y="143"/>
                  </a:cubicBezTo>
                  <a:cubicBezTo>
                    <a:pt x="42" y="144"/>
                    <a:pt x="41" y="144"/>
                    <a:pt x="40" y="144"/>
                  </a:cubicBezTo>
                  <a:lnTo>
                    <a:pt x="39" y="144"/>
                  </a:lnTo>
                  <a:close/>
                  <a:moveTo>
                    <a:pt x="43" y="129"/>
                  </a:moveTo>
                  <a:cubicBezTo>
                    <a:pt x="42" y="129"/>
                    <a:pt x="41" y="128"/>
                    <a:pt x="42" y="126"/>
                  </a:cubicBezTo>
                  <a:cubicBezTo>
                    <a:pt x="42" y="124"/>
                    <a:pt x="43" y="121"/>
                    <a:pt x="44" y="119"/>
                  </a:cubicBezTo>
                  <a:cubicBezTo>
                    <a:pt x="44" y="118"/>
                    <a:pt x="45" y="117"/>
                    <a:pt x="46" y="117"/>
                  </a:cubicBezTo>
                  <a:cubicBezTo>
                    <a:pt x="48" y="117"/>
                    <a:pt x="48" y="119"/>
                    <a:pt x="48" y="120"/>
                  </a:cubicBezTo>
                  <a:cubicBezTo>
                    <a:pt x="47" y="123"/>
                    <a:pt x="47" y="125"/>
                    <a:pt x="46" y="128"/>
                  </a:cubicBezTo>
                  <a:cubicBezTo>
                    <a:pt x="46" y="129"/>
                    <a:pt x="45" y="129"/>
                    <a:pt x="44" y="129"/>
                  </a:cubicBezTo>
                  <a:lnTo>
                    <a:pt x="43" y="129"/>
                  </a:lnTo>
                  <a:close/>
                  <a:moveTo>
                    <a:pt x="47" y="114"/>
                  </a:moveTo>
                  <a:cubicBezTo>
                    <a:pt x="46" y="114"/>
                    <a:pt x="45" y="112"/>
                    <a:pt x="46" y="111"/>
                  </a:cubicBezTo>
                  <a:cubicBezTo>
                    <a:pt x="46" y="109"/>
                    <a:pt x="47" y="106"/>
                    <a:pt x="48" y="104"/>
                  </a:cubicBezTo>
                  <a:cubicBezTo>
                    <a:pt x="48" y="102"/>
                    <a:pt x="49" y="102"/>
                    <a:pt x="50" y="102"/>
                  </a:cubicBezTo>
                  <a:cubicBezTo>
                    <a:pt x="52" y="102"/>
                    <a:pt x="52" y="104"/>
                    <a:pt x="52" y="105"/>
                  </a:cubicBezTo>
                  <a:cubicBezTo>
                    <a:pt x="51" y="107"/>
                    <a:pt x="51" y="110"/>
                    <a:pt x="50" y="112"/>
                  </a:cubicBezTo>
                  <a:cubicBezTo>
                    <a:pt x="50" y="114"/>
                    <a:pt x="49" y="114"/>
                    <a:pt x="48" y="114"/>
                  </a:cubicBezTo>
                  <a:lnTo>
                    <a:pt x="47" y="114"/>
                  </a:lnTo>
                  <a:close/>
                  <a:moveTo>
                    <a:pt x="51" y="99"/>
                  </a:moveTo>
                  <a:cubicBezTo>
                    <a:pt x="50" y="99"/>
                    <a:pt x="49" y="97"/>
                    <a:pt x="50" y="96"/>
                  </a:cubicBezTo>
                  <a:cubicBezTo>
                    <a:pt x="50" y="94"/>
                    <a:pt x="51" y="91"/>
                    <a:pt x="52" y="89"/>
                  </a:cubicBezTo>
                  <a:cubicBezTo>
                    <a:pt x="52" y="87"/>
                    <a:pt x="53" y="87"/>
                    <a:pt x="54" y="87"/>
                  </a:cubicBezTo>
                  <a:cubicBezTo>
                    <a:pt x="56" y="87"/>
                    <a:pt x="56" y="89"/>
                    <a:pt x="56" y="90"/>
                  </a:cubicBezTo>
                  <a:cubicBezTo>
                    <a:pt x="55" y="92"/>
                    <a:pt x="55" y="95"/>
                    <a:pt x="54" y="97"/>
                  </a:cubicBezTo>
                  <a:cubicBezTo>
                    <a:pt x="54" y="98"/>
                    <a:pt x="53" y="99"/>
                    <a:pt x="52" y="99"/>
                  </a:cubicBezTo>
                  <a:lnTo>
                    <a:pt x="51" y="99"/>
                  </a:lnTo>
                  <a:close/>
                  <a:moveTo>
                    <a:pt x="55" y="84"/>
                  </a:moveTo>
                  <a:cubicBezTo>
                    <a:pt x="54" y="84"/>
                    <a:pt x="53" y="82"/>
                    <a:pt x="54" y="81"/>
                  </a:cubicBezTo>
                  <a:cubicBezTo>
                    <a:pt x="54" y="79"/>
                    <a:pt x="55" y="76"/>
                    <a:pt x="56" y="74"/>
                  </a:cubicBezTo>
                  <a:cubicBezTo>
                    <a:pt x="56" y="74"/>
                    <a:pt x="56" y="74"/>
                    <a:pt x="56" y="74"/>
                  </a:cubicBezTo>
                  <a:cubicBezTo>
                    <a:pt x="56" y="72"/>
                    <a:pt x="58" y="72"/>
                    <a:pt x="59" y="72"/>
                  </a:cubicBezTo>
                  <a:cubicBezTo>
                    <a:pt x="60" y="72"/>
                    <a:pt x="61" y="74"/>
                    <a:pt x="60" y="75"/>
                  </a:cubicBezTo>
                  <a:cubicBezTo>
                    <a:pt x="60" y="77"/>
                    <a:pt x="59" y="80"/>
                    <a:pt x="58" y="82"/>
                  </a:cubicBezTo>
                  <a:cubicBezTo>
                    <a:pt x="58" y="83"/>
                    <a:pt x="57" y="84"/>
                    <a:pt x="56" y="84"/>
                  </a:cubicBezTo>
                  <a:lnTo>
                    <a:pt x="55" y="84"/>
                  </a:lnTo>
                  <a:close/>
                  <a:moveTo>
                    <a:pt x="60" y="69"/>
                  </a:moveTo>
                  <a:cubicBezTo>
                    <a:pt x="59" y="69"/>
                    <a:pt x="58" y="67"/>
                    <a:pt x="58" y="66"/>
                  </a:cubicBezTo>
                  <a:cubicBezTo>
                    <a:pt x="59" y="64"/>
                    <a:pt x="60" y="61"/>
                    <a:pt x="61" y="59"/>
                  </a:cubicBezTo>
                  <a:cubicBezTo>
                    <a:pt x="61" y="57"/>
                    <a:pt x="62" y="57"/>
                    <a:pt x="64" y="57"/>
                  </a:cubicBezTo>
                  <a:cubicBezTo>
                    <a:pt x="65" y="58"/>
                    <a:pt x="65" y="59"/>
                    <a:pt x="65" y="60"/>
                  </a:cubicBezTo>
                  <a:cubicBezTo>
                    <a:pt x="64" y="63"/>
                    <a:pt x="63" y="65"/>
                    <a:pt x="63" y="67"/>
                  </a:cubicBezTo>
                  <a:cubicBezTo>
                    <a:pt x="62" y="68"/>
                    <a:pt x="61" y="69"/>
                    <a:pt x="60" y="69"/>
                  </a:cubicBezTo>
                  <a:close/>
                  <a:moveTo>
                    <a:pt x="65" y="54"/>
                  </a:moveTo>
                  <a:cubicBezTo>
                    <a:pt x="63" y="54"/>
                    <a:pt x="63" y="52"/>
                    <a:pt x="63" y="51"/>
                  </a:cubicBezTo>
                  <a:cubicBezTo>
                    <a:pt x="64" y="49"/>
                    <a:pt x="65" y="46"/>
                    <a:pt x="66" y="44"/>
                  </a:cubicBezTo>
                  <a:cubicBezTo>
                    <a:pt x="66" y="43"/>
                    <a:pt x="68" y="42"/>
                    <a:pt x="69" y="42"/>
                  </a:cubicBezTo>
                  <a:cubicBezTo>
                    <a:pt x="70" y="43"/>
                    <a:pt x="71" y="44"/>
                    <a:pt x="70" y="45"/>
                  </a:cubicBezTo>
                  <a:cubicBezTo>
                    <a:pt x="69" y="48"/>
                    <a:pt x="68" y="50"/>
                    <a:pt x="68" y="53"/>
                  </a:cubicBezTo>
                  <a:cubicBezTo>
                    <a:pt x="67" y="54"/>
                    <a:pt x="66" y="54"/>
                    <a:pt x="65" y="54"/>
                  </a:cubicBezTo>
                  <a:close/>
                  <a:moveTo>
                    <a:pt x="70" y="40"/>
                  </a:moveTo>
                  <a:cubicBezTo>
                    <a:pt x="69" y="39"/>
                    <a:pt x="68" y="38"/>
                    <a:pt x="69" y="37"/>
                  </a:cubicBezTo>
                  <a:cubicBezTo>
                    <a:pt x="70" y="34"/>
                    <a:pt x="71" y="32"/>
                    <a:pt x="72" y="29"/>
                  </a:cubicBezTo>
                  <a:cubicBezTo>
                    <a:pt x="72" y="29"/>
                    <a:pt x="72" y="29"/>
                    <a:pt x="72" y="29"/>
                  </a:cubicBezTo>
                  <a:cubicBezTo>
                    <a:pt x="72" y="28"/>
                    <a:pt x="74" y="28"/>
                    <a:pt x="75" y="28"/>
                  </a:cubicBezTo>
                  <a:cubicBezTo>
                    <a:pt x="76" y="29"/>
                    <a:pt x="77" y="30"/>
                    <a:pt x="76" y="31"/>
                  </a:cubicBezTo>
                  <a:cubicBezTo>
                    <a:pt x="75" y="33"/>
                    <a:pt x="74" y="36"/>
                    <a:pt x="73" y="38"/>
                  </a:cubicBezTo>
                  <a:cubicBezTo>
                    <a:pt x="73" y="39"/>
                    <a:pt x="72" y="40"/>
                    <a:pt x="71" y="40"/>
                  </a:cubicBezTo>
                  <a:lnTo>
                    <a:pt x="70" y="40"/>
                  </a:lnTo>
                  <a:close/>
                  <a:moveTo>
                    <a:pt x="76" y="25"/>
                  </a:moveTo>
                  <a:cubicBezTo>
                    <a:pt x="75" y="25"/>
                    <a:pt x="74" y="23"/>
                    <a:pt x="75" y="22"/>
                  </a:cubicBezTo>
                  <a:cubicBezTo>
                    <a:pt x="76" y="20"/>
                    <a:pt x="77" y="17"/>
                    <a:pt x="79" y="15"/>
                  </a:cubicBezTo>
                  <a:cubicBezTo>
                    <a:pt x="79" y="14"/>
                    <a:pt x="81" y="13"/>
                    <a:pt x="82" y="14"/>
                  </a:cubicBezTo>
                  <a:cubicBezTo>
                    <a:pt x="83" y="15"/>
                    <a:pt x="83" y="16"/>
                    <a:pt x="83" y="17"/>
                  </a:cubicBezTo>
                  <a:cubicBezTo>
                    <a:pt x="82" y="19"/>
                    <a:pt x="80" y="22"/>
                    <a:pt x="79" y="24"/>
                  </a:cubicBezTo>
                  <a:cubicBezTo>
                    <a:pt x="79" y="25"/>
                    <a:pt x="78" y="25"/>
                    <a:pt x="77" y="25"/>
                  </a:cubicBezTo>
                  <a:lnTo>
                    <a:pt x="76" y="25"/>
                  </a:lnTo>
                  <a:close/>
                  <a:moveTo>
                    <a:pt x="83" y="11"/>
                  </a:moveTo>
                  <a:cubicBezTo>
                    <a:pt x="82" y="11"/>
                    <a:pt x="82" y="9"/>
                    <a:pt x="82" y="8"/>
                  </a:cubicBezTo>
                  <a:cubicBezTo>
                    <a:pt x="84" y="6"/>
                    <a:pt x="85" y="4"/>
                    <a:pt x="87" y="1"/>
                  </a:cubicBezTo>
                  <a:cubicBezTo>
                    <a:pt x="87" y="1"/>
                    <a:pt x="87" y="1"/>
                    <a:pt x="87" y="1"/>
                  </a:cubicBezTo>
                  <a:cubicBezTo>
                    <a:pt x="87" y="0"/>
                    <a:pt x="89" y="0"/>
                    <a:pt x="90" y="1"/>
                  </a:cubicBezTo>
                  <a:cubicBezTo>
                    <a:pt x="91" y="1"/>
                    <a:pt x="91" y="3"/>
                    <a:pt x="90" y="4"/>
                  </a:cubicBezTo>
                  <a:cubicBezTo>
                    <a:pt x="89" y="6"/>
                    <a:pt x="88" y="8"/>
                    <a:pt x="86" y="10"/>
                  </a:cubicBezTo>
                  <a:cubicBezTo>
                    <a:pt x="86" y="11"/>
                    <a:pt x="85" y="12"/>
                    <a:pt x="84" y="12"/>
                  </a:cubicBezTo>
                  <a:cubicBezTo>
                    <a:pt x="84" y="12"/>
                    <a:pt x="84" y="12"/>
                    <a:pt x="83" y="11"/>
                  </a:cubicBezTo>
                  <a:close/>
                </a:path>
              </a:pathLst>
            </a:custGeom>
            <a:solidFill>
              <a:srgbClr val="61331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26" name="文本框 25"/>
          <p:cNvSpPr txBox="1"/>
          <p:nvPr/>
        </p:nvSpPr>
        <p:spPr>
          <a:xfrm>
            <a:off x="3438388" y="1007595"/>
            <a:ext cx="5787373" cy="2123658"/>
          </a:xfrm>
          <a:prstGeom prst="rect">
            <a:avLst/>
          </a:prstGeom>
          <a:noFill/>
        </p:spPr>
        <p:txBody>
          <a:bodyPr wrap="square" rtlCol="0">
            <a:spAutoFit/>
          </a:bodyPr>
          <a:lstStyle/>
          <a:p>
            <a:pPr lvl="0" algn="ctr"/>
            <a:r>
              <a:rPr lang="vi-VN" altLang="zh-CN" sz="4400" b="1" dirty="0">
                <a:solidFill>
                  <a:srgbClr val="059BA3"/>
                </a:solidFill>
                <a:latin typeface="Calibri" panose="020F0502020204030204" charset="0"/>
                <a:ea typeface="Microsoft YaHei" panose="020B0503020204020204" pitchFamily="34" charset="-122"/>
              </a:rPr>
              <a:t>Em đã bao giờ mắc lỗi </a:t>
            </a:r>
            <a:r>
              <a:rPr lang="en-US" altLang="zh-CN" sz="4400" b="1" dirty="0" err="1">
                <a:solidFill>
                  <a:srgbClr val="059BA3"/>
                </a:solidFill>
                <a:latin typeface="Calibri" panose="020F0502020204030204" charset="0"/>
                <a:ea typeface="Microsoft YaHei" panose="020B0503020204020204" pitchFamily="34" charset="-122"/>
              </a:rPr>
              <a:t>giống</a:t>
            </a:r>
            <a:r>
              <a:rPr lang="en-US" altLang="zh-CN" sz="4400" b="1" dirty="0">
                <a:solidFill>
                  <a:srgbClr val="059BA3"/>
                </a:solidFill>
                <a:latin typeface="Calibri" panose="020F0502020204030204" charset="0"/>
                <a:ea typeface="Microsoft YaHei" panose="020B0503020204020204" pitchFamily="34" charset="-122"/>
              </a:rPr>
              <a:t> </a:t>
            </a:r>
            <a:r>
              <a:rPr lang="en-US" altLang="zh-CN" sz="4400" b="1" dirty="0" err="1">
                <a:solidFill>
                  <a:srgbClr val="059BA3"/>
                </a:solidFill>
                <a:latin typeface="Calibri" panose="020F0502020204030204" charset="0"/>
                <a:ea typeface="Microsoft YaHei" panose="020B0503020204020204" pitchFamily="34" charset="-122"/>
              </a:rPr>
              <a:t>bạn</a:t>
            </a:r>
            <a:r>
              <a:rPr lang="en-US" altLang="zh-CN" sz="4400" b="1" dirty="0">
                <a:solidFill>
                  <a:srgbClr val="059BA3"/>
                </a:solidFill>
                <a:latin typeface="Calibri" panose="020F0502020204030204" charset="0"/>
                <a:ea typeface="Microsoft YaHei" panose="020B0503020204020204" pitchFamily="34" charset="-122"/>
              </a:rPr>
              <a:t> </a:t>
            </a:r>
            <a:r>
              <a:rPr lang="en-US" altLang="zh-CN" sz="4400" b="1" dirty="0" err="1">
                <a:solidFill>
                  <a:srgbClr val="059BA3"/>
                </a:solidFill>
                <a:latin typeface="Calibri" panose="020F0502020204030204" charset="0"/>
                <a:ea typeface="Microsoft YaHei" panose="020B0503020204020204" pitchFamily="34" charset="-122"/>
              </a:rPr>
              <a:t>nhỏ</a:t>
            </a:r>
            <a:r>
              <a:rPr lang="en-US" altLang="zh-CN" sz="4400" b="1" dirty="0">
                <a:solidFill>
                  <a:srgbClr val="059BA3"/>
                </a:solidFill>
                <a:latin typeface="Calibri" panose="020F0502020204030204" charset="0"/>
                <a:ea typeface="Microsoft YaHei" panose="020B0503020204020204" pitchFamily="34" charset="-122"/>
              </a:rPr>
              <a:t> </a:t>
            </a:r>
            <a:r>
              <a:rPr lang="en-US" altLang="zh-CN" sz="4400" b="1" dirty="0" err="1">
                <a:solidFill>
                  <a:srgbClr val="059BA3"/>
                </a:solidFill>
                <a:latin typeface="Calibri" panose="020F0502020204030204" charset="0"/>
                <a:ea typeface="Microsoft YaHei" panose="020B0503020204020204" pitchFamily="34" charset="-122"/>
              </a:rPr>
              <a:t>trong</a:t>
            </a:r>
            <a:r>
              <a:rPr lang="en-US" altLang="zh-CN" sz="4400" b="1" dirty="0">
                <a:solidFill>
                  <a:srgbClr val="059BA3"/>
                </a:solidFill>
                <a:latin typeface="Calibri" panose="020F0502020204030204" charset="0"/>
                <a:ea typeface="Microsoft YaHei" panose="020B0503020204020204" pitchFamily="34" charset="-122"/>
              </a:rPr>
              <a:t> video </a:t>
            </a:r>
            <a:r>
              <a:rPr lang="en-US" altLang="zh-CN" sz="4400" b="1" dirty="0" err="1">
                <a:solidFill>
                  <a:srgbClr val="059BA3"/>
                </a:solidFill>
                <a:latin typeface="Calibri" panose="020F0502020204030204" charset="0"/>
                <a:ea typeface="Microsoft YaHei" panose="020B0503020204020204" pitchFamily="34" charset="-122"/>
              </a:rPr>
              <a:t>chưa</a:t>
            </a:r>
            <a:r>
              <a:rPr lang="en-US" altLang="zh-CN" sz="4400" b="1" dirty="0">
                <a:solidFill>
                  <a:srgbClr val="059BA3"/>
                </a:solidFill>
                <a:latin typeface="Calibri" panose="020F0502020204030204" charset="0"/>
                <a:ea typeface="Microsoft YaHei" panose="020B0503020204020204" pitchFamily="34" charset="-122"/>
              </a:rPr>
              <a:t>?</a:t>
            </a:r>
            <a:endParaRPr kumimoji="0" lang="en-US" altLang="zh-CN" sz="4400" b="1" i="0" u="none" strike="noStrike" kern="1200" cap="none" spc="0" normalizeH="0" baseline="0" noProof="0" dirty="0">
              <a:ln>
                <a:noFill/>
              </a:ln>
              <a:solidFill>
                <a:srgbClr val="059BA3"/>
              </a:solidFill>
              <a:effectLst/>
              <a:uLnTx/>
              <a:uFillTx/>
              <a:latin typeface="Calibri" panose="020F0502020204030204" charset="0"/>
              <a:ea typeface="Microsoft YaHei" panose="020B0503020204020204" pitchFamily="34" charset="-122"/>
            </a:endParaRPr>
          </a:p>
        </p:txBody>
      </p:sp>
      <p:sp>
        <p:nvSpPr>
          <p:cNvPr id="69" name="文本框 25"/>
          <p:cNvSpPr txBox="1"/>
          <p:nvPr/>
        </p:nvSpPr>
        <p:spPr>
          <a:xfrm>
            <a:off x="2989692" y="1432326"/>
            <a:ext cx="6910469" cy="769441"/>
          </a:xfrm>
          <a:prstGeom prst="rect">
            <a:avLst/>
          </a:prstGeom>
          <a:noFill/>
        </p:spPr>
        <p:txBody>
          <a:bodyPr wrap="square" rtlCol="0">
            <a:spAutoFit/>
          </a:bodyPr>
          <a:lstStyle/>
          <a:p>
            <a:pPr lvl="0" algn="ctr"/>
            <a:r>
              <a:rPr lang="vi-VN" altLang="zh-CN" sz="4400" b="1" dirty="0">
                <a:solidFill>
                  <a:srgbClr val="059BA3"/>
                </a:solidFill>
                <a:latin typeface="Calibri" panose="020F0502020204030204" charset="0"/>
                <a:ea typeface="Microsoft YaHei" panose="020B0503020204020204" pitchFamily="34" charset="-122"/>
              </a:rPr>
              <a:t>Em đã làm gì khi mắc lỗi đó?</a:t>
            </a:r>
            <a:endParaRPr kumimoji="0" lang="en-US" altLang="zh-CN" sz="4400" b="1" i="0" u="none" strike="noStrike" kern="1200" cap="none" spc="0" normalizeH="0" baseline="0" noProof="0" dirty="0">
              <a:ln>
                <a:noFill/>
              </a:ln>
              <a:solidFill>
                <a:srgbClr val="059BA3"/>
              </a:solidFill>
              <a:effectLst/>
              <a:uLnTx/>
              <a:uFillTx/>
              <a:latin typeface="Calibri" panose="020F0502020204030204" charset="0"/>
              <a:ea typeface="Microsoft YaHei"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
                                        </p:tgtEl>
                                        <p:attrNameLst>
                                          <p:attrName>style.visibility</p:attrName>
                                        </p:attrNameLst>
                                      </p:cBhvr>
                                      <p:to>
                                        <p:strVal val="visible"/>
                                      </p:to>
                                    </p:set>
                                    <p:animEffect transition="in" filter="wipe(down)">
                                      <p:cBhvr>
                                        <p:cTn id="2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47"/>
          <p:cNvGrpSpPr/>
          <p:nvPr/>
        </p:nvGrpSpPr>
        <p:grpSpPr>
          <a:xfrm>
            <a:off x="3228622" y="1343380"/>
            <a:ext cx="7408736" cy="3603040"/>
            <a:chOff x="1560688" y="2118360"/>
            <a:chExt cx="5261026" cy="2854215"/>
          </a:xfrm>
        </p:grpSpPr>
        <p:pic>
          <p:nvPicPr>
            <p:cNvPr id="3" name="图片 1"/>
            <p:cNvPicPr>
              <a:picLocks noChangeAspect="1"/>
            </p:cNvPicPr>
            <p:nvPr/>
          </p:nvPicPr>
          <p:blipFill>
            <a:blip r:embed="rId2"/>
            <a:stretch>
              <a:fillRect/>
            </a:stretch>
          </p:blipFill>
          <p:spPr>
            <a:xfrm>
              <a:off x="1560688" y="2118360"/>
              <a:ext cx="5261026" cy="2854215"/>
            </a:xfrm>
            <a:prstGeom prst="rect">
              <a:avLst/>
            </a:prstGeom>
          </p:spPr>
        </p:pic>
        <p:sp>
          <p:nvSpPr>
            <p:cNvPr id="4" name="文本框 141"/>
            <p:cNvSpPr txBox="1"/>
            <p:nvPr/>
          </p:nvSpPr>
          <p:spPr>
            <a:xfrm>
              <a:off x="2182854" y="2497081"/>
              <a:ext cx="3522295" cy="1048387"/>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dirty="0" err="1">
                  <a:ln>
                    <a:noFill/>
                  </a:ln>
                  <a:solidFill>
                    <a:srgbClr val="FFFFFF"/>
                  </a:solidFill>
                  <a:effectLst/>
                  <a:uLnTx/>
                  <a:uFillTx/>
                  <a:latin typeface="Calibri" panose="020F0502020204030204" charset="0"/>
                  <a:ea typeface="字魂36号-正文宋楷" panose="02000000000000000000" pitchFamily="2" charset="-122"/>
                  <a:cs typeface="+mn-cs"/>
                </a:rPr>
                <a:t>Khám</a:t>
              </a:r>
              <a:r>
                <a:rPr kumimoji="0" lang="en-US" altLang="zh-CN" sz="8000" b="1" i="0" u="none" strike="noStrike" kern="1200" cap="none" spc="0" normalizeH="0" baseline="0" noProof="0" dirty="0">
                  <a:ln>
                    <a:noFill/>
                  </a:ln>
                  <a:solidFill>
                    <a:srgbClr val="FFFFFF"/>
                  </a:solidFill>
                  <a:effectLst/>
                  <a:uLnTx/>
                  <a:uFillTx/>
                  <a:latin typeface="Calibri" panose="020F0502020204030204" charset="0"/>
                  <a:ea typeface="字魂36号-正文宋楷" panose="02000000000000000000" pitchFamily="2" charset="-122"/>
                  <a:cs typeface="+mn-cs"/>
                </a:rPr>
                <a:t> </a:t>
              </a:r>
              <a:r>
                <a:rPr kumimoji="0" lang="en-US" altLang="zh-CN" sz="8000" b="1" i="0" u="none" strike="noStrike" kern="1200" cap="none" spc="0" normalizeH="0" baseline="0" noProof="0" dirty="0" err="1">
                  <a:ln>
                    <a:noFill/>
                  </a:ln>
                  <a:solidFill>
                    <a:srgbClr val="FFFFFF"/>
                  </a:solidFill>
                  <a:effectLst/>
                  <a:uLnTx/>
                  <a:uFillTx/>
                  <a:latin typeface="Calibri" panose="020F0502020204030204" charset="0"/>
                  <a:ea typeface="字魂36号-正文宋楷" panose="02000000000000000000" pitchFamily="2" charset="-122"/>
                  <a:cs typeface="+mn-cs"/>
                </a:rPr>
                <a:t>phá</a:t>
              </a:r>
              <a:endParaRPr kumimoji="0" lang="zh-CN" altLang="en-US" sz="8000" b="1" i="0" u="none" strike="noStrike" kern="1200" cap="none" spc="0" normalizeH="0" baseline="0" noProof="0" dirty="0">
                <a:ln>
                  <a:noFill/>
                </a:ln>
                <a:solidFill>
                  <a:srgbClr val="FFFFFF"/>
                </a:solidFill>
                <a:effectLst/>
                <a:uLnTx/>
                <a:uFillTx/>
                <a:latin typeface="Calibri" panose="020F0502020204030204" charset="0"/>
                <a:ea typeface="字魂36号-正文宋楷" panose="02000000000000000000" pitchFamily="2" charset="-122"/>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936327"/>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782317"/>
            <a:ext cx="12192000" cy="1047743"/>
          </a:xfrm>
          <a:prstGeom prst="rect">
            <a:avLst/>
          </a:prstGeom>
        </p:spPr>
      </p:pic>
      <p:sp>
        <p:nvSpPr>
          <p:cNvPr id="6" name="TextBox 5"/>
          <p:cNvSpPr txBox="1"/>
          <p:nvPr/>
        </p:nvSpPr>
        <p:spPr>
          <a:xfrm>
            <a:off x="2370666" y="33302"/>
            <a:ext cx="7179733" cy="646331"/>
          </a:xfrm>
          <a:prstGeom prst="rect">
            <a:avLst/>
          </a:prstGeom>
          <a:noFill/>
        </p:spPr>
        <p:txBody>
          <a:bodyPr wrap="square" rtlCol="0">
            <a:spAutoFit/>
          </a:bodyPr>
          <a:lstStyle/>
          <a:p>
            <a:r>
              <a:rPr lang="en-US" sz="3600" b="1" dirty="0">
                <a:solidFill>
                  <a:srgbClr val="00B050"/>
                </a:solidFill>
                <a:latin typeface="Calibri" panose="020F0502020204030204" charset="0"/>
              </a:rPr>
              <a:t>1. Quan </a:t>
            </a:r>
            <a:r>
              <a:rPr lang="en-US" sz="3600" b="1" dirty="0" err="1">
                <a:solidFill>
                  <a:srgbClr val="00B050"/>
                </a:solidFill>
                <a:latin typeface="Calibri" panose="020F0502020204030204" charset="0"/>
              </a:rPr>
              <a:t>sát</a:t>
            </a:r>
            <a:r>
              <a:rPr lang="en-US" sz="3600" b="1" dirty="0">
                <a:solidFill>
                  <a:srgbClr val="00B050"/>
                </a:solidFill>
                <a:latin typeface="Calibri" panose="020F0502020204030204" charset="0"/>
              </a:rPr>
              <a:t> </a:t>
            </a:r>
            <a:r>
              <a:rPr lang="en-US" sz="3600" b="1" dirty="0" err="1">
                <a:solidFill>
                  <a:srgbClr val="00B050"/>
                </a:solidFill>
                <a:latin typeface="Calibri" panose="020F0502020204030204" charset="0"/>
              </a:rPr>
              <a:t>tranh</a:t>
            </a:r>
            <a:r>
              <a:rPr lang="en-US" sz="3600" b="1" dirty="0">
                <a:solidFill>
                  <a:srgbClr val="00B050"/>
                </a:solidFill>
                <a:latin typeface="Calibri" panose="020F0502020204030204" charset="0"/>
              </a:rPr>
              <a:t> </a:t>
            </a:r>
            <a:r>
              <a:rPr lang="en-US" sz="3600" b="1" dirty="0" err="1">
                <a:solidFill>
                  <a:srgbClr val="00B050"/>
                </a:solidFill>
                <a:latin typeface="Calibri" panose="020F0502020204030204" charset="0"/>
              </a:rPr>
              <a:t>và</a:t>
            </a:r>
            <a:r>
              <a:rPr lang="en-US" sz="3600" b="1" dirty="0">
                <a:solidFill>
                  <a:srgbClr val="00B050"/>
                </a:solidFill>
                <a:latin typeface="Calibri" panose="020F0502020204030204" charset="0"/>
              </a:rPr>
              <a:t> </a:t>
            </a:r>
            <a:r>
              <a:rPr lang="en-US" sz="3600" b="1" dirty="0" err="1">
                <a:solidFill>
                  <a:srgbClr val="00B050"/>
                </a:solidFill>
                <a:latin typeface="Calibri" panose="020F0502020204030204" charset="0"/>
              </a:rPr>
              <a:t>trả</a:t>
            </a:r>
            <a:r>
              <a:rPr lang="en-US" sz="3600" b="1" dirty="0">
                <a:solidFill>
                  <a:srgbClr val="00B050"/>
                </a:solidFill>
                <a:latin typeface="Calibri" panose="020F0502020204030204" charset="0"/>
              </a:rPr>
              <a:t> </a:t>
            </a:r>
            <a:r>
              <a:rPr lang="en-US" sz="3600" b="1" dirty="0" err="1">
                <a:solidFill>
                  <a:srgbClr val="00B050"/>
                </a:solidFill>
                <a:latin typeface="Calibri" panose="020F0502020204030204" charset="0"/>
              </a:rPr>
              <a:t>lời</a:t>
            </a:r>
            <a:r>
              <a:rPr lang="en-US" sz="3600" b="1" dirty="0">
                <a:solidFill>
                  <a:srgbClr val="00B050"/>
                </a:solidFill>
                <a:latin typeface="Calibri" panose="020F0502020204030204" charset="0"/>
              </a:rPr>
              <a:t> </a:t>
            </a:r>
            <a:r>
              <a:rPr lang="en-US" sz="3600" b="1" dirty="0" err="1">
                <a:solidFill>
                  <a:srgbClr val="00B050"/>
                </a:solidFill>
                <a:latin typeface="Calibri" panose="020F0502020204030204" charset="0"/>
              </a:rPr>
              <a:t>câu</a:t>
            </a:r>
            <a:r>
              <a:rPr lang="en-US" sz="3600" b="1" dirty="0">
                <a:solidFill>
                  <a:srgbClr val="00B050"/>
                </a:solidFill>
                <a:latin typeface="Calibri" panose="020F0502020204030204" charset="0"/>
              </a:rPr>
              <a:t> </a:t>
            </a:r>
            <a:r>
              <a:rPr lang="en-US" sz="3600" b="1" dirty="0" err="1">
                <a:solidFill>
                  <a:srgbClr val="00B050"/>
                </a:solidFill>
                <a:latin typeface="Calibri" panose="020F0502020204030204" charset="0"/>
              </a:rPr>
              <a:t>hỏi</a:t>
            </a:r>
            <a:endParaRPr lang="en-US" sz="3600" b="1" dirty="0">
              <a:solidFill>
                <a:srgbClr val="00B050"/>
              </a:solidFill>
              <a:latin typeface="Calibri" panose="020F0502020204030204" charset="0"/>
            </a:endParaRPr>
          </a:p>
        </p:txBody>
      </p:sp>
      <p:sp>
        <p:nvSpPr>
          <p:cNvPr id="9" name="Rectangle: Rounded Corners 8"/>
          <p:cNvSpPr/>
          <p:nvPr/>
        </p:nvSpPr>
        <p:spPr>
          <a:xfrm>
            <a:off x="2641601" y="679633"/>
            <a:ext cx="6254044" cy="646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charset="0"/>
              </a:rPr>
              <a:t>Các</a:t>
            </a:r>
            <a:r>
              <a:rPr lang="en-US" sz="2800" dirty="0">
                <a:latin typeface="Calibri" panose="020F0502020204030204" charset="0"/>
              </a:rPr>
              <a:t> </a:t>
            </a:r>
            <a:r>
              <a:rPr lang="en-US" sz="2800" dirty="0" err="1">
                <a:latin typeface="Calibri" panose="020F0502020204030204" charset="0"/>
              </a:rPr>
              <a:t>bạn</a:t>
            </a:r>
            <a:r>
              <a:rPr lang="en-US" sz="2800" dirty="0">
                <a:latin typeface="Calibri" panose="020F0502020204030204" charset="0"/>
              </a:rPr>
              <a:t> </a:t>
            </a:r>
            <a:r>
              <a:rPr lang="en-US" sz="2800" dirty="0" err="1">
                <a:latin typeface="Calibri" panose="020F0502020204030204" charset="0"/>
              </a:rPr>
              <a:t>trong</a:t>
            </a:r>
            <a:r>
              <a:rPr lang="en-US" sz="2800" dirty="0">
                <a:latin typeface="Calibri" panose="020F0502020204030204" charset="0"/>
              </a:rPr>
              <a:t> </a:t>
            </a:r>
            <a:r>
              <a:rPr lang="en-US" sz="2800" dirty="0" err="1">
                <a:latin typeface="Calibri" panose="020F0502020204030204" charset="0"/>
              </a:rPr>
              <a:t>tranh</a:t>
            </a:r>
            <a:r>
              <a:rPr lang="en-US" sz="2800" dirty="0">
                <a:latin typeface="Calibri" panose="020F0502020204030204" charset="0"/>
              </a:rPr>
              <a:t> </a:t>
            </a:r>
            <a:r>
              <a:rPr lang="en-US" sz="2800" dirty="0" err="1">
                <a:latin typeface="Calibri" panose="020F0502020204030204" charset="0"/>
              </a:rPr>
              <a:t>mắc</a:t>
            </a:r>
            <a:r>
              <a:rPr lang="en-US" sz="2800" dirty="0">
                <a:latin typeface="Calibri" panose="020F0502020204030204" charset="0"/>
              </a:rPr>
              <a:t> </a:t>
            </a:r>
            <a:r>
              <a:rPr lang="en-US" sz="2800" dirty="0" err="1">
                <a:latin typeface="Calibri" panose="020F0502020204030204" charset="0"/>
              </a:rPr>
              <a:t>lỗi</a:t>
            </a:r>
            <a:r>
              <a:rPr lang="en-US" sz="2800" dirty="0">
                <a:latin typeface="Calibri" panose="020F0502020204030204" charset="0"/>
              </a:rPr>
              <a:t> </a:t>
            </a:r>
            <a:r>
              <a:rPr lang="en-US" sz="2800" dirty="0" err="1">
                <a:latin typeface="Calibri" panose="020F0502020204030204" charset="0"/>
              </a:rPr>
              <a:t>gì</a:t>
            </a:r>
            <a:r>
              <a:rPr lang="en-US" sz="2800" dirty="0">
                <a:latin typeface="Calibri" panose="020F0502020204030204" charset="0"/>
              </a:rPr>
              <a:t>?</a:t>
            </a:r>
          </a:p>
        </p:txBody>
      </p:sp>
      <p:pic>
        <p:nvPicPr>
          <p:cNvPr id="11" name="Picture 10"/>
          <p:cNvPicPr>
            <a:picLocks noChangeAspect="1"/>
          </p:cNvPicPr>
          <p:nvPr/>
        </p:nvPicPr>
        <p:blipFill>
          <a:blip r:embed="rId5"/>
          <a:stretch>
            <a:fillRect/>
          </a:stretch>
        </p:blipFill>
        <p:spPr>
          <a:xfrm>
            <a:off x="411848" y="1367095"/>
            <a:ext cx="3573816" cy="4108238"/>
          </a:xfrm>
          <a:prstGeom prst="rect">
            <a:avLst/>
          </a:prstGeom>
        </p:spPr>
      </p:pic>
      <p:pic>
        <p:nvPicPr>
          <p:cNvPr id="13" name="Picture 12"/>
          <p:cNvPicPr>
            <a:picLocks noChangeAspect="1"/>
          </p:cNvPicPr>
          <p:nvPr/>
        </p:nvPicPr>
        <p:blipFill>
          <a:blip r:embed="rId6"/>
          <a:stretch>
            <a:fillRect/>
          </a:stretch>
        </p:blipFill>
        <p:spPr>
          <a:xfrm>
            <a:off x="4696017" y="1494337"/>
            <a:ext cx="2794883" cy="3811203"/>
          </a:xfrm>
          <a:prstGeom prst="rect">
            <a:avLst/>
          </a:prstGeom>
        </p:spPr>
      </p:pic>
      <p:pic>
        <p:nvPicPr>
          <p:cNvPr id="15" name="Picture 14"/>
          <p:cNvPicPr>
            <a:picLocks noChangeAspect="1"/>
          </p:cNvPicPr>
          <p:nvPr/>
        </p:nvPicPr>
        <p:blipFill>
          <a:blip r:embed="rId7"/>
          <a:stretch>
            <a:fillRect/>
          </a:stretch>
        </p:blipFill>
        <p:spPr>
          <a:xfrm>
            <a:off x="8474643" y="1494338"/>
            <a:ext cx="3007004" cy="3811203"/>
          </a:xfrm>
          <a:prstGeom prst="rect">
            <a:avLst/>
          </a:prstGeom>
        </p:spPr>
      </p:pic>
      <p:sp>
        <p:nvSpPr>
          <p:cNvPr id="16" name="Oval 15"/>
          <p:cNvSpPr/>
          <p:nvPr/>
        </p:nvSpPr>
        <p:spPr>
          <a:xfrm>
            <a:off x="1749778" y="4510013"/>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7" name="Rectangle: Rounded Corners 16"/>
          <p:cNvSpPr/>
          <p:nvPr/>
        </p:nvSpPr>
        <p:spPr>
          <a:xfrm>
            <a:off x="171078" y="4797778"/>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charset="0"/>
              </a:rPr>
              <a:t>Làm</a:t>
            </a:r>
            <a:r>
              <a:rPr lang="en-US" sz="2000" b="1" dirty="0">
                <a:latin typeface="Calibri" panose="020F0502020204030204" charset="0"/>
              </a:rPr>
              <a:t> </a:t>
            </a:r>
            <a:r>
              <a:rPr lang="en-US" sz="2000" b="1" dirty="0" err="1">
                <a:latin typeface="Calibri" panose="020F0502020204030204" charset="0"/>
              </a:rPr>
              <a:t>vỡ</a:t>
            </a:r>
            <a:r>
              <a:rPr lang="en-US" sz="2000" b="1" dirty="0">
                <a:latin typeface="Calibri" panose="020F0502020204030204" charset="0"/>
              </a:rPr>
              <a:t> </a:t>
            </a:r>
            <a:r>
              <a:rPr lang="en-US" sz="2000" b="1" dirty="0" err="1">
                <a:latin typeface="Calibri" panose="020F0502020204030204" charset="0"/>
              </a:rPr>
              <a:t>bát</a:t>
            </a:r>
            <a:endParaRPr lang="en-US" sz="2000" b="1" dirty="0">
              <a:latin typeface="Calibri" panose="020F0502020204030204" charset="0"/>
            </a:endParaRPr>
          </a:p>
        </p:txBody>
      </p:sp>
      <p:sp>
        <p:nvSpPr>
          <p:cNvPr id="18" name="Oval 17"/>
          <p:cNvSpPr/>
          <p:nvPr/>
        </p:nvSpPr>
        <p:spPr>
          <a:xfrm>
            <a:off x="4316687" y="318644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9" name="Rectangle: Rounded Corners 18"/>
          <p:cNvSpPr/>
          <p:nvPr/>
        </p:nvSpPr>
        <p:spPr>
          <a:xfrm>
            <a:off x="3790380" y="2392611"/>
            <a:ext cx="1431944"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charset="0"/>
              </a:rPr>
              <a:t>Vứt</a:t>
            </a:r>
            <a:r>
              <a:rPr lang="en-US" sz="2000" b="1" dirty="0">
                <a:latin typeface="Calibri" panose="020F0502020204030204" charset="0"/>
              </a:rPr>
              <a:t> </a:t>
            </a:r>
            <a:r>
              <a:rPr lang="en-US" sz="2000" b="1" dirty="0" err="1">
                <a:latin typeface="Calibri" panose="020F0502020204030204" charset="0"/>
              </a:rPr>
              <a:t>rác</a:t>
            </a:r>
            <a:r>
              <a:rPr lang="en-US" sz="2000" b="1" dirty="0">
                <a:latin typeface="Calibri" panose="020F0502020204030204" charset="0"/>
              </a:rPr>
              <a:t> </a:t>
            </a:r>
            <a:r>
              <a:rPr lang="en-US" sz="2000" b="1" dirty="0" err="1">
                <a:latin typeface="Calibri" panose="020F0502020204030204" charset="0"/>
              </a:rPr>
              <a:t>bừa</a:t>
            </a:r>
            <a:r>
              <a:rPr lang="en-US" sz="2000" b="1" dirty="0">
                <a:latin typeface="Calibri" panose="020F0502020204030204" charset="0"/>
              </a:rPr>
              <a:t> </a:t>
            </a:r>
            <a:r>
              <a:rPr lang="en-US" sz="2000" b="1" dirty="0" err="1">
                <a:latin typeface="Calibri" panose="020F0502020204030204" charset="0"/>
              </a:rPr>
              <a:t>bãi</a:t>
            </a:r>
            <a:endParaRPr lang="en-US" sz="2000" b="1" dirty="0">
              <a:latin typeface="Calibri" panose="020F0502020204030204" charset="0"/>
            </a:endParaRPr>
          </a:p>
        </p:txBody>
      </p:sp>
      <p:sp>
        <p:nvSpPr>
          <p:cNvPr id="20" name="Oval 19"/>
          <p:cNvSpPr/>
          <p:nvPr/>
        </p:nvSpPr>
        <p:spPr>
          <a:xfrm>
            <a:off x="9340323" y="3390632"/>
            <a:ext cx="1275644" cy="965320"/>
          </a:xfrm>
          <a:prstGeom prst="ellipse">
            <a:avLst/>
          </a:prstGeom>
          <a:noFill/>
          <a:ln w="28575"/>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1" name="Rectangle: Rounded Corners 20"/>
          <p:cNvSpPr/>
          <p:nvPr/>
        </p:nvSpPr>
        <p:spPr>
          <a:xfrm>
            <a:off x="10020379" y="4315118"/>
            <a:ext cx="1702037" cy="67755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err="1">
                <a:latin typeface="Calibri" panose="020F0502020204030204" charset="0"/>
              </a:rPr>
              <a:t>Làm</a:t>
            </a:r>
            <a:r>
              <a:rPr lang="en-US" sz="2000" b="1" dirty="0">
                <a:latin typeface="Calibri" panose="020F0502020204030204" charset="0"/>
              </a:rPr>
              <a:t> </a:t>
            </a:r>
            <a:r>
              <a:rPr lang="en-US" sz="2000" b="1" dirty="0" err="1">
                <a:latin typeface="Calibri" panose="020F0502020204030204" charset="0"/>
              </a:rPr>
              <a:t>em</a:t>
            </a:r>
            <a:r>
              <a:rPr lang="en-US" sz="2000" b="1" dirty="0">
                <a:latin typeface="Calibri" panose="020F0502020204030204" charset="0"/>
              </a:rPr>
              <a:t> </a:t>
            </a:r>
            <a:r>
              <a:rPr lang="en-US" sz="2000" b="1" dirty="0" err="1">
                <a:latin typeface="Calibri" panose="020F0502020204030204" charset="0"/>
              </a:rPr>
              <a:t>ngã</a:t>
            </a:r>
            <a:endParaRPr lang="en-US" sz="2000" b="1" dirty="0">
              <a:latin typeface="Calibri" panose="020F0502020204030204" charset="0"/>
            </a:endParaRPr>
          </a:p>
        </p:txBody>
      </p:sp>
      <p:sp>
        <p:nvSpPr>
          <p:cNvPr id="22" name="Rectangle: Rounded Corners 21"/>
          <p:cNvSpPr/>
          <p:nvPr/>
        </p:nvSpPr>
        <p:spPr>
          <a:xfrm>
            <a:off x="2302934" y="5772018"/>
            <a:ext cx="7089421" cy="646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800">
                <a:latin typeface="Calibri" panose="020F0502020204030204" charset="0"/>
              </a:rPr>
              <a:t>Các bạn đã nhận lỗi và sửa lỗi như thế nào?</a:t>
            </a:r>
            <a:endParaRPr lang="en-US" sz="2800" dirty="0">
              <a:latin typeface="Calibri" panose="020F050202020403020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grpId="1" nodeType="clickEffect">
                                  <p:stCondLst>
                                    <p:cond delay="0"/>
                                  </p:stCondLst>
                                  <p:childTnLst>
                                    <p:anim calcmode="lin" valueType="num">
                                      <p:cBhvr additive="base">
                                        <p:cTn id="58" dur="500"/>
                                        <p:tgtEl>
                                          <p:spTgt spid="9"/>
                                        </p:tgtEl>
                                        <p:attrNameLst>
                                          <p:attrName>ppt_x</p:attrName>
                                        </p:attrNameLst>
                                      </p:cBhvr>
                                      <p:tavLst>
                                        <p:tav tm="0">
                                          <p:val>
                                            <p:strVal val="ppt_x"/>
                                          </p:val>
                                        </p:tav>
                                        <p:tav tm="100000">
                                          <p:val>
                                            <p:strVal val="ppt_x"/>
                                          </p:val>
                                        </p:tav>
                                      </p:tavLst>
                                    </p:anim>
                                    <p:anim calcmode="lin" valueType="num">
                                      <p:cBhvr additive="base">
                                        <p:cTn id="59" dur="500"/>
                                        <p:tgtEl>
                                          <p:spTgt spid="9"/>
                                        </p:tgtEl>
                                        <p:attrNameLst>
                                          <p:attrName>ppt_y</p:attrName>
                                        </p:attrNameLst>
                                      </p:cBhvr>
                                      <p:tavLst>
                                        <p:tav tm="0">
                                          <p:val>
                                            <p:strVal val="ppt_y"/>
                                          </p:val>
                                        </p:tav>
                                        <p:tav tm="100000">
                                          <p:val>
                                            <p:strVal val="1+ppt_h/2"/>
                                          </p:val>
                                        </p:tav>
                                      </p:tavLst>
                                    </p:anim>
                                    <p:set>
                                      <p:cBhvr>
                                        <p:cTn id="60" dur="1" fill="hold">
                                          <p:stCondLst>
                                            <p:cond delay="499"/>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9" grpId="1" animBg="1"/>
      <p:bldP spid="16" grpId="0" animBg="1"/>
      <p:bldP spid="17" grpId="0" animBg="1"/>
      <p:bldP spid="18"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661" t="2553" b="68345"/>
          <a:stretch>
            <a:fillRect/>
          </a:stretch>
        </p:blipFill>
        <p:spPr>
          <a:xfrm>
            <a:off x="464502" y="27940"/>
            <a:ext cx="11257915" cy="1648759"/>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t="73550" b="5023"/>
          <a:stretch>
            <a:fillRect/>
          </a:stretch>
        </p:blipFill>
        <p:spPr>
          <a:xfrm>
            <a:off x="0" y="5197475"/>
            <a:ext cx="12192000" cy="1632585"/>
          </a:xfrm>
          <a:prstGeom prst="rect">
            <a:avLst/>
          </a:prstGeom>
        </p:spPr>
      </p:pic>
      <p:pic>
        <p:nvPicPr>
          <p:cNvPr id="2" name="图片 1"/>
          <p:cNvPicPr>
            <a:picLocks noChangeAspect="1"/>
          </p:cNvPicPr>
          <p:nvPr/>
        </p:nvPicPr>
        <p:blipFill rotWithShape="1">
          <a:blip r:embed="rId5" cstate="print">
            <a:clrChange>
              <a:clrFrom>
                <a:srgbClr val="A8E0ED">
                  <a:alpha val="100000"/>
                </a:srgbClr>
              </a:clrFrom>
              <a:clrTo>
                <a:srgbClr val="A8E0ED">
                  <a:alpha val="100000"/>
                  <a:alpha val="0"/>
                </a:srgbClr>
              </a:clrTo>
            </a:clrChange>
            <a:extLst>
              <a:ext uri="{28A0092B-C50C-407E-A947-70E740481C1C}">
                <a14:useLocalDpi xmlns:a14="http://schemas.microsoft.com/office/drawing/2010/main" val="0"/>
              </a:ext>
            </a:extLst>
          </a:blip>
          <a:srcRect l="2285" t="38276" r="81907" b="29118"/>
          <a:stretch>
            <a:fillRect/>
          </a:stretch>
        </p:blipFill>
        <p:spPr>
          <a:xfrm>
            <a:off x="480788" y="2093618"/>
            <a:ext cx="2395706" cy="3087683"/>
          </a:xfrm>
          <a:prstGeom prst="rect">
            <a:avLst/>
          </a:prstGeom>
        </p:spPr>
      </p:pic>
      <p:sp>
        <p:nvSpPr>
          <p:cNvPr id="7" name="思想气泡: 云 6"/>
          <p:cNvSpPr/>
          <p:nvPr/>
        </p:nvSpPr>
        <p:spPr>
          <a:xfrm>
            <a:off x="2980266" y="27939"/>
            <a:ext cx="8455377" cy="2929749"/>
          </a:xfrm>
          <a:prstGeom prst="cloudCallout">
            <a:avLst>
              <a:gd name="adj1" fmla="val -52982"/>
              <a:gd name="adj2" fmla="val 43707"/>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Các</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bạn</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trong</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tranh</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khi</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mắc</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đã</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biết</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nhận</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xin</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và</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đã</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có</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hành</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động</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kịp</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thời</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để</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sửa</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lỗi</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của</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mình</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Chúng</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ta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nên</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học</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tập</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những</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việc</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làm</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của</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các</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 </a:t>
            </a:r>
            <a:r>
              <a:rPr kumimoji="0" lang="en-US" altLang="zh-CN" sz="2800" b="0" i="0" u="none" strike="noStrike" kern="1200" cap="none" spc="0" normalizeH="0" baseline="0" noProof="0" dirty="0" err="1">
                <a:ln>
                  <a:noFill/>
                </a:ln>
                <a:solidFill>
                  <a:prstClr val="white"/>
                </a:solidFill>
                <a:effectLst/>
                <a:uLnTx/>
                <a:uFillTx/>
                <a:latin typeface="Calibri" panose="020F0502020204030204" charset="0"/>
                <a:ea typeface="等线" panose="02010600030101010101" pitchFamily="2" charset="-122"/>
              </a:rPr>
              <a:t>bạn</a:t>
            </a:r>
            <a:r>
              <a:rPr kumimoji="0" lang="en-US" altLang="zh-CN"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rPr>
              <a:t>.</a:t>
            </a:r>
            <a:endParaRPr kumimoji="0" lang="zh-CN" altLang="en-US" sz="2800" b="0" i="0" u="none" strike="noStrike" kern="1200" cap="none" spc="0" normalizeH="0" baseline="0" noProof="0" dirty="0">
              <a:ln>
                <a:noFill/>
              </a:ln>
              <a:solidFill>
                <a:prstClr val="white"/>
              </a:solidFill>
              <a:effectLst/>
              <a:uLnTx/>
              <a:uFillTx/>
              <a:latin typeface="Calibri" panose="020F0502020204030204" charset="0"/>
              <a:ea typeface="等线" panose="02010600030101010101" pitchFamily="2" charset="-122"/>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yc5z0bce">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464</Words>
  <Application>Microsoft Office PowerPoint</Application>
  <PresentationFormat>Widescreen</PresentationFormat>
  <Paragraphs>48</Paragraphs>
  <Slides>18</Slides>
  <Notes>9</Notes>
  <HiddenSlides>0</HiddenSlides>
  <MMClips>1</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18</vt:i4>
      </vt:variant>
    </vt:vector>
  </HeadingPairs>
  <TitlesOfParts>
    <vt:vector size="38" baseType="lpstr">
      <vt:lpstr>等线</vt:lpstr>
      <vt:lpstr>等线 Light</vt:lpstr>
      <vt:lpstr>Microsoft YaHei</vt:lpstr>
      <vt:lpstr>Arial</vt:lpstr>
      <vt:lpstr>Arial Rounded MT Bold</vt:lpstr>
      <vt:lpstr>Calibri</vt:lpstr>
      <vt:lpstr>Calibri Light</vt:lpstr>
      <vt:lpstr>Times New Roman</vt:lpstr>
      <vt:lpstr>字魂59号-创粗黑</vt:lpstr>
      <vt:lpstr>1_Office Theme</vt:lpstr>
      <vt:lpstr>Office 主题​​</vt:lpstr>
      <vt:lpstr>包图主题2</vt:lpstr>
      <vt:lpstr>1_Office 主题​​</vt:lpstr>
      <vt:lpstr>2_Office 主题​​</vt:lpstr>
      <vt:lpstr>Office 主题</vt:lpstr>
      <vt:lpstr>3_Office 主题​​</vt:lpstr>
      <vt:lpstr>2_Office Theme</vt:lpstr>
      <vt:lpstr>4_Office Theme</vt:lpstr>
      <vt:lpstr>5_Office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SingPC</cp:lastModifiedBy>
  <cp:revision>29</cp:revision>
  <dcterms:created xsi:type="dcterms:W3CDTF">2021-06-19T01:14:00Z</dcterms:created>
  <dcterms:modified xsi:type="dcterms:W3CDTF">2023-11-01T06:43:08Z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B49B0E819899421196534781725C3A82</vt:lpwstr>
  </property>
  <property fmtid="{D5CDD505-2E9C-101B-9397-08002B2CF9AE}" pid="3" name="KSOProductBuildVer">
    <vt:lpwstr>1033-11.2.0.11380</vt:lpwstr>
  </property>
</Properties>
</file>