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540" r:id="rId2"/>
    <p:sldId id="259" r:id="rId3"/>
    <p:sldId id="261" r:id="rId4"/>
    <p:sldId id="263" r:id="rId5"/>
    <p:sldId id="262"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75" d="100"/>
          <a:sy n="75" d="100"/>
        </p:scale>
        <p:origin x="49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t>‹#›</a:t>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38250"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CHỦ ĐỀ 1</a:t>
            </a:r>
          </a:p>
        </p:txBody>
      </p:sp>
      <p:sp>
        <p:nvSpPr>
          <p:cNvPr id="21" name="TextBox 20"/>
          <p:cNvSpPr txBox="1"/>
          <p:nvPr userDrawn="1"/>
        </p:nvSpPr>
        <p:spPr>
          <a:xfrm>
            <a:off x="8680017" y="848207"/>
            <a:ext cx="4225764" cy="341632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QUÊ HƯƠNG EM</a:t>
            </a:r>
          </a:p>
        </p:txBody>
      </p:sp>
      <p:pic>
        <p:nvPicPr>
          <p:cNvPr id="2052" name="Picture 4"/>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31;p3"/>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32;p3"/>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33;p3"/>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36;p3"/>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9;p3"/>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TextBox 40"/>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a:ln>
                <a:noFill/>
              </a:ln>
              <a:solidFill>
                <a:srgbClr val="F7D538"/>
              </a:solidFill>
              <a:effectLst/>
              <a:uLnTx/>
              <a:uFillTx/>
              <a:latin typeface="Arial" panose="020B0604020202020204"/>
              <a:ea typeface="+mn-ea"/>
              <a:cs typeface="+mn-cs"/>
              <a:sym typeface="Arial" panose="020B0604020202020204"/>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gr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t>‹#›</a:t>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pic>
        <p:nvPicPr>
          <p:cNvPr id="23" name="Picture 4" descr="Cute boy with many gesture expressions Premium Vecto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a:fillRect/>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p:cNvSpPr txBox="1"/>
          <p:nvPr userDrawn="1"/>
        </p:nvSpPr>
        <p:spPr>
          <a:xfrm>
            <a:off x="8283016" y="1100807"/>
            <a:ext cx="3929071" cy="4812600"/>
          </a:xfrm>
          <a:prstGeom prst="rect">
            <a:avLst/>
          </a:prstGeom>
          <a:noFill/>
        </p:spPr>
        <p:txBody>
          <a:bodyPr wrap="square" rtlCol="0">
            <a:spAutoFit/>
          </a:bodyPr>
          <a:lstStyle/>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THỂ     </a:t>
            </a: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38250"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CHỦ ĐỀ 6</a:t>
            </a:r>
          </a:p>
        </p:txBody>
      </p:sp>
      <p:pic>
        <p:nvPicPr>
          <p:cNvPr id="6148" name="Picture 4" descr="Cute boy with many gesture expressions Premium Vecto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a:fillRect/>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a:fillRect/>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a:fillRect/>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a:fillRect/>
          </a:stretch>
        </p:blipFill>
        <p:spPr bwMode="auto">
          <a:xfrm>
            <a:off x="4178295" y="4163016"/>
            <a:ext cx="1370640" cy="202240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1;p3"/>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32;p3"/>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 name="Google Shape;33;p3"/>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 name="Google Shape;36;p3"/>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 name="Google Shape;39;p3"/>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 name="TextBox 44"/>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F7D538"/>
              </a:solidFill>
              <a:effectLst/>
              <a:uLnTx/>
              <a:uFillTx/>
              <a:latin typeface="Arial" panose="020B0604020202020204"/>
              <a:ea typeface="+mn-ea"/>
              <a:cs typeface="+mn-cs"/>
              <a:sym typeface="Arial" panose="020B0604020202020204"/>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4" name="TextBox 13"/>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t>‹#›</a:t>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21" name="TextBox 20"/>
          <p:cNvSpPr txBox="1"/>
          <p:nvPr userDrawn="1"/>
        </p:nvSpPr>
        <p:spPr>
          <a:xfrm>
            <a:off x="8749964" y="921294"/>
            <a:ext cx="3382085" cy="4524315"/>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  TÌM    </a:t>
            </a:r>
          </a:p>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  KIẾM </a:t>
            </a:r>
          </a:p>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 SỰ </a:t>
            </a:r>
          </a:p>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38250"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CHỦ ĐỀ 7</a:t>
            </a:r>
          </a:p>
        </p:txBody>
      </p:sp>
      <p:pic>
        <p:nvPicPr>
          <p:cNvPr id="7170" name="Picture 2" descr="Happy cute student kid boy with book Premium Vecto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a:ln>
                <a:noFill/>
              </a:ln>
              <a:solidFill>
                <a:srgbClr val="F7D538"/>
              </a:solidFill>
              <a:effectLst/>
              <a:uLnTx/>
              <a:uFillTx/>
              <a:latin typeface="Arial" panose="020B0604020202020204"/>
              <a:ea typeface="+mn-ea"/>
              <a:cs typeface="+mn-cs"/>
              <a:sym typeface="Arial" panose="020B0604020202020204"/>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4" name="TextBox 23"/>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t>‹#›</a:t>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pic>
        <p:nvPicPr>
          <p:cNvPr id="4" name="Picture 3" descr="A group of toy figurines&#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21" name="TextBox 20"/>
          <p:cNvSpPr txBox="1"/>
          <p:nvPr userDrawn="1"/>
        </p:nvSpPr>
        <p:spPr>
          <a:xfrm>
            <a:off x="4846083" y="946880"/>
            <a:ext cx="7941895" cy="5228098"/>
          </a:xfrm>
          <a:prstGeom prst="rect">
            <a:avLst/>
          </a:prstGeom>
          <a:noFill/>
        </p:spPr>
        <p:txBody>
          <a:bodyPr wrap="square" rtlCol="0">
            <a:spAutoFit/>
          </a:bodyPr>
          <a:lstStyle/>
          <a:p>
            <a:pPr marL="0" marR="0" lvl="0" indent="0" algn="ctr" defTabSz="1219200" rtl="0" eaLnBrk="1" fontAlgn="auto" latinLnBrk="0" hangingPunct="1">
              <a:lnSpc>
                <a:spcPct val="12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              TUÂN </a:t>
            </a:r>
          </a:p>
          <a:p>
            <a:pPr marL="0" marR="0" lvl="0" indent="0" algn="ctr" defTabSz="1219200" rtl="0" eaLnBrk="1" fontAlgn="auto" latinLnBrk="0" hangingPunct="1">
              <a:lnSpc>
                <a:spcPct val="12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             THỦ </a:t>
            </a:r>
          </a:p>
          <a:p>
            <a:pPr marL="0" marR="0" lvl="0" indent="0" algn="ctr" defTabSz="1219200" rtl="0" eaLnBrk="1" fontAlgn="auto" latinLnBrk="0" hangingPunct="1">
              <a:lnSpc>
                <a:spcPct val="12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          QUY ĐỊNH </a:t>
            </a:r>
          </a:p>
          <a:p>
            <a:pPr marL="0" marR="0" lvl="0" indent="0" algn="ctr" defTabSz="1219200" rtl="0" eaLnBrk="1" fontAlgn="auto" latinLnBrk="0" hangingPunct="1">
              <a:lnSpc>
                <a:spcPct val="12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89546"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CHỦ ĐỀ 8</a:t>
            </a:r>
          </a:p>
        </p:txBody>
      </p:sp>
      <p:sp>
        <p:nvSpPr>
          <p:cNvPr id="22" name="TextBox 21"/>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F7D538"/>
              </a:solidFill>
              <a:effectLst/>
              <a:uLnTx/>
              <a:uFillTx/>
              <a:latin typeface="Arial" panose="020B0604020202020204"/>
              <a:ea typeface="+mn-ea"/>
              <a:cs typeface="+mn-cs"/>
              <a:sym typeface="Arial" panose="020B0604020202020204"/>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4" name="TextBox 13"/>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p:spPr>
        <p:txBody>
          <a:bodyPr/>
          <a:lstStyle/>
          <a:p>
            <a:fld id="{5B7FB242-887E-4FBD-BBF2-BE5F9D1D0288}" type="datetimeFigureOut">
              <a:rPr lang="zh-CN" altLang="en-US" smtClean="0"/>
              <a:t>2023/11/1</a:t>
            </a:fld>
            <a:endParaRPr lang="zh-CN" altLang="en-US"/>
          </a:p>
        </p:txBody>
      </p:sp>
      <p:sp>
        <p:nvSpPr>
          <p:cNvPr id="4" name="页脚占位符 3"/>
          <p:cNvSpPr>
            <a:spLocks noGrp="1"/>
          </p:cNvSpPr>
          <p:nvPr>
            <p:ph type="ftr" sz="quarter" idx="11"/>
          </p:nvPr>
        </p:nvSpPr>
        <p:spPr>
          <a:xfrm>
            <a:off x="4165600" y="6356351"/>
            <a:ext cx="3860800" cy="365125"/>
          </a:xfr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p:spPr>
        <p:txBody>
          <a:bodyPr/>
          <a:lstStyle/>
          <a:p>
            <a:fld id="{A2FDD889-5730-4C0B-93DE-013744909241}" type="slidenum">
              <a:rPr lang="zh-CN" altLang="en-US" smtClean="0"/>
              <a:t>‹#›</a:t>
            </a:fld>
            <a:endParaRPr lang="zh-CN" altLang="en-US"/>
          </a:p>
        </p:txBody>
      </p:sp>
    </p:spTree>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p:spPr>
        <p:txBody>
          <a:bodyPr/>
          <a:lstStyle/>
          <a:p>
            <a:fld id="{F55EE2EB-8EE5-4B11-B816-93391C6F804F}" type="datetimeFigureOut">
              <a:rPr lang="en-US" smtClean="0"/>
              <a:t>11/1/2023</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DE128B17-70BE-4D48-9B47-1AA93213D21E}" type="slidenum">
              <a:rPr lang="en-US" smtClean="0"/>
              <a:t>‹#›</a:t>
            </a:fld>
            <a:endParaRPr lang="en-US"/>
          </a:p>
        </p:txBody>
      </p:sp>
    </p:spTree>
    <p:extLst>
      <p:ext uri="{BB962C8B-B14F-4D97-AF65-F5344CB8AC3E}">
        <p14:creationId xmlns:p14="http://schemas.microsoft.com/office/powerpoint/2010/main" val="3001538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a:ln>
                <a:noFill/>
              </a:ln>
              <a:solidFill>
                <a:srgbClr val="F7D538"/>
              </a:solidFill>
              <a:effectLst/>
              <a:uLnTx/>
              <a:uFillTx/>
              <a:latin typeface="Arial" panose="020B0604020202020204"/>
              <a:ea typeface="+mn-ea"/>
              <a:cs typeface="+mn-cs"/>
              <a:sym typeface="Arial" panose="020B0604020202020204"/>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5" name="TextBox 24"/>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t>‹#›</a:t>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TextBox 19"/>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p:cNvSpPr txBox="1"/>
          <p:nvPr userDrawn="1"/>
        </p:nvSpPr>
        <p:spPr>
          <a:xfrm>
            <a:off x="4675638" y="909619"/>
            <a:ext cx="7536449" cy="6031395"/>
          </a:xfrm>
          <a:prstGeom prst="rect">
            <a:avLst/>
          </a:prstGeom>
          <a:noFill/>
        </p:spPr>
        <p:txBody>
          <a:bodyPr wrap="square" rtlCol="0">
            <a:spAutoFit/>
          </a:bodyPr>
          <a:lstStyle/>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KÍNH    </a:t>
            </a: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TRỌNG </a:t>
            </a: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38250"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CHỦ ĐỀ 2</a:t>
            </a:r>
          </a:p>
        </p:txBody>
      </p:sp>
      <p:pic>
        <p:nvPicPr>
          <p:cNvPr id="4" name="Picture 3" descr="A picture containing text, vector graphics&#10;&#10;Description automatically generated"/>
          <p:cNvPicPr>
            <a:picLocks noChangeAspect="1"/>
          </p:cNvPicPr>
          <p:nvPr userDrawn="1"/>
        </p:nvPicPr>
        <p:blipFill>
          <a:blip r:embed="rId2"/>
          <a:stretch>
            <a:fillRect/>
          </a:stretch>
        </p:blipFill>
        <p:spPr>
          <a:xfrm>
            <a:off x="5415966" y="1482254"/>
            <a:ext cx="3929071" cy="3929071"/>
          </a:xfrm>
          <a:prstGeom prst="rect">
            <a:avLst/>
          </a:prstGeom>
        </p:spPr>
      </p:pic>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F7D538"/>
              </a:solidFill>
              <a:effectLst/>
              <a:uLnTx/>
              <a:uFillTx/>
              <a:latin typeface="Arial" panose="020B0604020202020204"/>
              <a:ea typeface="+mn-ea"/>
              <a:cs typeface="+mn-cs"/>
              <a:sym typeface="Arial" panose="020B0604020202020204"/>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6" name="TextBox 15"/>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t>‹#›</a:t>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21" name="TextBox 20"/>
          <p:cNvSpPr txBox="1"/>
          <p:nvPr userDrawn="1"/>
        </p:nvSpPr>
        <p:spPr>
          <a:xfrm>
            <a:off x="8680017" y="848207"/>
            <a:ext cx="4225764" cy="4524315"/>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38250"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CHỦ ĐỀ 3</a:t>
            </a:r>
          </a:p>
        </p:txBody>
      </p:sp>
      <p:pic>
        <p:nvPicPr>
          <p:cNvPr id="4098" name="Picture 2" descr="Cute children playing at pencil house Premium Vecto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31;p3"/>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32;p3"/>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33;p3"/>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36;p3"/>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9;p3"/>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TextBox 40"/>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a:ln>
                <a:noFill/>
              </a:ln>
              <a:solidFill>
                <a:srgbClr val="F7D538"/>
              </a:solidFill>
              <a:effectLst/>
              <a:uLnTx/>
              <a:uFillTx/>
              <a:latin typeface="Arial" panose="020B0604020202020204"/>
              <a:ea typeface="+mn-ea"/>
              <a:cs typeface="+mn-cs"/>
              <a:sym typeface="Arial" panose="020B0604020202020204"/>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4" name="TextBox 23"/>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t>‹#›</a:t>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21" name="TextBox 20"/>
          <p:cNvSpPr txBox="1"/>
          <p:nvPr userDrawn="1"/>
        </p:nvSpPr>
        <p:spPr>
          <a:xfrm>
            <a:off x="8680017" y="848207"/>
            <a:ext cx="4225764" cy="6031395"/>
          </a:xfrm>
          <a:prstGeom prst="rect">
            <a:avLst/>
          </a:prstGeom>
          <a:noFill/>
        </p:spPr>
        <p:txBody>
          <a:bodyPr wrap="square" rtlCol="0">
            <a:spAutoFit/>
          </a:bodyPr>
          <a:lstStyle/>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NHẬN </a:t>
            </a: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LỖI </a:t>
            </a: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VÀ </a:t>
            </a: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SỬA </a:t>
            </a: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89546"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CHỦ ĐỀ 4</a:t>
            </a:r>
          </a:p>
        </p:txBody>
      </p:sp>
      <p:pic>
        <p:nvPicPr>
          <p:cNvPr id="1026" name="Picture 2" descr="IV: 5 biện pháp có thể giúp trẻ biết nghe lời và xây dựng nhân cách vững  vàng khi lớn lên"/>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31;p3"/>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32;p3"/>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3;p3"/>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6;p3"/>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39;p3"/>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 name="TextBox 41"/>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F7D538"/>
              </a:solidFill>
              <a:effectLst/>
              <a:uLnTx/>
              <a:uFillTx/>
              <a:latin typeface="Arial" panose="020B0604020202020204"/>
              <a:ea typeface="+mn-ea"/>
              <a:cs typeface="+mn-cs"/>
              <a:sym typeface="Arial" panose="020B0604020202020204"/>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4" name="TextBox 13"/>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t>‹#›</a:t>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38250"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CHỦ ĐỀ 5</a:t>
            </a:r>
          </a:p>
        </p:txBody>
      </p:sp>
      <p:sp>
        <p:nvSpPr>
          <p:cNvPr id="19" name="TextBox 18"/>
          <p:cNvSpPr txBox="1"/>
          <p:nvPr userDrawn="1"/>
        </p:nvSpPr>
        <p:spPr>
          <a:xfrm>
            <a:off x="4828038" y="909619"/>
            <a:ext cx="7536449" cy="6031395"/>
          </a:xfrm>
          <a:prstGeom prst="rect">
            <a:avLst/>
          </a:prstGeom>
          <a:noFill/>
        </p:spPr>
        <p:txBody>
          <a:bodyPr wrap="square" rtlCol="0">
            <a:spAutoFit/>
          </a:bodyPr>
          <a:lstStyle/>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BẢO    </a:t>
            </a: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QUẢN </a:t>
            </a: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ĐỒ DÙNG</a:t>
            </a: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CÁ NHÂN VÀ </a:t>
            </a: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GIA ĐÌNH</a:t>
            </a:r>
          </a:p>
        </p:txBody>
      </p:sp>
      <p:pic>
        <p:nvPicPr>
          <p:cNvPr id="5122" name="Picture 2"/>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a:fillRect/>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35.jpeg"/><Relationship Id="rId5" Type="http://schemas.microsoft.com/office/2007/relationships/hdphoto" Target="../media/hdphoto13.wdp"/><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37.jpeg"/><Relationship Id="rId5" Type="http://schemas.microsoft.com/office/2007/relationships/hdphoto" Target="../media/hdphoto14.wdp"/><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41.jpe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0.jpeg"/><Relationship Id="rId5" Type="http://schemas.microsoft.com/office/2007/relationships/hdphoto" Target="../media/hdphoto16.wdp"/><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1.png"/><Relationship Id="rId5" Type="http://schemas.microsoft.com/office/2007/relationships/hdphoto" Target="../media/hdphoto5.wdp"/><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2.png"/><Relationship Id="rId5" Type="http://schemas.microsoft.com/office/2007/relationships/hdphoto" Target="../media/hdphoto6.wdp"/><Relationship Id="rId4" Type="http://schemas.openxmlformats.org/officeDocument/2006/relationships/image" Target="../media/image21.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6.png"/><Relationship Id="rId5" Type="http://schemas.microsoft.com/office/2007/relationships/hdphoto" Target="../media/hdphoto10.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6.png"/><Relationship Id="rId5" Type="http://schemas.microsoft.com/office/2007/relationships/hdphoto" Target="../media/hdphoto9.wdp"/><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33.jpeg"/><Relationship Id="rId5" Type="http://schemas.microsoft.com/office/2007/relationships/hdphoto" Target="../media/hdphoto12.wdp"/><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a:fillRect/>
          </a:stretch>
        </p:blipFill>
        <p:spPr>
          <a:xfrm>
            <a:off x="-1009" y="-44180"/>
            <a:ext cx="12193009" cy="6902180"/>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8333845" y="3354506"/>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a:stretch>
            <a:fillRect/>
          </a:stretch>
        </p:blipFill>
        <p:spPr>
          <a:xfrm>
            <a:off x="407467" y="4744556"/>
            <a:ext cx="1249138" cy="179487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510093" y="2897154"/>
            <a:ext cx="11389360" cy="706755"/>
          </a:xfrm>
          <a:prstGeom prst="rect">
            <a:avLst/>
          </a:prstGeom>
          <a:noFill/>
        </p:spPr>
        <p:txBody>
          <a:bodyPr wrap="square" rtlCol="0">
            <a:spAutoFit/>
          </a:bodyPr>
          <a:lstStyle/>
          <a:p>
            <a:pPr algn="ctr"/>
            <a:r>
              <a:rPr lang="en-US"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BÀI 10: QUÝ TRỌNG THỜI GIAN </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43" name="文本框 342"/>
          <p:cNvSpPr txBox="1"/>
          <p:nvPr/>
        </p:nvSpPr>
        <p:spPr>
          <a:xfrm>
            <a:off x="3626985" y="216308"/>
            <a:ext cx="4837430" cy="414020"/>
          </a:xfrm>
          <a:prstGeom prst="rect">
            <a:avLst/>
          </a:prstGeom>
          <a:noFill/>
        </p:spPr>
        <p:txBody>
          <a:bodyPr wrap="none" rtlCol="0">
            <a:spAutoFit/>
            <a:scene3d>
              <a:camera prst="orthographicFront"/>
              <a:lightRig rig="threePt" dir="t"/>
            </a:scene3d>
            <a:sp3d contourW="12700"/>
          </a:bodyPr>
          <a:lstStyle/>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292962" y="645391"/>
            <a:ext cx="5371086" cy="461665"/>
          </a:xfrm>
          <a:prstGeom prst="rect">
            <a:avLst/>
          </a:prstGeom>
          <a:noFill/>
        </p:spPr>
        <p:txBody>
          <a:bodyPr wrap="none" rtlCol="0">
            <a:spAutoFit/>
            <a:scene3d>
              <a:camera prst="orthographicFront"/>
              <a:lightRig rig="threePt" dir="t"/>
            </a:scene3d>
            <a:sp3d contourW="12700"/>
          </a:bodyPr>
          <a:lstStyle/>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a:t>
            </a:r>
            <a:r>
              <a:rPr lang="en-US"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THẠCH BÀN A</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63790" y="1950384"/>
            <a:ext cx="4629945" cy="541515"/>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ĐẠO ĐỨC</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4533" y="435862"/>
            <a:ext cx="3045793" cy="1288726"/>
            <a:chOff x="500061" y="2851475"/>
            <a:chExt cx="3045793" cy="1288726"/>
          </a:xfrm>
        </p:grpSpPr>
        <p:pic>
          <p:nvPicPr>
            <p:cNvPr id="4" name="Picture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50000"/>
                      </a14:imgEffect>
                    </a14:imgLayer>
                  </a14:imgProps>
                </a:ext>
              </a:extLst>
            </a:blip>
            <a:stretch>
              <a:fillRect/>
            </a:stretch>
          </p:blipFill>
          <p:spPr>
            <a:xfrm>
              <a:off x="500061" y="2851475"/>
              <a:ext cx="3045793" cy="1288726"/>
            </a:xfrm>
            <a:prstGeom prst="rect">
              <a:avLst/>
            </a:prstGeom>
          </p:spPr>
        </p:pic>
        <p:sp>
          <p:nvSpPr>
            <p:cNvPr id="5" name="TextBox 4"/>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p:cNvGrpSpPr/>
          <p:nvPr/>
        </p:nvGrpSpPr>
        <p:grpSpPr>
          <a:xfrm>
            <a:off x="7561943" y="1791240"/>
            <a:ext cx="4337735" cy="2830661"/>
            <a:chOff x="7179542" y="1523035"/>
            <a:chExt cx="4337735" cy="2830661"/>
          </a:xfrm>
        </p:grpSpPr>
        <p:sp>
          <p:nvSpPr>
            <p:cNvPr id="21" name="Speech Bubble: Oval 20"/>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Effect>
                      <a14:sharpenSoften amount="25000"/>
                    </a14:imgEffect>
                  </a14:imgLayer>
                </a14:imgProps>
              </a:ext>
            </a:extLst>
          </a:blip>
          <a:stretch>
            <a:fillRect/>
          </a:stretch>
        </p:blipFill>
        <p:spPr>
          <a:xfrm>
            <a:off x="161970" y="1731846"/>
            <a:ext cx="7734300" cy="4728014"/>
          </a:xfrm>
          <a:prstGeom prst="rect">
            <a:avLst/>
          </a:prstGeom>
        </p:spPr>
      </p:pic>
      <p:pic>
        <p:nvPicPr>
          <p:cNvPr id="3074"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4534" y="435862"/>
            <a:ext cx="3136714" cy="1288726"/>
            <a:chOff x="500062" y="2851475"/>
            <a:chExt cx="2816950" cy="1288726"/>
          </a:xfrm>
        </p:grpSpPr>
        <p:pic>
          <p:nvPicPr>
            <p:cNvPr id="4" name="Picture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50000"/>
                      </a14:imgEffect>
                    </a14:imgLayer>
                  </a14:imgProps>
                </a:ext>
              </a:extLst>
            </a:blip>
            <a:stretch>
              <a:fillRect/>
            </a:stretch>
          </p:blipFill>
          <p:spPr>
            <a:xfrm>
              <a:off x="500062" y="2851475"/>
              <a:ext cx="2816950" cy="1288726"/>
            </a:xfrm>
            <a:prstGeom prst="rect">
              <a:avLst/>
            </a:prstGeom>
          </p:spPr>
        </p:pic>
        <p:sp>
          <p:nvSpPr>
            <p:cNvPr id="5" name="TextBox 4"/>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p>
        </p:txBody>
      </p:sp>
      <p:grpSp>
        <p:nvGrpSpPr>
          <p:cNvPr id="30" name="Group 29"/>
          <p:cNvGrpSpPr/>
          <p:nvPr/>
        </p:nvGrpSpPr>
        <p:grpSpPr>
          <a:xfrm>
            <a:off x="409503" y="1818704"/>
            <a:ext cx="4337735" cy="2830661"/>
            <a:chOff x="7179542" y="1523035"/>
            <a:chExt cx="4337735" cy="2830661"/>
          </a:xfrm>
        </p:grpSpPr>
        <p:sp>
          <p:nvSpPr>
            <p:cNvPr id="21" name="Speech Bubble: Oval 20"/>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p>
          </p:txBody>
        </p:sp>
      </p:grpSp>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Lst>
          </a:blip>
          <a:srcRect l="11457" r="11761"/>
          <a:stretch>
            <a:fillRect/>
          </a:stretch>
        </p:blipFill>
        <p:spPr>
          <a:xfrm>
            <a:off x="5420772" y="2242511"/>
            <a:ext cx="6042132" cy="3873411"/>
          </a:xfrm>
          <a:prstGeom prst="rect">
            <a:avLst/>
          </a:prstGeom>
        </p:spPr>
      </p:pic>
      <p:pic>
        <p:nvPicPr>
          <p:cNvPr id="4098"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7987" y="406680"/>
            <a:ext cx="2952187" cy="1274454"/>
            <a:chOff x="479771" y="4186500"/>
            <a:chExt cx="2677424" cy="1274454"/>
          </a:xfrm>
        </p:grpSpPr>
        <p:pic>
          <p:nvPicPr>
            <p:cNvPr id="3" name="Picture 2"/>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50000"/>
                      </a14:imgEffect>
                    </a14:imgLayer>
                  </a14:imgProps>
                </a:ext>
              </a:extLst>
            </a:blip>
            <a:stretch>
              <a:fillRect/>
            </a:stretch>
          </p:blipFill>
          <p:spPr>
            <a:xfrm>
              <a:off x="479771" y="4186500"/>
              <a:ext cx="2677424" cy="1274454"/>
            </a:xfrm>
            <a:prstGeom prst="rect">
              <a:avLst/>
            </a:prstGeom>
          </p:spPr>
        </p:pic>
        <p:sp>
          <p:nvSpPr>
            <p:cNvPr id="4" name="TextBox 3"/>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Lst>
          </a:blip>
          <a:stretch>
            <a:fillRect/>
          </a:stretch>
        </p:blipFill>
        <p:spPr>
          <a:xfrm>
            <a:off x="3308679" y="2078591"/>
            <a:ext cx="8252066" cy="2467685"/>
          </a:xfrm>
          <a:prstGeom prst="rect">
            <a:avLst/>
          </a:prstGeom>
        </p:spPr>
      </p:pic>
      <p:pic>
        <p:nvPicPr>
          <p:cNvPr id="5122"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27353" y="2470994"/>
            <a:ext cx="5154201" cy="3865651"/>
            <a:chOff x="427353" y="2470994"/>
            <a:chExt cx="5154201" cy="3865651"/>
          </a:xfrm>
        </p:grpSpPr>
        <p:pic>
          <p:nvPicPr>
            <p:cNvPr id="5124" name="Picture 4" descr="Mẫu thời khóa biểu cho học sinh đẹp nhấ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2815771" y="2060621"/>
            <a:ext cx="9426002" cy="3656476"/>
          </a:xfrm>
          <a:prstGeom prst="rect">
            <a:avLst/>
          </a:prstGeom>
        </p:spPr>
      </p:pic>
      <p:pic>
        <p:nvPicPr>
          <p:cNvPr id="4" name="Picture 2" descr="Cute children playing at pencil house Premium Vecto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p:cNvSpPr txBox="1"/>
          <p:nvPr/>
        </p:nvSpPr>
        <p:spPr>
          <a:xfrm>
            <a:off x="58057" y="2046515"/>
            <a:ext cx="4789714" cy="2123658"/>
          </a:xfrm>
          <a:prstGeom prst="rect">
            <a:avLst/>
          </a:prstGeom>
          <a:noFill/>
        </p:spPr>
        <p:txBody>
          <a:bodyPr wrap="square" rtlCol="0">
            <a:spAutoFit/>
          </a:bodyPr>
          <a:lstStyle/>
          <a:p>
            <a:pPr algn="ctr"/>
            <a:r>
              <a:rPr lang="vi-VN" sz="6600" dirty="0">
                <a:solidFill>
                  <a:srgbClr val="002060"/>
                </a:solidFill>
                <a:latin typeface="+mj-lt"/>
              </a:rPr>
              <a:t>QUÝ TRỌNG THỜI GIAN</a:t>
            </a: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aturation sat="200000"/>
                    </a14:imgEffect>
                    <a14:imgEffect>
                      <a14:sharpenSoften amount="25000"/>
                    </a14:imgEffect>
                  </a14:imgLayer>
                </a14:imgProps>
              </a:ext>
            </a:extLst>
          </a:blip>
          <a:stretch>
            <a:fillRect/>
          </a:stretch>
        </p:blipFill>
        <p:spPr>
          <a:xfrm>
            <a:off x="303249" y="2253074"/>
            <a:ext cx="6985446" cy="3856429"/>
          </a:xfrm>
          <a:prstGeom prst="rect">
            <a:avLst/>
          </a:prstGeom>
        </p:spPr>
      </p:pic>
      <p:grpSp>
        <p:nvGrpSpPr>
          <p:cNvPr id="8" name="Group 7"/>
          <p:cNvGrpSpPr/>
          <p:nvPr/>
        </p:nvGrpSpPr>
        <p:grpSpPr>
          <a:xfrm>
            <a:off x="500062" y="381715"/>
            <a:ext cx="2886686" cy="975278"/>
            <a:chOff x="500062" y="381715"/>
            <a:chExt cx="2886686" cy="975278"/>
          </a:xfrm>
        </p:grpSpPr>
        <p:pic>
          <p:nvPicPr>
            <p:cNvPr id="9" name="Picture 8"/>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grpSp>
        <p:nvGrpSpPr>
          <p:cNvPr id="13" name="Group 12"/>
          <p:cNvGrpSpPr/>
          <p:nvPr/>
        </p:nvGrpSpPr>
        <p:grpSpPr>
          <a:xfrm>
            <a:off x="7315199" y="547446"/>
            <a:ext cx="4085190" cy="5856459"/>
            <a:chOff x="7288695" y="547446"/>
            <a:chExt cx="4085190" cy="5856459"/>
          </a:xfrm>
        </p:grpSpPr>
        <p:sp>
          <p:nvSpPr>
            <p:cNvPr id="11" name="Rectangle 10"/>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p:cNvSpPr txBox="1"/>
          <p:nvPr/>
        </p:nvSpPr>
        <p:spPr>
          <a:xfrm>
            <a:off x="1085229" y="1420515"/>
            <a:ext cx="5099473"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ĐỒNG HỒ QUẢ LẮC</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33516" y="449701"/>
            <a:ext cx="3252873" cy="1489289"/>
            <a:chOff x="569798" y="1124402"/>
            <a:chExt cx="2816950" cy="1489289"/>
          </a:xfrm>
        </p:grpSpPr>
        <p:pic>
          <p:nvPicPr>
            <p:cNvPr id="3" name="Picture 2"/>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p>
        </p:txBody>
      </p:sp>
      <p:grpSp>
        <p:nvGrpSpPr>
          <p:cNvPr id="22" name="Group 21"/>
          <p:cNvGrpSpPr/>
          <p:nvPr/>
        </p:nvGrpSpPr>
        <p:grpSpPr>
          <a:xfrm>
            <a:off x="4752490" y="356280"/>
            <a:ext cx="6929832" cy="6145439"/>
            <a:chOff x="4752490" y="356280"/>
            <a:chExt cx="6929832" cy="6145439"/>
          </a:xfrm>
        </p:grpSpPr>
        <p:pic>
          <p:nvPicPr>
            <p:cNvPr id="16" name="Picture 15"/>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Effect>
                        <a14:sharpenSoften amount="25000"/>
                      </a14:imgEffect>
                    </a14:imgLayer>
                  </a14:imgProps>
                </a:ext>
              </a:extLst>
            </a:blip>
            <a:stretch>
              <a:fillRect/>
            </a:stretch>
          </p:blipFill>
          <p:spPr>
            <a:xfrm>
              <a:off x="4752490" y="356280"/>
              <a:ext cx="6869685" cy="6145439"/>
            </a:xfrm>
            <a:prstGeom prst="rect">
              <a:avLst/>
            </a:prstGeom>
          </p:spPr>
        </p:pic>
        <p:sp>
          <p:nvSpPr>
            <p:cNvPr id="17" name="TextBox 16"/>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p>
          </p:txBody>
        </p:sp>
        <p:sp>
          <p:nvSpPr>
            <p:cNvPr id="18" name="TextBox 17"/>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p>
          </p:txBody>
        </p:sp>
        <p:sp>
          <p:nvSpPr>
            <p:cNvPr id="19" name="TextBox 18"/>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p>
          </p:txBody>
        </p:sp>
        <p:sp>
          <p:nvSpPr>
            <p:cNvPr id="20" name="TextBox 19"/>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p>
          </p:txBody>
        </p:sp>
        <p:sp>
          <p:nvSpPr>
            <p:cNvPr id="21" name="TextBox 20"/>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p>
          </p:txBody>
        </p:sp>
      </p:grpSp>
      <p:pic>
        <p:nvPicPr>
          <p:cNvPr id="23" name="Picture 2"/>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a:fillRect/>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p>
        </p:txBody>
      </p:sp>
      <p:sp>
        <p:nvSpPr>
          <p:cNvPr id="25" name="TextBox 24"/>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Theo em, vì sao cần quý trọng thời gian?</a:t>
            </a:r>
          </a:p>
        </p:txBody>
      </p:sp>
      <p:sp>
        <p:nvSpPr>
          <p:cNvPr id="28" name="Scroll: Horizontal 27"/>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9824" y="420298"/>
            <a:ext cx="3184853" cy="1489289"/>
            <a:chOff x="569798" y="1124402"/>
            <a:chExt cx="2816950" cy="1489289"/>
          </a:xfrm>
        </p:grpSpPr>
        <p:pic>
          <p:nvPicPr>
            <p:cNvPr id="18" name="Picture 17"/>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p>
        </p:txBody>
      </p:sp>
      <p:pic>
        <p:nvPicPr>
          <p:cNvPr id="22" name="Picture 2"/>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a:fillRect/>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p>
        </p:txBody>
      </p:sp>
      <p:sp>
        <p:nvSpPr>
          <p:cNvPr id="24" name="TextBox 23"/>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p>
        </p:txBody>
      </p:sp>
      <p:sp>
        <p:nvSpPr>
          <p:cNvPr id="25" name="TextBox 24"/>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p>
        </p:txBody>
      </p:sp>
      <p:grpSp>
        <p:nvGrpSpPr>
          <p:cNvPr id="30" name="Group 29"/>
          <p:cNvGrpSpPr/>
          <p:nvPr/>
        </p:nvGrpSpPr>
        <p:grpSpPr>
          <a:xfrm>
            <a:off x="183800" y="1717560"/>
            <a:ext cx="11652542" cy="2862050"/>
            <a:chOff x="183800" y="1984260"/>
            <a:chExt cx="11652542" cy="2862050"/>
          </a:xfrm>
        </p:grpSpPr>
        <p:pic>
          <p:nvPicPr>
            <p:cNvPr id="16" name="Picture 15"/>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200000"/>
                      </a14:imgEffect>
                      <a14:imgEffect>
                        <a14:sharpenSoften amount="25000"/>
                      </a14:imgEffect>
                    </a14:imgLayer>
                  </a14:imgProps>
                </a:ext>
              </a:extLst>
            </a:blip>
            <a:stretch>
              <a:fillRect/>
            </a:stretch>
          </p:blipFill>
          <p:spPr>
            <a:xfrm>
              <a:off x="183800" y="1984260"/>
              <a:ext cx="6193917" cy="2837589"/>
            </a:xfrm>
            <a:prstGeom prst="rect">
              <a:avLst/>
            </a:prstGeom>
          </p:spPr>
        </p:pic>
        <p:pic>
          <p:nvPicPr>
            <p:cNvPr id="27" name="Picture 26"/>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aturation sat="200000"/>
                      </a14:imgEffect>
                      <a14:imgEffect>
                        <a14:sharpenSoften amount="25000"/>
                      </a14:imgEffect>
                    </a14:imgLayer>
                  </a14:imgProps>
                </a:ext>
              </a:extLst>
            </a:blip>
            <a:stretch>
              <a:fillRect/>
            </a:stretch>
          </p:blipFill>
          <p:spPr>
            <a:xfrm>
              <a:off x="6168392" y="2091581"/>
              <a:ext cx="5667950" cy="2754729"/>
            </a:xfrm>
            <a:prstGeom prst="rect">
              <a:avLst/>
            </a:prstGeom>
          </p:spPr>
        </p:pic>
      </p:grpSp>
      <p:sp>
        <p:nvSpPr>
          <p:cNvPr id="28" name="TextBox 27"/>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p>
        </p:txBody>
      </p:sp>
      <p:sp>
        <p:nvSpPr>
          <p:cNvPr id="29" name="TextBox 28"/>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p>
        </p:txBody>
      </p:sp>
      <p:sp>
        <p:nvSpPr>
          <p:cNvPr id="31" name="Scroll: Horizontal 30"/>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5162" y="435862"/>
            <a:ext cx="2992438" cy="1288726"/>
            <a:chOff x="500062" y="2851475"/>
            <a:chExt cx="2816950" cy="1288726"/>
          </a:xfrm>
        </p:grpSpPr>
        <p:pic>
          <p:nvPicPr>
            <p:cNvPr id="3" name="Picture 2"/>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50000"/>
                      </a14:imgEffect>
                    </a14:imgLayer>
                  </a14:imgProps>
                </a:ext>
              </a:extLst>
            </a:blip>
            <a:stretch>
              <a:fillRect/>
            </a:stretch>
          </p:blipFill>
          <p:spPr>
            <a:xfrm>
              <a:off x="500062" y="2851475"/>
              <a:ext cx="2816950" cy="1288726"/>
            </a:xfrm>
            <a:prstGeom prst="rect">
              <a:avLst/>
            </a:prstGeom>
          </p:spPr>
        </p:pic>
        <p:sp>
          <p:nvSpPr>
            <p:cNvPr id="4" name="TextBox 3"/>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Lst>
          </a:blip>
          <a:srcRect b="26287"/>
          <a:stretch>
            <a:fillRect/>
          </a:stretch>
        </p:blipFill>
        <p:spPr>
          <a:xfrm>
            <a:off x="915021" y="1845260"/>
            <a:ext cx="10361958" cy="2945124"/>
          </a:xfrm>
          <a:prstGeom prst="rect">
            <a:avLst/>
          </a:prstGeom>
        </p:spPr>
      </p:pic>
      <p:sp>
        <p:nvSpPr>
          <p:cNvPr id="8" name="TextBox 7"/>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p>
        </p:txBody>
      </p:sp>
      <p:sp>
        <p:nvSpPr>
          <p:cNvPr id="9" name="TextBox 8"/>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p>
        </p:txBody>
      </p:sp>
      <p:pic>
        <p:nvPicPr>
          <p:cNvPr id="10" name="Picture 2" descr="Tick and cross cartoon Royalty Free Vector Image"/>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a:fillRect/>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a:fillRect/>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814388" y="1724588"/>
            <a:ext cx="10563225" cy="3171825"/>
          </a:xfrm>
          <a:prstGeom prst="rect">
            <a:avLst/>
          </a:prstGeom>
        </p:spPr>
      </p:pic>
      <p:grpSp>
        <p:nvGrpSpPr>
          <p:cNvPr id="2" name="Group 1"/>
          <p:cNvGrpSpPr/>
          <p:nvPr/>
        </p:nvGrpSpPr>
        <p:grpSpPr>
          <a:xfrm>
            <a:off x="665162" y="435862"/>
            <a:ext cx="3108348" cy="1288726"/>
            <a:chOff x="500062" y="2851475"/>
            <a:chExt cx="2816950" cy="1288726"/>
          </a:xfrm>
        </p:grpSpPr>
        <p:pic>
          <p:nvPicPr>
            <p:cNvPr id="3" name="Picture 2"/>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Effect>
                        <a14:sharpenSoften amount="50000"/>
                      </a14:imgEffect>
                    </a14:imgLayer>
                  </a14:imgProps>
                </a:ext>
              </a:extLst>
            </a:blip>
            <a:stretch>
              <a:fillRect/>
            </a:stretch>
          </p:blipFill>
          <p:spPr>
            <a:xfrm>
              <a:off x="500062" y="2851475"/>
              <a:ext cx="2816950" cy="1288726"/>
            </a:xfrm>
            <a:prstGeom prst="rect">
              <a:avLst/>
            </a:prstGeom>
          </p:spPr>
        </p:pic>
        <p:sp>
          <p:nvSpPr>
            <p:cNvPr id="4" name="TextBox 3"/>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sp>
        <p:nvSpPr>
          <p:cNvPr id="8" name="TextBox 7"/>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p>
        </p:txBody>
      </p:sp>
      <p:sp>
        <p:nvSpPr>
          <p:cNvPr id="9" name="TextBox 8"/>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p>
        </p:txBody>
      </p:sp>
      <p:pic>
        <p:nvPicPr>
          <p:cNvPr id="10" name="Picture 2" descr="Tick and cross cartoon Royalty Free Vector Image"/>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a:fillRect/>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a:fillRect/>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4534" y="435862"/>
            <a:ext cx="3097308" cy="1288726"/>
            <a:chOff x="500062" y="2851475"/>
            <a:chExt cx="2816950" cy="1288726"/>
          </a:xfrm>
        </p:grpSpPr>
        <p:pic>
          <p:nvPicPr>
            <p:cNvPr id="4" name="Picture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50000"/>
                      </a14:imgEffect>
                    </a14:imgLayer>
                  </a14:imgProps>
                </a:ext>
              </a:extLst>
            </a:blip>
            <a:stretch>
              <a:fillRect/>
            </a:stretch>
          </p:blipFill>
          <p:spPr>
            <a:xfrm>
              <a:off x="500062" y="2851475"/>
              <a:ext cx="2816950" cy="1288726"/>
            </a:xfrm>
            <a:prstGeom prst="rect">
              <a:avLst/>
            </a:prstGeom>
          </p:spPr>
        </p:pic>
        <p:sp>
          <p:nvSpPr>
            <p:cNvPr id="5" name="TextBox 4"/>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p:cNvGrpSpPr/>
          <p:nvPr/>
        </p:nvGrpSpPr>
        <p:grpSpPr>
          <a:xfrm>
            <a:off x="1722263" y="1628178"/>
            <a:ext cx="4373563" cy="2281355"/>
            <a:chOff x="1824037" y="1724588"/>
            <a:chExt cx="4373563" cy="2281355"/>
          </a:xfrm>
        </p:grpSpPr>
        <p:pic>
          <p:nvPicPr>
            <p:cNvPr id="2" name="Picture 1"/>
            <p:cNvPicPr>
              <a:picLocks noChangeAspect="1"/>
            </p:cNvPicPr>
            <p:nvPr/>
          </p:nvPicPr>
          <p:blipFill rotWithShape="1">
            <a:blip r:embed="rId4">
              <a:clrChange>
                <a:clrFrom>
                  <a:srgbClr val="FFFFFF"/>
                </a:clrFrom>
                <a:clrTo>
                  <a:srgbClr val="FFFFFF">
                    <a:alpha val="0"/>
                  </a:srgbClr>
                </a:clrTo>
              </a:clrChange>
            </a:blip>
            <a:srcRect r="48869" b="29556"/>
            <a:stretch>
              <a:fillRect/>
            </a:stretch>
          </p:blipFill>
          <p:spPr>
            <a:xfrm>
              <a:off x="1824037" y="1724588"/>
              <a:ext cx="4373563" cy="2281355"/>
            </a:xfrm>
            <a:prstGeom prst="rect">
              <a:avLst/>
            </a:prstGeom>
          </p:spPr>
        </p:pic>
        <p:grpSp>
          <p:nvGrpSpPr>
            <p:cNvPr id="10" name="Group 9"/>
            <p:cNvGrpSpPr/>
            <p:nvPr/>
          </p:nvGrpSpPr>
          <p:grpSpPr>
            <a:xfrm>
              <a:off x="2276475" y="2512840"/>
              <a:ext cx="3375025" cy="830997"/>
              <a:chOff x="2276475" y="2512840"/>
              <a:chExt cx="3375025" cy="830997"/>
            </a:xfrm>
          </p:grpSpPr>
          <p:sp>
            <p:nvSpPr>
              <p:cNvPr id="8" name="Diamond 7"/>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p>
            </p:txBody>
          </p:sp>
        </p:grpSp>
      </p:grpSp>
      <p:sp>
        <p:nvSpPr>
          <p:cNvPr id="13" name="TextBox 12"/>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Ảnh hưởng đến sức khỏe.</a:t>
            </a:r>
          </a:p>
        </p:txBody>
      </p:sp>
      <p:sp>
        <p:nvSpPr>
          <p:cNvPr id="14" name="TextBox 13"/>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p>
        </p:txBody>
      </p:sp>
      <p:sp>
        <p:nvSpPr>
          <p:cNvPr id="15" name="TextBox 14"/>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p>
        </p:txBody>
      </p:sp>
      <p:pic>
        <p:nvPicPr>
          <p:cNvPr id="1026" name="Picture 2" descr="Happy cute kid boy tired with low energy Premium Vecto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6653736" y="978559"/>
            <a:ext cx="4373563" cy="3321271"/>
            <a:chOff x="6653736" y="978559"/>
            <a:chExt cx="4373563" cy="3321271"/>
          </a:xfrm>
        </p:grpSpPr>
        <p:pic>
          <p:nvPicPr>
            <p:cNvPr id="17" name="Picture 16"/>
            <p:cNvPicPr>
              <a:picLocks noChangeAspect="1"/>
            </p:cNvPicPr>
            <p:nvPr/>
          </p:nvPicPr>
          <p:blipFill rotWithShape="1">
            <a:blip r:embed="rId4">
              <a:clrChange>
                <a:clrFrom>
                  <a:srgbClr val="FFFFFF"/>
                </a:clrFrom>
                <a:clrTo>
                  <a:srgbClr val="FFFFFF">
                    <a:alpha val="0"/>
                  </a:srgbClr>
                </a:clrTo>
              </a:clrChange>
            </a:blip>
            <a:srcRect l="53136" t="-2554" r="-4267"/>
            <a:stretch>
              <a:fillRect/>
            </a:stretch>
          </p:blipFill>
          <p:spPr>
            <a:xfrm>
              <a:off x="6653736" y="978559"/>
              <a:ext cx="4373563" cy="3321271"/>
            </a:xfrm>
            <a:prstGeom prst="rect">
              <a:avLst/>
            </a:prstGeom>
          </p:spPr>
        </p:pic>
        <p:sp>
          <p:nvSpPr>
            <p:cNvPr id="18" name="Diamond 17"/>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p>
          </p:txBody>
        </p:sp>
      </p:grpSp>
      <p:pic>
        <p:nvPicPr>
          <p:cNvPr id="1028" name="Picture 4" descr="Menino bonito garoto estudante feliz com livro e lápis Vetor Premium"/>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Làm được nhiều việc.</a:t>
            </a:r>
          </a:p>
        </p:txBody>
      </p:sp>
      <p:sp>
        <p:nvSpPr>
          <p:cNvPr id="23" name="TextBox 22"/>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Công việc hiệu quả.</a:t>
            </a:r>
          </a:p>
        </p:txBody>
      </p:sp>
      <p:sp>
        <p:nvSpPr>
          <p:cNvPr id="24" name="TextBox 23"/>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Sức khỏe tốt.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4534" y="435862"/>
            <a:ext cx="3136714" cy="1288726"/>
            <a:chOff x="500062" y="2851475"/>
            <a:chExt cx="2816950" cy="1288726"/>
          </a:xfrm>
        </p:grpSpPr>
        <p:pic>
          <p:nvPicPr>
            <p:cNvPr id="4" name="Picture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50000"/>
                      </a14:imgEffect>
                    </a14:imgLayer>
                  </a14:imgProps>
                </a:ext>
              </a:extLst>
            </a:blip>
            <a:stretch>
              <a:fillRect/>
            </a:stretch>
          </p:blipFill>
          <p:spPr>
            <a:xfrm>
              <a:off x="500062" y="2851475"/>
              <a:ext cx="2816950" cy="1288726"/>
            </a:xfrm>
            <a:prstGeom prst="rect">
              <a:avLst/>
            </a:prstGeom>
          </p:spPr>
        </p:pic>
        <p:sp>
          <p:nvSpPr>
            <p:cNvPr id="5" name="TextBox 4"/>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Lst>
          </a:blip>
          <a:stretch>
            <a:fillRect/>
          </a:stretch>
        </p:blipFill>
        <p:spPr>
          <a:xfrm>
            <a:off x="845637" y="1845259"/>
            <a:ext cx="6306577" cy="4323311"/>
          </a:xfrm>
          <a:prstGeom prst="rect">
            <a:avLst/>
          </a:prstGeom>
        </p:spPr>
      </p:pic>
      <p:sp>
        <p:nvSpPr>
          <p:cNvPr id="25" name="Diamond 24"/>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7271657" y="1616768"/>
            <a:ext cx="4245620" cy="2736928"/>
            <a:chOff x="7271657" y="1616768"/>
            <a:chExt cx="4245620" cy="2736928"/>
          </a:xfrm>
        </p:grpSpPr>
        <p:sp>
          <p:nvSpPr>
            <p:cNvPr id="21" name="Speech Bubble: Oval 20"/>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749</Words>
  <Application>Microsoft Office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UTM Cookies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SingPC</cp:lastModifiedBy>
  <cp:revision>33</cp:revision>
  <dcterms:created xsi:type="dcterms:W3CDTF">2021-06-11T02:39:00Z</dcterms:created>
  <dcterms:modified xsi:type="dcterms:W3CDTF">2023-11-01T06:44:19Z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02396ADD173F4C1AB56541158CD0119D</vt:lpwstr>
  </property>
  <property fmtid="{D5CDD505-2E9C-101B-9397-08002B2CF9AE}" pid="3" name="KSOProductBuildVer">
    <vt:lpwstr>1033-11.2.0.11380</vt:lpwstr>
  </property>
</Properties>
</file>