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3" r:id="rId4"/>
  </p:sldMasterIdLst>
  <p:notesMasterIdLst>
    <p:notesMasterId r:id="rId18"/>
  </p:notesMasterIdLst>
  <p:handoutMasterIdLst>
    <p:handoutMasterId r:id="rId19"/>
  </p:handoutMasterIdLst>
  <p:sldIdLst>
    <p:sldId id="280" r:id="rId5"/>
    <p:sldId id="281" r:id="rId6"/>
    <p:sldId id="309" r:id="rId7"/>
    <p:sldId id="303" r:id="rId8"/>
    <p:sldId id="306" r:id="rId9"/>
    <p:sldId id="310" r:id="rId10"/>
    <p:sldId id="311" r:id="rId11"/>
    <p:sldId id="312" r:id="rId12"/>
    <p:sldId id="313" r:id="rId13"/>
    <p:sldId id="314" r:id="rId14"/>
    <p:sldId id="315" r:id="rId15"/>
    <p:sldId id="316" r:id="rId16"/>
    <p:sldId id="30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8025" autoAdjust="0"/>
    <p:restoredTop sz="94660"/>
  </p:normalViewPr>
  <p:slideViewPr>
    <p:cSldViewPr>
      <p:cViewPr varScale="1">
        <p:scale>
          <a:sx n="68" d="100"/>
          <a:sy n="68" d="100"/>
        </p:scale>
        <p:origin x="48" y="-5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5" d="100"/>
          <a:sy n="95" d="100"/>
        </p:scale>
        <p:origin x="358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BE2AAA-2CC7-4F9C-A8C6-8B9F2A3E9EF0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0AD62A-9EE1-43E3-A7E5-D268F71DF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4482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37ADBA-1AC7-4CD6-8AFF-4E8087BA5487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34C2EF-8A97-4DAF-B099-E56788364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09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E936A2-9C6F-43A3-800B-F5446A32B73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3166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B6DCB7-BDD8-445F-A346-57D9E19B353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11/17/2021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5792AC-3F2A-4464-98D2-0CEAAA26F3B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7667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B6DCB7-BDD8-445F-A346-57D9E19B353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11/17/2021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5792AC-3F2A-4464-98D2-0CEAAA26F3B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4822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B6DCB7-BDD8-445F-A346-57D9E19B353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11/17/2021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5792AC-3F2A-4464-98D2-0CEAAA26F3B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2662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B6DCB7-BDD8-445F-A346-57D9E19B353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11/17/2021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5792AC-3F2A-4464-98D2-0CEAAA26F3B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0733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B6DCB7-BDD8-445F-A346-57D9E19B353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11/17/2021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5792AC-3F2A-4464-98D2-0CEAAA26F3B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4830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B6DCB7-BDD8-445F-A346-57D9E19B353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11/17/2021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5792AC-3F2A-4464-98D2-0CEAAA26F3B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6406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B6DCB7-BDD8-445F-A346-57D9E19B353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11/17/2021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5792AC-3F2A-4464-98D2-0CEAAA26F3B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7052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B6DCB7-BDD8-445F-A346-57D9E19B353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11/17/2021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5792AC-3F2A-4464-98D2-0CEAAA26F3B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1959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B6DCB7-BDD8-445F-A346-57D9E19B353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11/17/2021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5792AC-3F2A-4464-98D2-0CEAAA26F3B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0195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B6DCB7-BDD8-445F-A346-57D9E19B353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11/17/2021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5792AC-3F2A-4464-98D2-0CEAAA26F3B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0371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B6DCB7-BDD8-445F-A346-57D9E19B353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11/17/2021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5792AC-3F2A-4464-98D2-0CEAAA26F3B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1906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B6DCB7-BDD8-445F-A346-57D9E19B353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11/17/2021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5792AC-3F2A-4464-98D2-0CEAAA26F3B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https://f9.photo.talk.zdn.vn/3184304250822243869/90914fbd1557dd098446.jpg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7200" y="6538912"/>
            <a:ext cx="1403921" cy="1871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 userDrawn="1"/>
        </p:nvSpPr>
        <p:spPr>
          <a:xfrm>
            <a:off x="0" y="6564482"/>
            <a:ext cx="134347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smtClean="0"/>
              <a:t>GV: Phương</a:t>
            </a:r>
            <a:r>
              <a:rPr lang="en-US" sz="1200" baseline="0" smtClean="0"/>
              <a:t> Anh</a:t>
            </a:r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191915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1.xml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notesSlide" Target="../notesSlides/notesSlide1.xml"/><Relationship Id="rId11" Type="http://schemas.openxmlformats.org/officeDocument/2006/relationships/image" Target="../media/image7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6.png"/><Relationship Id="rId4" Type="http://schemas.openxmlformats.org/officeDocument/2006/relationships/tags" Target="../tags/tag2.xml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8EB1BBD1-5A04-42C7-B7AB-2E9E9A3A2C1A}"/>
              </a:ext>
            </a:extLst>
          </p:cNvPr>
          <p:cNvSpPr/>
          <p:nvPr/>
        </p:nvSpPr>
        <p:spPr>
          <a:xfrm>
            <a:off x="0" y="-61305"/>
            <a:ext cx="12192000" cy="6858000"/>
          </a:xfrm>
          <a:prstGeom prst="rect">
            <a:avLst/>
          </a:prstGeom>
          <a:pattFill prst="lgGrid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5F52833C-1D66-4A11-9DFF-00AFB7148A3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840832" cy="2775097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684E45F8-EDA5-43FB-8525-148AF428F19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5160" y="2048192"/>
            <a:ext cx="1390224" cy="226205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BAE6986A-66C4-461B-8573-53BD2C13230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86150"/>
            <a:ext cx="12192000" cy="337185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471F5D6-0ED0-484F-9E49-B8B0F5674E2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3068" y="2735056"/>
            <a:ext cx="3028932" cy="3847430"/>
          </a:xfrm>
          <a:prstGeom prst="rect">
            <a:avLst/>
          </a:prstGeom>
        </p:spPr>
      </p:pic>
      <p:sp>
        <p:nvSpPr>
          <p:cNvPr id="19" name="标题 1">
            <a:extLst>
              <a:ext uri="{FF2B5EF4-FFF2-40B4-BE49-F238E27FC236}">
                <a16:creationId xmlns:a16="http://schemas.microsoft.com/office/drawing/2014/main" id="{7EC9CA1D-6C5C-4F59-84E3-9A5EDA4D6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2459" y="2722778"/>
            <a:ext cx="1137434" cy="1137437"/>
          </a:xfrm>
        </p:spPr>
        <p:txBody>
          <a:bodyPr>
            <a:noAutofit/>
          </a:bodyPr>
          <a:lstStyle/>
          <a:p>
            <a:pPr algn="ctr"/>
            <a:r>
              <a:rPr lang="en-US" altLang="zh-CN" sz="7500" spc="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字魂56号-洪亮毛笔隶书简体" panose="00000500000000000000" pitchFamily="2" charset="-122"/>
                <a:ea typeface="字魂56号-洪亮毛笔隶书简体" panose="00000500000000000000" pitchFamily="2" charset="-122"/>
              </a:rPr>
              <a:t> </a:t>
            </a:r>
            <a:endParaRPr lang="zh-CN" altLang="en-US" sz="7500" spc="300" dirty="0">
              <a:solidFill>
                <a:schemeClr val="tx1">
                  <a:lumMod val="75000"/>
                  <a:lumOff val="25000"/>
                </a:schemeClr>
              </a:solidFill>
              <a:latin typeface="字魂56号-洪亮毛笔隶书简体" panose="00000500000000000000" pitchFamily="2" charset="-122"/>
              <a:ea typeface="字魂56号-洪亮毛笔隶书简体" panose="00000500000000000000" pitchFamily="2" charset="-122"/>
            </a:endParaRPr>
          </a:p>
        </p:txBody>
      </p:sp>
      <p:sp>
        <p:nvSpPr>
          <p:cNvPr id="28" name="标题 1">
            <a:extLst>
              <a:ext uri="{FF2B5EF4-FFF2-40B4-BE49-F238E27FC236}">
                <a16:creationId xmlns:a16="http://schemas.microsoft.com/office/drawing/2014/main" id="{36F76A67-18A6-4859-BAA1-265D03290F43}"/>
              </a:ext>
            </a:extLst>
          </p:cNvPr>
          <p:cNvSpPr txBox="1">
            <a:spLocks/>
          </p:cNvSpPr>
          <p:nvPr/>
        </p:nvSpPr>
        <p:spPr>
          <a:xfrm>
            <a:off x="8401128" y="2694052"/>
            <a:ext cx="1137434" cy="11374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7500" b="0" i="0" u="none" strike="noStrike" kern="1200" cap="none" spc="30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字魂56号-洪亮毛笔隶书简体" panose="00000500000000000000" pitchFamily="2" charset="-122"/>
              <a:ea typeface="字魂56号-洪亮毛笔隶书简体" panose="00000500000000000000" pitchFamily="2" charset="-122"/>
              <a:cs typeface="+mj-cs"/>
            </a:endParaRPr>
          </a:p>
        </p:txBody>
      </p:sp>
      <p:sp>
        <p:nvSpPr>
          <p:cNvPr id="29" name="标题 1">
            <a:extLst>
              <a:ext uri="{FF2B5EF4-FFF2-40B4-BE49-F238E27FC236}">
                <a16:creationId xmlns:a16="http://schemas.microsoft.com/office/drawing/2014/main" id="{221A8A1D-4090-4D7F-ACF3-83A7340A6CC0}"/>
              </a:ext>
            </a:extLst>
          </p:cNvPr>
          <p:cNvSpPr txBox="1">
            <a:spLocks/>
          </p:cNvSpPr>
          <p:nvPr/>
        </p:nvSpPr>
        <p:spPr>
          <a:xfrm>
            <a:off x="6941458" y="2798977"/>
            <a:ext cx="1137434" cy="11374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7500" b="0" i="0" u="none" strike="noStrike" kern="1200" cap="none" spc="30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字魂56号-洪亮毛笔隶书简体" panose="00000500000000000000" pitchFamily="2" charset="-122"/>
              <a:ea typeface="字魂56号-洪亮毛笔隶书简体" panose="00000500000000000000" pitchFamily="2" charset="-122"/>
              <a:cs typeface="+mj-cs"/>
            </a:endParaRPr>
          </a:p>
        </p:txBody>
      </p:sp>
      <p:sp>
        <p:nvSpPr>
          <p:cNvPr id="30" name="标题 1">
            <a:extLst>
              <a:ext uri="{FF2B5EF4-FFF2-40B4-BE49-F238E27FC236}">
                <a16:creationId xmlns:a16="http://schemas.microsoft.com/office/drawing/2014/main" id="{5A5C4D9B-A2C5-4B1C-8347-2D9FB9351C16}"/>
              </a:ext>
            </a:extLst>
          </p:cNvPr>
          <p:cNvSpPr txBox="1">
            <a:spLocks/>
          </p:cNvSpPr>
          <p:nvPr/>
        </p:nvSpPr>
        <p:spPr>
          <a:xfrm>
            <a:off x="5535871" y="2750718"/>
            <a:ext cx="1137434" cy="11374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7500" b="0" i="0" u="none" strike="noStrike" kern="1200" cap="none" spc="30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字魂56号-洪亮毛笔隶书简体" panose="00000500000000000000" pitchFamily="2" charset="-122"/>
              <a:ea typeface="字魂56号-洪亮毛笔隶书简体" panose="00000500000000000000" pitchFamily="2" charset="-122"/>
              <a:cs typeface="+mj-cs"/>
            </a:endParaRPr>
          </a:p>
        </p:txBody>
      </p:sp>
      <p:sp>
        <p:nvSpPr>
          <p:cNvPr id="31" name="标题 1">
            <a:extLst>
              <a:ext uri="{FF2B5EF4-FFF2-40B4-BE49-F238E27FC236}">
                <a16:creationId xmlns:a16="http://schemas.microsoft.com/office/drawing/2014/main" id="{5B15B874-D7C1-4E9B-8BBE-0D4DA814F088}"/>
              </a:ext>
            </a:extLst>
          </p:cNvPr>
          <p:cNvSpPr txBox="1">
            <a:spLocks/>
          </p:cNvSpPr>
          <p:nvPr/>
        </p:nvSpPr>
        <p:spPr>
          <a:xfrm>
            <a:off x="4089766" y="2766186"/>
            <a:ext cx="1137434" cy="11374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7500" b="0" i="0" u="none" strike="noStrike" kern="1200" cap="none" spc="30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字魂56号-洪亮毛笔隶书简体" panose="00000500000000000000" pitchFamily="2" charset="-122"/>
              <a:ea typeface="字魂56号-洪亮毛笔隶书简体" panose="00000500000000000000" pitchFamily="2" charset="-122"/>
              <a:cs typeface="+mj-cs"/>
            </a:endParaRPr>
          </a:p>
        </p:txBody>
      </p:sp>
      <p:sp>
        <p:nvSpPr>
          <p:cNvPr id="35" name="标题 1">
            <a:extLst>
              <a:ext uri="{FF2B5EF4-FFF2-40B4-BE49-F238E27FC236}">
                <a16:creationId xmlns:a16="http://schemas.microsoft.com/office/drawing/2014/main" id="{21341A55-249E-43EB-88C7-5EDA73F9A5DE}"/>
              </a:ext>
            </a:extLst>
          </p:cNvPr>
          <p:cNvSpPr txBox="1">
            <a:spLocks/>
          </p:cNvSpPr>
          <p:nvPr/>
        </p:nvSpPr>
        <p:spPr>
          <a:xfrm>
            <a:off x="2592356" y="4302168"/>
            <a:ext cx="2581110" cy="3934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marR="0" lvl="0" indent="-34290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61C7BA"/>
              </a:buClr>
              <a:buSzTx/>
              <a:buFont typeface="Wingdings" panose="05000000000000000000" pitchFamily="2" charset="2"/>
              <a:buChar char="l"/>
              <a:tabLst/>
              <a:defRPr/>
            </a:pPr>
            <a:endParaRPr kumimoji="0" lang="zh-CN" altLang="en-US" sz="1800" b="0" i="0" u="none" strike="noStrike" kern="1200" cap="none" spc="30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南构钦雕汉古" panose="00020600040101010101" pitchFamily="18" charset="-122"/>
              <a:ea typeface="南构钦雕汉古" panose="00020600040101010101" pitchFamily="18" charset="-122"/>
              <a:cs typeface="+mj-cs"/>
            </a:endParaRPr>
          </a:p>
        </p:txBody>
      </p:sp>
      <p:sp>
        <p:nvSpPr>
          <p:cNvPr id="36" name="标题 1">
            <a:extLst>
              <a:ext uri="{FF2B5EF4-FFF2-40B4-BE49-F238E27FC236}">
                <a16:creationId xmlns:a16="http://schemas.microsoft.com/office/drawing/2014/main" id="{403358A5-412A-4B27-B1EC-31E6A29C2D45}"/>
              </a:ext>
            </a:extLst>
          </p:cNvPr>
          <p:cNvSpPr txBox="1">
            <a:spLocks/>
          </p:cNvSpPr>
          <p:nvPr/>
        </p:nvSpPr>
        <p:spPr>
          <a:xfrm>
            <a:off x="5291576" y="4318651"/>
            <a:ext cx="1608848" cy="3934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zh-CN"/>
            </a:defPPr>
            <a:lvl1pPr marL="342900" indent="-342900" algn="ctr">
              <a:lnSpc>
                <a:spcPct val="90000"/>
              </a:lnSpc>
              <a:spcBef>
                <a:spcPct val="0"/>
              </a:spcBef>
              <a:buClr>
                <a:srgbClr val="61C7BA"/>
              </a:buClr>
              <a:buFont typeface="Wingdings" panose="05000000000000000000" pitchFamily="2" charset="2"/>
              <a:buChar char="l"/>
              <a:defRPr sz="2000" spc="300">
                <a:solidFill>
                  <a:schemeClr val="tx1">
                    <a:lumMod val="75000"/>
                    <a:lumOff val="25000"/>
                  </a:schemeClr>
                </a:solidFill>
                <a:latin typeface="南构钦雕汉古" panose="00020600040101010101" pitchFamily="18" charset="-122"/>
                <a:ea typeface="南构钦雕汉古" panose="00020600040101010101" pitchFamily="18" charset="-122"/>
                <a:cs typeface="+mj-cs"/>
              </a:defRPr>
            </a:lvl1pPr>
          </a:lstStyle>
          <a:p>
            <a:pPr marL="342900" marR="0" lvl="0" indent="-34290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61C7BA"/>
              </a:buClr>
              <a:buSzTx/>
              <a:buFont typeface="Wingdings" panose="05000000000000000000" pitchFamily="2" charset="2"/>
              <a:buChar char="l"/>
              <a:tabLst/>
              <a:defRPr/>
            </a:pPr>
            <a:endParaRPr kumimoji="0" lang="zh-CN" altLang="en-US" sz="1800" b="0" i="0" u="none" strike="noStrike" kern="1200" cap="none" spc="30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ea typeface="南构钦雕汉古" panose="00020600040101010101" pitchFamily="18" charset="-122"/>
              <a:cs typeface="+mj-cs"/>
            </a:endParaRPr>
          </a:p>
        </p:txBody>
      </p:sp>
      <p:sp>
        <p:nvSpPr>
          <p:cNvPr id="37" name="标题 1">
            <a:extLst>
              <a:ext uri="{FF2B5EF4-FFF2-40B4-BE49-F238E27FC236}">
                <a16:creationId xmlns:a16="http://schemas.microsoft.com/office/drawing/2014/main" id="{6F3F41AE-5922-47B6-9B07-877A38597596}"/>
              </a:ext>
            </a:extLst>
          </p:cNvPr>
          <p:cNvSpPr txBox="1">
            <a:spLocks/>
          </p:cNvSpPr>
          <p:nvPr/>
        </p:nvSpPr>
        <p:spPr>
          <a:xfrm>
            <a:off x="7203559" y="4302168"/>
            <a:ext cx="2335003" cy="3934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zh-CN"/>
            </a:defPPr>
            <a:lvl1pPr marL="342900" indent="-342900" algn="ctr">
              <a:lnSpc>
                <a:spcPct val="90000"/>
              </a:lnSpc>
              <a:spcBef>
                <a:spcPct val="0"/>
              </a:spcBef>
              <a:buClr>
                <a:srgbClr val="61C7BA"/>
              </a:buClr>
              <a:buFont typeface="Wingdings" panose="05000000000000000000" pitchFamily="2" charset="2"/>
              <a:buChar char="l"/>
              <a:defRPr sz="2000" spc="300">
                <a:solidFill>
                  <a:schemeClr val="tx1">
                    <a:lumMod val="75000"/>
                    <a:lumOff val="25000"/>
                  </a:schemeClr>
                </a:solidFill>
                <a:latin typeface="南构钦雕汉古" panose="00020600040101010101" pitchFamily="18" charset="-122"/>
                <a:ea typeface="南构钦雕汉古" panose="00020600040101010101" pitchFamily="18" charset="-122"/>
                <a:cs typeface="+mj-cs"/>
              </a:defRPr>
            </a:lvl1pPr>
          </a:lstStyle>
          <a:p>
            <a:pPr marL="342900" marR="0" lvl="0" indent="-34290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61C7BA"/>
              </a:buClr>
              <a:buSzTx/>
              <a:buFont typeface="Wingdings" panose="05000000000000000000" pitchFamily="2" charset="2"/>
              <a:buChar char="l"/>
              <a:tabLst/>
              <a:defRPr/>
            </a:pPr>
            <a:endParaRPr kumimoji="0" lang="zh-CN" altLang="en-US" sz="1800" b="0" i="0" u="none" strike="noStrike" kern="1200" cap="none" spc="30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ea typeface="南构钦雕汉古" panose="00020600040101010101" pitchFamily="18" charset="-122"/>
              <a:cs typeface="+mj-cs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3FF2F90E-9DEB-4BB0-B79C-E7B33D65355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370" y="4724732"/>
            <a:ext cx="2981054" cy="2238213"/>
          </a:xfrm>
          <a:prstGeom prst="rect">
            <a:avLst/>
          </a:prstGeom>
        </p:spPr>
      </p:pic>
      <p:pic>
        <p:nvPicPr>
          <p:cNvPr id="22" name="5c1f48ed1e1b1">
            <a:hlinkClick r:id="" action="ppaction://media"/>
            <a:extLst>
              <a:ext uri="{FF2B5EF4-FFF2-40B4-BE49-F238E27FC236}">
                <a16:creationId xmlns:a16="http://schemas.microsoft.com/office/drawing/2014/main" id="{45EE5F63-D447-44D5-A6D4-A4FDA5C639F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406525" y="-155835"/>
            <a:ext cx="609600" cy="609600"/>
          </a:xfrm>
          <a:prstGeom prst="rect">
            <a:avLst/>
          </a:prstGeom>
        </p:spPr>
      </p:pic>
      <p:sp>
        <p:nvSpPr>
          <p:cNvPr id="43" name="TextBox 42"/>
          <p:cNvSpPr txBox="1"/>
          <p:nvPr>
            <p:custDataLst>
              <p:tags r:id="rId3"/>
            </p:custDataLst>
          </p:nvPr>
        </p:nvSpPr>
        <p:spPr>
          <a:xfrm>
            <a:off x="551384" y="3319436"/>
            <a:ext cx="105439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309">
              <a:defRPr/>
            </a:pPr>
            <a:r>
              <a:rPr lang="en-US" sz="4800" b="1">
                <a:solidFill>
                  <a:srgbClr val="FF00FF"/>
                </a:solidFill>
                <a:latin typeface="UTM Caviar" panose="02040603050506020204" pitchFamily="18" charset="0"/>
                <a:ea typeface="宋体"/>
                <a:cs typeface="Arial" pitchFamily="34" charset="0"/>
              </a:rPr>
              <a:t>Tiết 21: Trả bài văn tả cảnh</a:t>
            </a:r>
          </a:p>
        </p:txBody>
      </p:sp>
      <p:sp>
        <p:nvSpPr>
          <p:cNvPr id="44" name="TextBox 43"/>
          <p:cNvSpPr txBox="1"/>
          <p:nvPr>
            <p:custDataLst>
              <p:tags r:id="rId4"/>
            </p:custDataLst>
          </p:nvPr>
        </p:nvSpPr>
        <p:spPr>
          <a:xfrm>
            <a:off x="1485900" y="1996572"/>
            <a:ext cx="9220200" cy="830997"/>
          </a:xfrm>
          <a:prstGeom prst="rect">
            <a:avLst/>
          </a:prstGeom>
          <a:solidFill>
            <a:schemeClr val="bg1">
              <a:alpha val="32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UTM Caviar" panose="02040603050506020204" pitchFamily="18" charset="0"/>
                <a:ea typeface="宋体"/>
                <a:cs typeface="Arial" pitchFamily="34" charset="0"/>
              </a:rPr>
              <a:t>Tập</a:t>
            </a:r>
            <a:r>
              <a:rPr kumimoji="0" lang="en-US" sz="4800" b="1" i="0" u="none" strike="noStrike" kern="1200" cap="none" spc="0" normalizeH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UTM Caviar" panose="02040603050506020204" pitchFamily="18" charset="0"/>
                <a:ea typeface="宋体"/>
                <a:cs typeface="Arial" pitchFamily="34" charset="0"/>
              </a:rPr>
              <a:t> làm văn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UTM Caviar" panose="02040603050506020204" pitchFamily="18" charset="0"/>
              <a:ea typeface="宋体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38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conveyor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75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6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4" grpId="0" animBg="1"/>
      <p:bldP spid="19" grpId="0"/>
      <p:bldP spid="28" grpId="0"/>
      <p:bldP spid="29" grpId="0"/>
      <p:bldP spid="30" grpId="0"/>
      <p:bldP spid="31" grpId="0"/>
      <p:bldP spid="35" grpId="0"/>
      <p:bldP spid="36" grpId="0"/>
      <p:bldP spid="37" grpId="0"/>
      <p:bldP spid="43" grpId="0"/>
      <p:bldP spid="4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C166D54A-58A6-4CBA-A93E-CD8B48F30BB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pattFill prst="lgGrid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37B9B690-1B6F-4426-A7D1-65B0DA73CCEF}"/>
              </a:ext>
            </a:extLst>
          </p:cNvPr>
          <p:cNvGrpSpPr/>
          <p:nvPr/>
        </p:nvGrpSpPr>
        <p:grpSpPr>
          <a:xfrm>
            <a:off x="61438" y="5868535"/>
            <a:ext cx="12192000" cy="978311"/>
            <a:chOff x="0" y="5772686"/>
            <a:chExt cx="13525500" cy="1085314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13DD43A5-51A2-4C50-999E-7685315E623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772686"/>
              <a:ext cx="3924300" cy="1085314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DBF27AFE-B832-4F35-B8C1-A52F65A759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4300" y="5972890"/>
              <a:ext cx="3200400" cy="885110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F255EA1E-6970-4DB5-8E58-1D31D4CE050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4700" y="5972890"/>
              <a:ext cx="3200400" cy="885110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C551D84A-0E54-478F-8638-2435A237CFB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25100" y="5972890"/>
              <a:ext cx="3200400" cy="885110"/>
            </a:xfrm>
            <a:prstGeom prst="rect">
              <a:avLst/>
            </a:prstGeom>
          </p:spPr>
        </p:pic>
      </p:grpSp>
      <p:pic>
        <p:nvPicPr>
          <p:cNvPr id="15" name="图片 14">
            <a:extLst>
              <a:ext uri="{FF2B5EF4-FFF2-40B4-BE49-F238E27FC236}">
                <a16:creationId xmlns:a16="http://schemas.microsoft.com/office/drawing/2014/main" id="{04DABA62-9D51-417E-8A0A-C97E105AFF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576" y="116632"/>
            <a:ext cx="797845" cy="797845"/>
          </a:xfrm>
          <a:prstGeom prst="rect">
            <a:avLst/>
          </a:prstGeom>
        </p:spPr>
      </p:pic>
      <p:grpSp>
        <p:nvGrpSpPr>
          <p:cNvPr id="31" name="组合 1">
            <a:extLst>
              <a:ext uri="{FF2B5EF4-FFF2-40B4-BE49-F238E27FC236}">
                <a16:creationId xmlns:a16="http://schemas.microsoft.com/office/drawing/2014/main" id="{24778C17-4B1F-448E-83BB-1F4C784C2892}"/>
              </a:ext>
            </a:extLst>
          </p:cNvPr>
          <p:cNvGrpSpPr/>
          <p:nvPr/>
        </p:nvGrpSpPr>
        <p:grpSpPr>
          <a:xfrm>
            <a:off x="93550" y="-251786"/>
            <a:ext cx="5453930" cy="1581266"/>
            <a:chOff x="1084352" y="2377836"/>
            <a:chExt cx="5453930" cy="1743632"/>
          </a:xfrm>
        </p:grpSpPr>
        <p:grpSp>
          <p:nvGrpSpPr>
            <p:cNvPr id="32" name="组合 18">
              <a:extLst>
                <a:ext uri="{FF2B5EF4-FFF2-40B4-BE49-F238E27FC236}">
                  <a16:creationId xmlns:a16="http://schemas.microsoft.com/office/drawing/2014/main" id="{278C2EFF-219E-42FB-91FE-A0400690009B}"/>
                </a:ext>
              </a:extLst>
            </p:cNvPr>
            <p:cNvGrpSpPr/>
            <p:nvPr/>
          </p:nvGrpSpPr>
          <p:grpSpPr>
            <a:xfrm>
              <a:off x="1804785" y="2814098"/>
              <a:ext cx="4733497" cy="893516"/>
              <a:chOff x="1049963" y="3103020"/>
              <a:chExt cx="4782234" cy="1127285"/>
            </a:xfrm>
          </p:grpSpPr>
          <p:sp>
            <p:nvSpPr>
              <p:cNvPr id="34" name="矩形: 圆角 19">
                <a:extLst>
                  <a:ext uri="{FF2B5EF4-FFF2-40B4-BE49-F238E27FC236}">
                    <a16:creationId xmlns:a16="http://schemas.microsoft.com/office/drawing/2014/main" id="{7B14CFDA-EBF4-4ABE-8779-7314643A5DB0}"/>
                  </a:ext>
                </a:extLst>
              </p:cNvPr>
              <p:cNvSpPr/>
              <p:nvPr/>
            </p:nvSpPr>
            <p:spPr>
              <a:xfrm>
                <a:off x="1049963" y="3103020"/>
                <a:ext cx="2799757" cy="1127285"/>
              </a:xfrm>
              <a:prstGeom prst="roundRect">
                <a:avLst/>
              </a:prstGeom>
              <a:solidFill>
                <a:srgbClr val="FFFFFF"/>
              </a:solidFill>
              <a:ln w="19050">
                <a:solidFill>
                  <a:srgbClr val="61C7B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 panose="02040603050506020204" pitchFamily="18" charset="0"/>
                  <a:ea typeface="方正黑体简体" panose="03000509000000000000" pitchFamily="65" charset="-122"/>
                  <a:cs typeface="+mn-ea"/>
                  <a:sym typeface="+mn-lt"/>
                </a:endParaRPr>
              </a:p>
            </p:txBody>
          </p:sp>
          <p:sp>
            <p:nvSpPr>
              <p:cNvPr id="35" name="TextBox 2">
                <a:extLst>
                  <a:ext uri="{FF2B5EF4-FFF2-40B4-BE49-F238E27FC236}">
                    <a16:creationId xmlns:a16="http://schemas.microsoft.com/office/drawing/2014/main" id="{5B04B1E5-3B67-4C68-8550-7E4222FDB4B5}"/>
                  </a:ext>
                </a:extLst>
              </p:cNvPr>
              <p:cNvSpPr txBox="1"/>
              <p:nvPr/>
            </p:nvSpPr>
            <p:spPr>
              <a:xfrm>
                <a:off x="1659726" y="3158259"/>
                <a:ext cx="4172471" cy="5744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>
                  <a:lnSpc>
                    <a:spcPts val="2500"/>
                  </a:lnSpc>
                  <a:defRPr sz="1400" spc="3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南构钦雕汉古" panose="00020600040101010101" pitchFamily="18" charset="-122"/>
                    <a:ea typeface="南构钦雕汉古" panose="00020600040101010101" pitchFamily="18" charset="-122"/>
                  </a:defRPr>
                </a:lvl1pPr>
              </a:lstStyle>
              <a:p>
                <a:pPr marL="0" marR="0" lvl="0" indent="0" algn="l" defTabSz="914400" rtl="0" eaLnBrk="1" fontAlgn="auto" latinLnBrk="0" hangingPunct="1">
                  <a:lnSpc>
                    <a:spcPts val="2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1200" cap="none" spc="30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UTM Avo" panose="02040603050506020204" pitchFamily="18" charset="0"/>
                  <a:sym typeface="+mn-lt"/>
                </a:endParaRPr>
              </a:p>
            </p:txBody>
          </p:sp>
        </p:grpSp>
        <p:pic>
          <p:nvPicPr>
            <p:cNvPr id="33" name="图片 2">
              <a:extLst>
                <a:ext uri="{FF2B5EF4-FFF2-40B4-BE49-F238E27FC236}">
                  <a16:creationId xmlns:a16="http://schemas.microsoft.com/office/drawing/2014/main" id="{4C707A57-1F94-4D82-979D-8961A519AAF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4352" y="2377836"/>
              <a:ext cx="1477244" cy="1743632"/>
            </a:xfrm>
            <a:prstGeom prst="rect">
              <a:avLst/>
            </a:prstGeom>
          </p:spPr>
        </p:pic>
      </p:grpSp>
      <p:sp>
        <p:nvSpPr>
          <p:cNvPr id="36" name="Text Box 4"/>
          <p:cNvSpPr txBox="1">
            <a:spLocks noChangeArrowheads="1"/>
          </p:cNvSpPr>
          <p:nvPr/>
        </p:nvSpPr>
        <p:spPr bwMode="auto">
          <a:xfrm>
            <a:off x="1226842" y="265874"/>
            <a:ext cx="212590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b="1">
                <a:solidFill>
                  <a:srgbClr val="0000FF"/>
                </a:solidFill>
                <a:latin typeface="UTM Avo" panose="02040603050506020204" pitchFamily="18" charset="0"/>
              </a:rPr>
              <a:t>c.Đặt câu:</a:t>
            </a:r>
          </a:p>
        </p:txBody>
      </p:sp>
      <p:sp>
        <p:nvSpPr>
          <p:cNvPr id="22" name="Text Box 34"/>
          <p:cNvSpPr txBox="1">
            <a:spLocks noChangeArrowheads="1"/>
          </p:cNvSpPr>
          <p:nvPr/>
        </p:nvSpPr>
        <p:spPr bwMode="auto">
          <a:xfrm>
            <a:off x="460088" y="2082647"/>
            <a:ext cx="20756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en-US" altLang="en-US" sz="2800">
              <a:solidFill>
                <a:schemeClr val="tx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23" name="Text Box 37"/>
          <p:cNvSpPr txBox="1">
            <a:spLocks noChangeArrowheads="1"/>
          </p:cNvSpPr>
          <p:nvPr/>
        </p:nvSpPr>
        <p:spPr bwMode="auto">
          <a:xfrm>
            <a:off x="460088" y="1549120"/>
            <a:ext cx="1146856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8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- </a:t>
            </a:r>
            <a:r>
              <a:rPr lang="en-US" altLang="en-US" sz="28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Những</a:t>
            </a:r>
            <a:r>
              <a:rPr lang="en-US" altLang="en-US" sz="28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tàu</a:t>
            </a:r>
            <a:r>
              <a:rPr lang="en-US" altLang="en-US" sz="28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lá</a:t>
            </a:r>
            <a:r>
              <a:rPr lang="en-US" altLang="en-US" sz="28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dừa</a:t>
            </a:r>
            <a:r>
              <a:rPr lang="en-US" altLang="en-US" sz="28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như</a:t>
            </a:r>
            <a:r>
              <a:rPr lang="en-US" altLang="en-US" sz="28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đang</a:t>
            </a:r>
            <a:r>
              <a:rPr lang="en-US" altLang="en-US" sz="28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dùng</a:t>
            </a:r>
            <a:r>
              <a:rPr lang="en-US" altLang="en-US" sz="28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chiếc</a:t>
            </a:r>
            <a:r>
              <a:rPr lang="en-US" altLang="en-US" sz="28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vĩ</a:t>
            </a:r>
            <a:r>
              <a:rPr lang="en-US" altLang="en-US" sz="28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cầm</a:t>
            </a:r>
            <a:r>
              <a:rPr lang="en-US" altLang="en-US" sz="28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của</a:t>
            </a:r>
            <a:r>
              <a:rPr lang="en-US" altLang="en-US" sz="28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mình</a:t>
            </a:r>
            <a:r>
              <a:rPr lang="en-US" altLang="en-US" sz="28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kéo</a:t>
            </a:r>
            <a:r>
              <a:rPr lang="en-US" altLang="en-US" sz="28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thành</a:t>
            </a:r>
            <a:r>
              <a:rPr lang="en-US" altLang="en-US" sz="28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một</a:t>
            </a:r>
            <a:r>
              <a:rPr lang="en-US" altLang="en-US" sz="28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bản</a:t>
            </a:r>
            <a:r>
              <a:rPr lang="en-US" altLang="en-US" sz="28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nhạc</a:t>
            </a:r>
            <a:r>
              <a:rPr lang="en-US" altLang="en-US" sz="28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hòa</a:t>
            </a:r>
            <a:r>
              <a:rPr lang="en-US" altLang="en-US" sz="28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tấu</a:t>
            </a:r>
            <a:r>
              <a:rPr lang="en-US" altLang="en-US" sz="28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cùng</a:t>
            </a:r>
            <a:r>
              <a:rPr lang="en-US" altLang="en-US" sz="28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tiếng</a:t>
            </a:r>
            <a:r>
              <a:rPr lang="en-US" altLang="en-US" sz="28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sóng</a:t>
            </a:r>
            <a:r>
              <a:rPr lang="en-US" altLang="en-US" sz="28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biển</a:t>
            </a:r>
            <a:r>
              <a:rPr lang="en-US" altLang="en-US" sz="28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24" name="Text Box 38"/>
          <p:cNvSpPr txBox="1">
            <a:spLocks noChangeArrowheads="1"/>
          </p:cNvSpPr>
          <p:nvPr/>
        </p:nvSpPr>
        <p:spPr bwMode="auto">
          <a:xfrm>
            <a:off x="460088" y="2503227"/>
            <a:ext cx="1146856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- </a:t>
            </a:r>
            <a:r>
              <a:rPr lang="en-US" altLang="en-US" sz="28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Nghe</a:t>
            </a:r>
            <a:r>
              <a:rPr lang="en-US" altLang="en-US" sz="28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đâu</a:t>
            </a:r>
            <a:r>
              <a:rPr lang="en-US" altLang="en-US" sz="28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đây</a:t>
            </a:r>
            <a:r>
              <a:rPr lang="en-US" altLang="en-US" sz="28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tiếng</a:t>
            </a:r>
            <a:r>
              <a:rPr lang="en-US" altLang="en-US" sz="28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lá</a:t>
            </a:r>
            <a:r>
              <a:rPr lang="en-US" altLang="en-US" sz="28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cây</a:t>
            </a:r>
            <a:r>
              <a:rPr lang="en-US" altLang="en-US" sz="28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không</a:t>
            </a:r>
            <a:r>
              <a:rPr lang="en-US" altLang="en-US" sz="28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ngớt</a:t>
            </a:r>
            <a:r>
              <a:rPr lang="en-US" altLang="en-US" sz="28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lời</a:t>
            </a:r>
            <a:r>
              <a:rPr lang="en-US" altLang="en-US" sz="28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tranh</a:t>
            </a:r>
            <a:r>
              <a:rPr lang="en-US" altLang="en-US" sz="28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luận</a:t>
            </a:r>
            <a:r>
              <a:rPr lang="en-US" altLang="en-US" sz="28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. </a:t>
            </a:r>
            <a:r>
              <a:rPr lang="en-US" altLang="en-US" sz="28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Làn</a:t>
            </a:r>
            <a:r>
              <a:rPr lang="en-US" altLang="en-US" sz="28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gió</a:t>
            </a:r>
            <a:r>
              <a:rPr lang="en-US" altLang="en-US" sz="28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nhè</a:t>
            </a:r>
            <a:r>
              <a:rPr lang="en-US" altLang="en-US" sz="28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nhẹ</a:t>
            </a:r>
            <a:r>
              <a:rPr lang="en-US" altLang="en-US" sz="28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thoảng</a:t>
            </a:r>
            <a:r>
              <a:rPr lang="en-US" altLang="en-US" sz="28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 qua </a:t>
            </a:r>
            <a:r>
              <a:rPr lang="en-US" altLang="en-US" sz="28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khiến</a:t>
            </a:r>
            <a:r>
              <a:rPr lang="en-US" altLang="en-US" sz="28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cho</a:t>
            </a:r>
            <a:r>
              <a:rPr lang="en-US" altLang="en-US" sz="28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 con </a:t>
            </a:r>
            <a:r>
              <a:rPr lang="en-US" altLang="en-US" sz="28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người</a:t>
            </a:r>
            <a:r>
              <a:rPr lang="en-US" altLang="en-US" sz="28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dễ</a:t>
            </a:r>
            <a:r>
              <a:rPr lang="en-US" altLang="en-US" sz="28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chịu</a:t>
            </a:r>
            <a:r>
              <a:rPr lang="en-US" altLang="en-US" sz="28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và</a:t>
            </a:r>
            <a:r>
              <a:rPr lang="en-US" altLang="en-US" sz="28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nhẹ</a:t>
            </a:r>
            <a:r>
              <a:rPr lang="en-US" altLang="en-US" sz="28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nhõm</a:t>
            </a:r>
            <a:r>
              <a:rPr lang="en-US" altLang="en-US" sz="28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làm</a:t>
            </a:r>
            <a:r>
              <a:rPr lang="en-US" altLang="en-US" sz="28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sao</a:t>
            </a:r>
            <a:r>
              <a:rPr lang="en-US" altLang="en-US" sz="28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30" name="Text Box 39"/>
          <p:cNvSpPr txBox="1">
            <a:spLocks noChangeArrowheads="1"/>
          </p:cNvSpPr>
          <p:nvPr/>
        </p:nvSpPr>
        <p:spPr bwMode="auto">
          <a:xfrm>
            <a:off x="460088" y="4051762"/>
            <a:ext cx="1146856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8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- </a:t>
            </a:r>
            <a:r>
              <a:rPr lang="en-US" altLang="en-US" sz="28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Sương</a:t>
            </a:r>
            <a:r>
              <a:rPr lang="en-US" altLang="en-US" sz="28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 tan </a:t>
            </a:r>
            <a:r>
              <a:rPr lang="en-US" altLang="en-US" sz="28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tạo</a:t>
            </a:r>
            <a:r>
              <a:rPr lang="en-US" altLang="en-US" sz="28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thành</a:t>
            </a:r>
            <a:r>
              <a:rPr lang="en-US" altLang="en-US" sz="28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muôn</a:t>
            </a:r>
            <a:r>
              <a:rPr lang="en-US" altLang="en-US" sz="28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rạch</a:t>
            </a:r>
            <a:r>
              <a:rPr lang="en-US" altLang="en-US" sz="28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nước</a:t>
            </a:r>
            <a:r>
              <a:rPr lang="en-US" altLang="en-US" sz="28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nhỏ</a:t>
            </a:r>
            <a:r>
              <a:rPr lang="en-US" altLang="en-US" sz="28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nâng</a:t>
            </a:r>
            <a:r>
              <a:rPr lang="en-US" altLang="en-US" sz="28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đỡ</a:t>
            </a:r>
            <a:r>
              <a:rPr lang="en-US" altLang="en-US" sz="28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những</a:t>
            </a:r>
            <a:r>
              <a:rPr lang="en-US" altLang="en-US" sz="28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chiếc</a:t>
            </a:r>
            <a:r>
              <a:rPr lang="en-US" altLang="en-US" sz="28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lá</a:t>
            </a:r>
            <a:r>
              <a:rPr lang="en-US" altLang="en-US" sz="28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khế</a:t>
            </a:r>
            <a:r>
              <a:rPr lang="en-US" altLang="en-US" sz="28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vàng</a:t>
            </a:r>
            <a:r>
              <a:rPr lang="en-US" altLang="en-US" sz="28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như</a:t>
            </a:r>
            <a:r>
              <a:rPr lang="en-US" altLang="en-US" sz="28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 con </a:t>
            </a:r>
            <a:r>
              <a:rPr lang="en-US" altLang="en-US" sz="28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thuyền</a:t>
            </a:r>
            <a:r>
              <a:rPr lang="en-US" altLang="en-US" sz="28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trên</a:t>
            </a:r>
            <a:r>
              <a:rPr lang="en-US" altLang="en-US" sz="28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sóng</a:t>
            </a:r>
            <a:r>
              <a:rPr lang="en-US" altLang="en-US" sz="28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vừa</a:t>
            </a:r>
            <a:r>
              <a:rPr lang="en-US" altLang="en-US" sz="28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được</a:t>
            </a:r>
            <a:r>
              <a:rPr lang="en-US" altLang="en-US" sz="28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cô</a:t>
            </a:r>
            <a:r>
              <a:rPr lang="en-US" altLang="en-US" sz="28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gió</a:t>
            </a:r>
            <a:r>
              <a:rPr lang="en-US" altLang="en-US" sz="28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thổi</a:t>
            </a:r>
            <a:r>
              <a:rPr lang="en-US" altLang="en-US" sz="28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tung</a:t>
            </a:r>
            <a:r>
              <a:rPr lang="en-US" altLang="en-US" sz="28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lên</a:t>
            </a:r>
            <a:r>
              <a:rPr lang="en-US" altLang="en-US" sz="28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rồi</a:t>
            </a:r>
            <a:r>
              <a:rPr lang="en-US" altLang="en-US" sz="28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nhẹ</a:t>
            </a:r>
            <a:r>
              <a:rPr lang="en-US" altLang="en-US" sz="28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nhàng</a:t>
            </a:r>
            <a:r>
              <a:rPr lang="en-US" altLang="en-US" sz="28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xoay</a:t>
            </a:r>
            <a:r>
              <a:rPr lang="en-US" altLang="en-US" sz="28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tròn</a:t>
            </a:r>
            <a:r>
              <a:rPr lang="en-US" altLang="en-US" sz="28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rơi</a:t>
            </a:r>
            <a:r>
              <a:rPr lang="en-US" altLang="en-US" sz="28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xuống</a:t>
            </a:r>
            <a:r>
              <a:rPr lang="en-US" altLang="en-US" sz="28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34406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conveyor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23" grpId="0"/>
      <p:bldP spid="24" grpId="0"/>
      <p:bldP spid="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04DABA62-9D51-417E-8A0A-C97E105AFF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955" y="204114"/>
            <a:ext cx="797845" cy="797845"/>
          </a:xfrm>
          <a:prstGeom prst="rect">
            <a:avLst/>
          </a:prstGeom>
        </p:spPr>
      </p:pic>
      <p:grpSp>
        <p:nvGrpSpPr>
          <p:cNvPr id="39" name="组合 38">
            <a:extLst>
              <a:ext uri="{FF2B5EF4-FFF2-40B4-BE49-F238E27FC236}">
                <a16:creationId xmlns:a16="http://schemas.microsoft.com/office/drawing/2014/main" id="{EB1128D5-718A-4099-9810-5AF8980CEE6B}"/>
              </a:ext>
            </a:extLst>
          </p:cNvPr>
          <p:cNvGrpSpPr/>
          <p:nvPr/>
        </p:nvGrpSpPr>
        <p:grpSpPr>
          <a:xfrm>
            <a:off x="1469517" y="2419175"/>
            <a:ext cx="2657983" cy="817058"/>
            <a:chOff x="468937" y="2419540"/>
            <a:chExt cx="2657983" cy="817058"/>
          </a:xfrm>
        </p:grpSpPr>
        <p:sp>
          <p:nvSpPr>
            <p:cNvPr id="40" name="TextBox 18">
              <a:extLst>
                <a:ext uri="{FF2B5EF4-FFF2-40B4-BE49-F238E27FC236}">
                  <a16:creationId xmlns:a16="http://schemas.microsoft.com/office/drawing/2014/main" id="{A3524363-00EB-44CD-9495-F82E08E97CEA}"/>
                </a:ext>
              </a:extLst>
            </p:cNvPr>
            <p:cNvSpPr txBox="1"/>
            <p:nvPr/>
          </p:nvSpPr>
          <p:spPr>
            <a:xfrm flipH="1">
              <a:off x="468937" y="2419540"/>
              <a:ext cx="1847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UTM Avo" panose="02040603050506020204" pitchFamily="18" charset="0"/>
                <a:ea typeface="南构钦雕汉古" panose="00020600040101010101" pitchFamily="18" charset="-122"/>
                <a:sym typeface="+mn-lt"/>
              </a:endParaRPr>
            </a:p>
          </p:txBody>
        </p:sp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D4B41968-6CCA-4646-B98A-989C151A0D3A}"/>
                </a:ext>
              </a:extLst>
            </p:cNvPr>
            <p:cNvSpPr/>
            <p:nvPr/>
          </p:nvSpPr>
          <p:spPr>
            <a:xfrm>
              <a:off x="470268" y="2823664"/>
              <a:ext cx="2656652" cy="4129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2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400" b="0" i="0" u="none" strike="noStrike" kern="1200" cap="none" spc="30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UTM Avo" panose="02040603050506020204" pitchFamily="18" charset="0"/>
                <a:ea typeface="南构钦雕汉古" panose="00020600040101010101" pitchFamily="18" charset="-122"/>
                <a:sym typeface="+mn-lt"/>
              </a:endParaRPr>
            </a:p>
          </p:txBody>
        </p:sp>
      </p:grpSp>
      <p:grpSp>
        <p:nvGrpSpPr>
          <p:cNvPr id="42" name="组合 41">
            <a:extLst>
              <a:ext uri="{FF2B5EF4-FFF2-40B4-BE49-F238E27FC236}">
                <a16:creationId xmlns:a16="http://schemas.microsoft.com/office/drawing/2014/main" id="{76DE994D-41E4-4AC5-8031-3ABDAD77234D}"/>
              </a:ext>
            </a:extLst>
          </p:cNvPr>
          <p:cNvGrpSpPr/>
          <p:nvPr/>
        </p:nvGrpSpPr>
        <p:grpSpPr>
          <a:xfrm>
            <a:off x="1469517" y="4286075"/>
            <a:ext cx="2657983" cy="817058"/>
            <a:chOff x="468937" y="2419540"/>
            <a:chExt cx="2657983" cy="817058"/>
          </a:xfrm>
        </p:grpSpPr>
        <p:sp>
          <p:nvSpPr>
            <p:cNvPr id="43" name="TextBox 18">
              <a:extLst>
                <a:ext uri="{FF2B5EF4-FFF2-40B4-BE49-F238E27FC236}">
                  <a16:creationId xmlns:a16="http://schemas.microsoft.com/office/drawing/2014/main" id="{1787C2AF-8D3C-49D7-81DD-83F550C7B979}"/>
                </a:ext>
              </a:extLst>
            </p:cNvPr>
            <p:cNvSpPr txBox="1"/>
            <p:nvPr/>
          </p:nvSpPr>
          <p:spPr>
            <a:xfrm flipH="1">
              <a:off x="468937" y="2419540"/>
              <a:ext cx="1847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UTM Avo" panose="02040603050506020204" pitchFamily="18" charset="0"/>
                <a:ea typeface="南构钦雕汉古" panose="00020600040101010101" pitchFamily="18" charset="-122"/>
                <a:sym typeface="+mn-lt"/>
              </a:endParaRPr>
            </a:p>
          </p:txBody>
        </p:sp>
        <p:sp>
          <p:nvSpPr>
            <p:cNvPr id="44" name="矩形 43">
              <a:extLst>
                <a:ext uri="{FF2B5EF4-FFF2-40B4-BE49-F238E27FC236}">
                  <a16:creationId xmlns:a16="http://schemas.microsoft.com/office/drawing/2014/main" id="{07428C45-7D47-48F2-ACEB-C78F17EB34D9}"/>
                </a:ext>
              </a:extLst>
            </p:cNvPr>
            <p:cNvSpPr/>
            <p:nvPr/>
          </p:nvSpPr>
          <p:spPr>
            <a:xfrm>
              <a:off x="470268" y="2823664"/>
              <a:ext cx="2656652" cy="4129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2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400" b="0" i="0" u="none" strike="noStrike" kern="1200" cap="none" spc="30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UTM Avo" panose="02040603050506020204" pitchFamily="18" charset="0"/>
                <a:ea typeface="南构钦雕汉古" panose="00020600040101010101" pitchFamily="18" charset="-122"/>
                <a:sym typeface="+mn-lt"/>
              </a:endParaRPr>
            </a:p>
          </p:txBody>
        </p:sp>
      </p:grpSp>
      <p:grpSp>
        <p:nvGrpSpPr>
          <p:cNvPr id="45" name="组合 44">
            <a:extLst>
              <a:ext uri="{FF2B5EF4-FFF2-40B4-BE49-F238E27FC236}">
                <a16:creationId xmlns:a16="http://schemas.microsoft.com/office/drawing/2014/main" id="{31891E89-EF47-4E3E-8A3A-E1A981CFA1BA}"/>
              </a:ext>
            </a:extLst>
          </p:cNvPr>
          <p:cNvGrpSpPr/>
          <p:nvPr/>
        </p:nvGrpSpPr>
        <p:grpSpPr>
          <a:xfrm>
            <a:off x="8181467" y="2419175"/>
            <a:ext cx="2626233" cy="817058"/>
            <a:chOff x="468937" y="2419540"/>
            <a:chExt cx="2626233" cy="817058"/>
          </a:xfrm>
        </p:grpSpPr>
        <p:sp>
          <p:nvSpPr>
            <p:cNvPr id="46" name="TextBox 18">
              <a:extLst>
                <a:ext uri="{FF2B5EF4-FFF2-40B4-BE49-F238E27FC236}">
                  <a16:creationId xmlns:a16="http://schemas.microsoft.com/office/drawing/2014/main" id="{5D9655D4-C6D9-46DE-9AB9-FD3F9EDF0B4B}"/>
                </a:ext>
              </a:extLst>
            </p:cNvPr>
            <p:cNvSpPr txBox="1"/>
            <p:nvPr/>
          </p:nvSpPr>
          <p:spPr>
            <a:xfrm flipH="1">
              <a:off x="468937" y="2419540"/>
              <a:ext cx="1847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UTM Avo" panose="02040603050506020204" pitchFamily="18" charset="0"/>
                <a:ea typeface="南构钦雕汉古" panose="00020600040101010101" pitchFamily="18" charset="-122"/>
                <a:sym typeface="+mn-lt"/>
              </a:endParaRPr>
            </a:p>
          </p:txBody>
        </p:sp>
        <p:sp>
          <p:nvSpPr>
            <p:cNvPr id="47" name="矩形 46">
              <a:extLst>
                <a:ext uri="{FF2B5EF4-FFF2-40B4-BE49-F238E27FC236}">
                  <a16:creationId xmlns:a16="http://schemas.microsoft.com/office/drawing/2014/main" id="{72D9CF56-4023-46B7-A469-42E51B6CA4BB}"/>
                </a:ext>
              </a:extLst>
            </p:cNvPr>
            <p:cNvSpPr/>
            <p:nvPr/>
          </p:nvSpPr>
          <p:spPr>
            <a:xfrm>
              <a:off x="470268" y="2823664"/>
              <a:ext cx="2624902" cy="4129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2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400" b="0" i="0" u="none" strike="noStrike" kern="1200" cap="none" spc="30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UTM Avo" panose="02040603050506020204" pitchFamily="18" charset="0"/>
                <a:ea typeface="南构钦雕汉古" panose="00020600040101010101" pitchFamily="18" charset="-122"/>
                <a:sym typeface="+mn-lt"/>
              </a:endParaRPr>
            </a:p>
          </p:txBody>
        </p:sp>
      </p:grpSp>
      <p:grpSp>
        <p:nvGrpSpPr>
          <p:cNvPr id="48" name="组合 47">
            <a:extLst>
              <a:ext uri="{FF2B5EF4-FFF2-40B4-BE49-F238E27FC236}">
                <a16:creationId xmlns:a16="http://schemas.microsoft.com/office/drawing/2014/main" id="{0C299349-6DA0-449B-A27E-44DF09905CA3}"/>
              </a:ext>
            </a:extLst>
          </p:cNvPr>
          <p:cNvGrpSpPr/>
          <p:nvPr/>
        </p:nvGrpSpPr>
        <p:grpSpPr>
          <a:xfrm>
            <a:off x="8181467" y="4286075"/>
            <a:ext cx="2626233" cy="817058"/>
            <a:chOff x="468937" y="2419540"/>
            <a:chExt cx="2626233" cy="817058"/>
          </a:xfrm>
        </p:grpSpPr>
        <p:sp>
          <p:nvSpPr>
            <p:cNvPr id="49" name="TextBox 18">
              <a:extLst>
                <a:ext uri="{FF2B5EF4-FFF2-40B4-BE49-F238E27FC236}">
                  <a16:creationId xmlns:a16="http://schemas.microsoft.com/office/drawing/2014/main" id="{5D7A66E2-BFF5-436F-B8B0-6DA728B4FAC3}"/>
                </a:ext>
              </a:extLst>
            </p:cNvPr>
            <p:cNvSpPr txBox="1"/>
            <p:nvPr/>
          </p:nvSpPr>
          <p:spPr>
            <a:xfrm flipH="1">
              <a:off x="468937" y="2419540"/>
              <a:ext cx="1847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UTM Avo" panose="02040603050506020204" pitchFamily="18" charset="0"/>
                <a:ea typeface="南构钦雕汉古" panose="00020600040101010101" pitchFamily="18" charset="-122"/>
                <a:sym typeface="+mn-lt"/>
              </a:endParaRPr>
            </a:p>
          </p:txBody>
        </p:sp>
        <p:sp>
          <p:nvSpPr>
            <p:cNvPr id="50" name="矩形 49">
              <a:extLst>
                <a:ext uri="{FF2B5EF4-FFF2-40B4-BE49-F238E27FC236}">
                  <a16:creationId xmlns:a16="http://schemas.microsoft.com/office/drawing/2014/main" id="{2F66E627-D400-4514-90F5-011B6C0FB338}"/>
                </a:ext>
              </a:extLst>
            </p:cNvPr>
            <p:cNvSpPr/>
            <p:nvPr/>
          </p:nvSpPr>
          <p:spPr>
            <a:xfrm>
              <a:off x="470268" y="2823664"/>
              <a:ext cx="2624902" cy="4129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2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400" b="0" i="0" u="none" strike="noStrike" kern="1200" cap="none" spc="30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UTM Avo" panose="02040603050506020204" pitchFamily="18" charset="0"/>
                <a:ea typeface="南构钦雕汉古" panose="00020600040101010101" pitchFamily="18" charset="-122"/>
                <a:sym typeface="+mn-lt"/>
              </a:endParaRPr>
            </a:p>
          </p:txBody>
        </p:sp>
      </p:grpSp>
      <p:pic>
        <p:nvPicPr>
          <p:cNvPr id="23" name="图片 22">
            <a:extLst>
              <a:ext uri="{FF2B5EF4-FFF2-40B4-BE49-F238E27FC236}">
                <a16:creationId xmlns:a16="http://schemas.microsoft.com/office/drawing/2014/main" id="{FAF4A1CD-FF7A-4484-AF99-43DF96F1FFC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67" y="1627053"/>
            <a:ext cx="3578860" cy="394144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loud Callout 2"/>
          <p:cNvSpPr/>
          <p:nvPr/>
        </p:nvSpPr>
        <p:spPr>
          <a:xfrm>
            <a:off x="3537397" y="2016744"/>
            <a:ext cx="8967315" cy="2344352"/>
          </a:xfrm>
          <a:prstGeom prst="cloudCallout">
            <a:avLst>
              <a:gd name="adj1" fmla="val -11763"/>
              <a:gd name="adj2" fmla="val 40664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altLang="en-US" sz="4000" b="1">
                <a:solidFill>
                  <a:srgbClr val="0000FF"/>
                </a:solidFill>
                <a:latin typeface="UTM Avo" panose="02040603050506020204" pitchFamily="18" charset="0"/>
              </a:rPr>
              <a:t>4. Một số bài văn hay</a:t>
            </a:r>
          </a:p>
        </p:txBody>
      </p:sp>
    </p:spTree>
    <p:extLst>
      <p:ext uri="{BB962C8B-B14F-4D97-AF65-F5344CB8AC3E}">
        <p14:creationId xmlns:p14="http://schemas.microsoft.com/office/powerpoint/2010/main" val="344027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warp dir="in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75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04DABA62-9D51-417E-8A0A-C97E105AFF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955" y="204114"/>
            <a:ext cx="797845" cy="797845"/>
          </a:xfrm>
          <a:prstGeom prst="rect">
            <a:avLst/>
          </a:prstGeom>
        </p:spPr>
      </p:pic>
      <p:grpSp>
        <p:nvGrpSpPr>
          <p:cNvPr id="39" name="组合 38">
            <a:extLst>
              <a:ext uri="{FF2B5EF4-FFF2-40B4-BE49-F238E27FC236}">
                <a16:creationId xmlns:a16="http://schemas.microsoft.com/office/drawing/2014/main" id="{EB1128D5-718A-4099-9810-5AF8980CEE6B}"/>
              </a:ext>
            </a:extLst>
          </p:cNvPr>
          <p:cNvGrpSpPr/>
          <p:nvPr/>
        </p:nvGrpSpPr>
        <p:grpSpPr>
          <a:xfrm>
            <a:off x="1469517" y="2419175"/>
            <a:ext cx="2657983" cy="817058"/>
            <a:chOff x="468937" y="2419540"/>
            <a:chExt cx="2657983" cy="817058"/>
          </a:xfrm>
        </p:grpSpPr>
        <p:sp>
          <p:nvSpPr>
            <p:cNvPr id="40" name="TextBox 18">
              <a:extLst>
                <a:ext uri="{FF2B5EF4-FFF2-40B4-BE49-F238E27FC236}">
                  <a16:creationId xmlns:a16="http://schemas.microsoft.com/office/drawing/2014/main" id="{A3524363-00EB-44CD-9495-F82E08E97CEA}"/>
                </a:ext>
              </a:extLst>
            </p:cNvPr>
            <p:cNvSpPr txBox="1"/>
            <p:nvPr/>
          </p:nvSpPr>
          <p:spPr>
            <a:xfrm flipH="1">
              <a:off x="468937" y="2419540"/>
              <a:ext cx="1847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UTM Avo" panose="02040603050506020204" pitchFamily="18" charset="0"/>
                <a:ea typeface="南构钦雕汉古" panose="00020600040101010101" pitchFamily="18" charset="-122"/>
                <a:sym typeface="+mn-lt"/>
              </a:endParaRPr>
            </a:p>
          </p:txBody>
        </p:sp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D4B41968-6CCA-4646-B98A-989C151A0D3A}"/>
                </a:ext>
              </a:extLst>
            </p:cNvPr>
            <p:cNvSpPr/>
            <p:nvPr/>
          </p:nvSpPr>
          <p:spPr>
            <a:xfrm>
              <a:off x="470268" y="2823664"/>
              <a:ext cx="2656652" cy="4129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2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400" b="0" i="0" u="none" strike="noStrike" kern="1200" cap="none" spc="30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UTM Avo" panose="02040603050506020204" pitchFamily="18" charset="0"/>
                <a:ea typeface="南构钦雕汉古" panose="00020600040101010101" pitchFamily="18" charset="-122"/>
                <a:sym typeface="+mn-lt"/>
              </a:endParaRPr>
            </a:p>
          </p:txBody>
        </p:sp>
      </p:grpSp>
      <p:grpSp>
        <p:nvGrpSpPr>
          <p:cNvPr id="42" name="组合 41">
            <a:extLst>
              <a:ext uri="{FF2B5EF4-FFF2-40B4-BE49-F238E27FC236}">
                <a16:creationId xmlns:a16="http://schemas.microsoft.com/office/drawing/2014/main" id="{76DE994D-41E4-4AC5-8031-3ABDAD77234D}"/>
              </a:ext>
            </a:extLst>
          </p:cNvPr>
          <p:cNvGrpSpPr/>
          <p:nvPr/>
        </p:nvGrpSpPr>
        <p:grpSpPr>
          <a:xfrm>
            <a:off x="1469517" y="4286075"/>
            <a:ext cx="2657983" cy="817058"/>
            <a:chOff x="468937" y="2419540"/>
            <a:chExt cx="2657983" cy="817058"/>
          </a:xfrm>
        </p:grpSpPr>
        <p:sp>
          <p:nvSpPr>
            <p:cNvPr id="43" name="TextBox 18">
              <a:extLst>
                <a:ext uri="{FF2B5EF4-FFF2-40B4-BE49-F238E27FC236}">
                  <a16:creationId xmlns:a16="http://schemas.microsoft.com/office/drawing/2014/main" id="{1787C2AF-8D3C-49D7-81DD-83F550C7B979}"/>
                </a:ext>
              </a:extLst>
            </p:cNvPr>
            <p:cNvSpPr txBox="1"/>
            <p:nvPr/>
          </p:nvSpPr>
          <p:spPr>
            <a:xfrm flipH="1">
              <a:off x="468937" y="2419540"/>
              <a:ext cx="1847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UTM Avo" panose="02040603050506020204" pitchFamily="18" charset="0"/>
                <a:ea typeface="南构钦雕汉古" panose="00020600040101010101" pitchFamily="18" charset="-122"/>
                <a:sym typeface="+mn-lt"/>
              </a:endParaRPr>
            </a:p>
          </p:txBody>
        </p:sp>
        <p:sp>
          <p:nvSpPr>
            <p:cNvPr id="44" name="矩形 43">
              <a:extLst>
                <a:ext uri="{FF2B5EF4-FFF2-40B4-BE49-F238E27FC236}">
                  <a16:creationId xmlns:a16="http://schemas.microsoft.com/office/drawing/2014/main" id="{07428C45-7D47-48F2-ACEB-C78F17EB34D9}"/>
                </a:ext>
              </a:extLst>
            </p:cNvPr>
            <p:cNvSpPr/>
            <p:nvPr/>
          </p:nvSpPr>
          <p:spPr>
            <a:xfrm>
              <a:off x="470268" y="2823664"/>
              <a:ext cx="2656652" cy="4129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2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400" b="0" i="0" u="none" strike="noStrike" kern="1200" cap="none" spc="30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UTM Avo" panose="02040603050506020204" pitchFamily="18" charset="0"/>
                <a:ea typeface="南构钦雕汉古" panose="00020600040101010101" pitchFamily="18" charset="-122"/>
                <a:sym typeface="+mn-lt"/>
              </a:endParaRPr>
            </a:p>
          </p:txBody>
        </p:sp>
      </p:grpSp>
      <p:grpSp>
        <p:nvGrpSpPr>
          <p:cNvPr id="45" name="组合 44">
            <a:extLst>
              <a:ext uri="{FF2B5EF4-FFF2-40B4-BE49-F238E27FC236}">
                <a16:creationId xmlns:a16="http://schemas.microsoft.com/office/drawing/2014/main" id="{31891E89-EF47-4E3E-8A3A-E1A981CFA1BA}"/>
              </a:ext>
            </a:extLst>
          </p:cNvPr>
          <p:cNvGrpSpPr/>
          <p:nvPr/>
        </p:nvGrpSpPr>
        <p:grpSpPr>
          <a:xfrm>
            <a:off x="8181467" y="2419175"/>
            <a:ext cx="2626233" cy="817058"/>
            <a:chOff x="468937" y="2419540"/>
            <a:chExt cx="2626233" cy="817058"/>
          </a:xfrm>
        </p:grpSpPr>
        <p:sp>
          <p:nvSpPr>
            <p:cNvPr id="46" name="TextBox 18">
              <a:extLst>
                <a:ext uri="{FF2B5EF4-FFF2-40B4-BE49-F238E27FC236}">
                  <a16:creationId xmlns:a16="http://schemas.microsoft.com/office/drawing/2014/main" id="{5D9655D4-C6D9-46DE-9AB9-FD3F9EDF0B4B}"/>
                </a:ext>
              </a:extLst>
            </p:cNvPr>
            <p:cNvSpPr txBox="1"/>
            <p:nvPr/>
          </p:nvSpPr>
          <p:spPr>
            <a:xfrm flipH="1">
              <a:off x="468937" y="2419540"/>
              <a:ext cx="1847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UTM Avo" panose="02040603050506020204" pitchFamily="18" charset="0"/>
                <a:ea typeface="南构钦雕汉古" panose="00020600040101010101" pitchFamily="18" charset="-122"/>
                <a:sym typeface="+mn-lt"/>
              </a:endParaRPr>
            </a:p>
          </p:txBody>
        </p:sp>
        <p:sp>
          <p:nvSpPr>
            <p:cNvPr id="47" name="矩形 46">
              <a:extLst>
                <a:ext uri="{FF2B5EF4-FFF2-40B4-BE49-F238E27FC236}">
                  <a16:creationId xmlns:a16="http://schemas.microsoft.com/office/drawing/2014/main" id="{72D9CF56-4023-46B7-A469-42E51B6CA4BB}"/>
                </a:ext>
              </a:extLst>
            </p:cNvPr>
            <p:cNvSpPr/>
            <p:nvPr/>
          </p:nvSpPr>
          <p:spPr>
            <a:xfrm>
              <a:off x="470268" y="2823664"/>
              <a:ext cx="2624902" cy="4129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2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400" b="0" i="0" u="none" strike="noStrike" kern="1200" cap="none" spc="30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UTM Avo" panose="02040603050506020204" pitchFamily="18" charset="0"/>
                <a:ea typeface="南构钦雕汉古" panose="00020600040101010101" pitchFamily="18" charset="-122"/>
                <a:sym typeface="+mn-lt"/>
              </a:endParaRPr>
            </a:p>
          </p:txBody>
        </p:sp>
      </p:grpSp>
      <p:grpSp>
        <p:nvGrpSpPr>
          <p:cNvPr id="48" name="组合 47">
            <a:extLst>
              <a:ext uri="{FF2B5EF4-FFF2-40B4-BE49-F238E27FC236}">
                <a16:creationId xmlns:a16="http://schemas.microsoft.com/office/drawing/2014/main" id="{0C299349-6DA0-449B-A27E-44DF09905CA3}"/>
              </a:ext>
            </a:extLst>
          </p:cNvPr>
          <p:cNvGrpSpPr/>
          <p:nvPr/>
        </p:nvGrpSpPr>
        <p:grpSpPr>
          <a:xfrm>
            <a:off x="8181467" y="4286075"/>
            <a:ext cx="2626233" cy="817058"/>
            <a:chOff x="468937" y="2419540"/>
            <a:chExt cx="2626233" cy="817058"/>
          </a:xfrm>
        </p:grpSpPr>
        <p:sp>
          <p:nvSpPr>
            <p:cNvPr id="49" name="TextBox 18">
              <a:extLst>
                <a:ext uri="{FF2B5EF4-FFF2-40B4-BE49-F238E27FC236}">
                  <a16:creationId xmlns:a16="http://schemas.microsoft.com/office/drawing/2014/main" id="{5D7A66E2-BFF5-436F-B8B0-6DA728B4FAC3}"/>
                </a:ext>
              </a:extLst>
            </p:cNvPr>
            <p:cNvSpPr txBox="1"/>
            <p:nvPr/>
          </p:nvSpPr>
          <p:spPr>
            <a:xfrm flipH="1">
              <a:off x="468937" y="2419540"/>
              <a:ext cx="1847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UTM Avo" panose="02040603050506020204" pitchFamily="18" charset="0"/>
                <a:ea typeface="南构钦雕汉古" panose="00020600040101010101" pitchFamily="18" charset="-122"/>
                <a:sym typeface="+mn-lt"/>
              </a:endParaRPr>
            </a:p>
          </p:txBody>
        </p:sp>
        <p:sp>
          <p:nvSpPr>
            <p:cNvPr id="50" name="矩形 49">
              <a:extLst>
                <a:ext uri="{FF2B5EF4-FFF2-40B4-BE49-F238E27FC236}">
                  <a16:creationId xmlns:a16="http://schemas.microsoft.com/office/drawing/2014/main" id="{2F66E627-D400-4514-90F5-011B6C0FB338}"/>
                </a:ext>
              </a:extLst>
            </p:cNvPr>
            <p:cNvSpPr/>
            <p:nvPr/>
          </p:nvSpPr>
          <p:spPr>
            <a:xfrm>
              <a:off x="470268" y="2823664"/>
              <a:ext cx="2624902" cy="4129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2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400" b="0" i="0" u="none" strike="noStrike" kern="1200" cap="none" spc="30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UTM Avo" panose="02040603050506020204" pitchFamily="18" charset="0"/>
                <a:ea typeface="南构钦雕汉古" panose="00020600040101010101" pitchFamily="18" charset="-122"/>
                <a:sym typeface="+mn-lt"/>
              </a:endParaRPr>
            </a:p>
          </p:txBody>
        </p:sp>
      </p:grpSp>
      <p:pic>
        <p:nvPicPr>
          <p:cNvPr id="23" name="图片 22">
            <a:extLst>
              <a:ext uri="{FF2B5EF4-FFF2-40B4-BE49-F238E27FC236}">
                <a16:creationId xmlns:a16="http://schemas.microsoft.com/office/drawing/2014/main" id="{FAF4A1CD-FF7A-4484-AF99-43DF96F1FFC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67" y="1627053"/>
            <a:ext cx="3578860" cy="394144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loud Callout 2"/>
          <p:cNvSpPr/>
          <p:nvPr/>
        </p:nvSpPr>
        <p:spPr>
          <a:xfrm>
            <a:off x="3537397" y="2016744"/>
            <a:ext cx="8967315" cy="2344352"/>
          </a:xfrm>
          <a:prstGeom prst="cloudCallout">
            <a:avLst>
              <a:gd name="adj1" fmla="val -11763"/>
              <a:gd name="adj2" fmla="val 40664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altLang="en-US" sz="4000" b="1">
                <a:solidFill>
                  <a:srgbClr val="0000FF"/>
                </a:solidFill>
                <a:latin typeface="UTM Avo" panose="02040603050506020204" pitchFamily="18" charset="0"/>
              </a:rPr>
              <a:t>5. </a:t>
            </a:r>
            <a:r>
              <a:rPr lang="es-ES" altLang="en-US" sz="4000" b="1" smtClean="0">
                <a:solidFill>
                  <a:srgbClr val="0000FF"/>
                </a:solidFill>
                <a:latin typeface="UTM Avo" panose="02040603050506020204" pitchFamily="18" charset="0"/>
              </a:rPr>
              <a:t>Dặn dò</a:t>
            </a:r>
            <a:endParaRPr lang="es-ES" altLang="en-US" sz="4000" b="1">
              <a:solidFill>
                <a:srgbClr val="0000FF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7214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warp dir="in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75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C166D54A-58A6-4CBA-A93E-CD8B48F30BB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pattFill prst="lgGrid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37B9B690-1B6F-4426-A7D1-65B0DA73CCEF}"/>
              </a:ext>
            </a:extLst>
          </p:cNvPr>
          <p:cNvGrpSpPr/>
          <p:nvPr/>
        </p:nvGrpSpPr>
        <p:grpSpPr>
          <a:xfrm>
            <a:off x="0" y="5879688"/>
            <a:ext cx="12192000" cy="978311"/>
            <a:chOff x="0" y="5772686"/>
            <a:chExt cx="13525500" cy="1085314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13DD43A5-51A2-4C50-999E-7685315E623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772686"/>
              <a:ext cx="3924300" cy="1085314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DBF27AFE-B832-4F35-B8C1-A52F65A759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4300" y="5972890"/>
              <a:ext cx="3200400" cy="885110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F255EA1E-6970-4DB5-8E58-1D31D4CE050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4700" y="5972890"/>
              <a:ext cx="3200400" cy="885110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C551D84A-0E54-478F-8638-2435A237CFB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25100" y="5972890"/>
              <a:ext cx="3200400" cy="885110"/>
            </a:xfrm>
            <a:prstGeom prst="rect">
              <a:avLst/>
            </a:prstGeom>
          </p:spPr>
        </p:pic>
      </p:grpSp>
      <p:pic>
        <p:nvPicPr>
          <p:cNvPr id="15" name="图片 14">
            <a:extLst>
              <a:ext uri="{FF2B5EF4-FFF2-40B4-BE49-F238E27FC236}">
                <a16:creationId xmlns:a16="http://schemas.microsoft.com/office/drawing/2014/main" id="{04DABA62-9D51-417E-8A0A-C97E105AFF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955" y="204114"/>
            <a:ext cx="797845" cy="797845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F93F15E5-29FB-4417-A2A3-18782FA76FC6}"/>
              </a:ext>
            </a:extLst>
          </p:cNvPr>
          <p:cNvSpPr/>
          <p:nvPr/>
        </p:nvSpPr>
        <p:spPr>
          <a:xfrm>
            <a:off x="782437" y="1866217"/>
            <a:ext cx="716915" cy="716915"/>
          </a:xfrm>
          <a:prstGeom prst="rect">
            <a:avLst/>
          </a:prstGeom>
          <a:solidFill>
            <a:srgbClr val="61C7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南构钦雕汉古" panose="00020600040101010101" pitchFamily="18" charset="-122"/>
              </a:rPr>
              <a:t>01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南构钦雕汉古" panose="00020600040101010101" pitchFamily="18" charset="-122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B572251D-7A1C-46D0-BDB3-397E38AAF29E}"/>
              </a:ext>
            </a:extLst>
          </p:cNvPr>
          <p:cNvSpPr/>
          <p:nvPr/>
        </p:nvSpPr>
        <p:spPr>
          <a:xfrm>
            <a:off x="782437" y="3251787"/>
            <a:ext cx="716915" cy="716915"/>
          </a:xfrm>
          <a:prstGeom prst="rect">
            <a:avLst/>
          </a:prstGeom>
          <a:solidFill>
            <a:srgbClr val="61C7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南构钦雕汉古" panose="00020600040101010101" pitchFamily="18" charset="-122"/>
              </a:rPr>
              <a:t>02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南构钦雕汉古" panose="00020600040101010101" pitchFamily="18" charset="-122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D1E837ED-8ACB-46B7-9102-C8012B6DC464}"/>
              </a:ext>
            </a:extLst>
          </p:cNvPr>
          <p:cNvSpPr/>
          <p:nvPr/>
        </p:nvSpPr>
        <p:spPr>
          <a:xfrm>
            <a:off x="782437" y="4636722"/>
            <a:ext cx="716915" cy="716915"/>
          </a:xfrm>
          <a:prstGeom prst="rect">
            <a:avLst/>
          </a:prstGeom>
          <a:solidFill>
            <a:srgbClr val="61C7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南构钦雕汉古" panose="00020600040101010101" pitchFamily="18" charset="-122"/>
              </a:rPr>
              <a:t>03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南构钦雕汉古" panose="00020600040101010101" pitchFamily="18" charset="-122"/>
            </a:endParaRPr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80F48BC4-7FE4-474E-AE32-8A07640FDDC6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0909" y="1835366"/>
            <a:ext cx="4792345" cy="386461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 Box 17"/>
          <p:cNvSpPr txBox="1">
            <a:spLocks noChangeArrowheads="1"/>
          </p:cNvSpPr>
          <p:nvPr/>
        </p:nvSpPr>
        <p:spPr bwMode="auto">
          <a:xfrm>
            <a:off x="1559496" y="2006579"/>
            <a:ext cx="6934200" cy="523220"/>
          </a:xfrm>
          <a:prstGeom prst="rect">
            <a:avLst/>
          </a:prstGeom>
          <a:noFill/>
          <a:ln w="111125" cmpd="tri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en-US" altLang="en-US" sz="2800" smtClean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Sửa </a:t>
            </a:r>
            <a:r>
              <a:rPr lang="en-US" altLang="en-US" sz="28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lỗi</a:t>
            </a:r>
            <a:r>
              <a:rPr lang="en-US" altLang="en-US" sz="28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sai</a:t>
            </a:r>
            <a:r>
              <a:rPr lang="en-US" altLang="en-US" sz="28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trong</a:t>
            </a:r>
            <a:r>
              <a:rPr lang="en-US" altLang="en-US" sz="28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bài</a:t>
            </a:r>
            <a:r>
              <a:rPr lang="en-US" altLang="en-US" sz="28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làm</a:t>
            </a:r>
            <a:r>
              <a:rPr lang="en-US" altLang="en-US" sz="2800" smtClean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.</a:t>
            </a:r>
            <a:endParaRPr lang="en-US" altLang="en-US" sz="2800" b="1" i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7" name="Text Box 17"/>
          <p:cNvSpPr txBox="1">
            <a:spLocks noChangeArrowheads="1"/>
          </p:cNvSpPr>
          <p:nvPr/>
        </p:nvSpPr>
        <p:spPr bwMode="auto">
          <a:xfrm>
            <a:off x="1590157" y="3319943"/>
            <a:ext cx="6934200" cy="523220"/>
          </a:xfrm>
          <a:prstGeom prst="rect">
            <a:avLst/>
          </a:prstGeom>
          <a:noFill/>
          <a:ln w="111125" cmpd="tri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en-US" altLang="en-US" sz="2800" smtClean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 Viết </a:t>
            </a:r>
            <a:r>
              <a:rPr lang="en-US" altLang="en-US" sz="28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đoạn</a:t>
            </a:r>
            <a:r>
              <a:rPr lang="en-US" altLang="en-US" sz="28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văn</a:t>
            </a:r>
            <a:r>
              <a:rPr lang="en-US" altLang="en-US" sz="28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chưa</a:t>
            </a:r>
            <a:r>
              <a:rPr lang="en-US" altLang="en-US" sz="28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tốt</a:t>
            </a:r>
            <a:r>
              <a:rPr lang="en-US" altLang="en-US" sz="28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cho</a:t>
            </a:r>
            <a:r>
              <a:rPr lang="en-US" altLang="en-US" sz="28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tốt</a:t>
            </a:r>
            <a:r>
              <a:rPr lang="en-US" altLang="en-US" sz="28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hơn</a:t>
            </a:r>
            <a:r>
              <a:rPr lang="en-US" altLang="en-US" sz="2800" smtClean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.</a:t>
            </a:r>
            <a:endParaRPr lang="en-US" altLang="en-US" sz="2800" b="1" i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9" name="Text Box 17"/>
          <p:cNvSpPr txBox="1">
            <a:spLocks noChangeArrowheads="1"/>
          </p:cNvSpPr>
          <p:nvPr/>
        </p:nvSpPr>
        <p:spPr bwMode="auto">
          <a:xfrm>
            <a:off x="1590157" y="4745869"/>
            <a:ext cx="7430104" cy="523220"/>
          </a:xfrm>
          <a:prstGeom prst="rect">
            <a:avLst/>
          </a:prstGeom>
          <a:noFill/>
          <a:ln w="111125" cmpd="tri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en-US" altLang="en-US" sz="2800" smtClean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Chuẩn </a:t>
            </a:r>
            <a:r>
              <a:rPr lang="en-US" altLang="en-US" sz="28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bị</a:t>
            </a:r>
            <a:r>
              <a:rPr lang="en-US" altLang="en-US" sz="28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bài</a:t>
            </a:r>
            <a:r>
              <a:rPr lang="en-US" altLang="en-US" sz="28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sau</a:t>
            </a:r>
            <a:r>
              <a:rPr lang="en-US" altLang="en-US" sz="28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: </a:t>
            </a:r>
            <a:r>
              <a:rPr lang="en-US" altLang="en-US" sz="2800" b="1" i="1" dirty="0" err="1">
                <a:solidFill>
                  <a:srgbClr val="FF0000"/>
                </a:solidFill>
                <a:latin typeface="UTM Avo" panose="02040603050506020204" pitchFamily="18" charset="0"/>
              </a:rPr>
              <a:t>Luyện</a:t>
            </a:r>
            <a:r>
              <a:rPr lang="en-US" altLang="en-US" sz="2800" b="1" i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UTM Avo" panose="02040603050506020204" pitchFamily="18" charset="0"/>
              </a:rPr>
              <a:t>tập</a:t>
            </a:r>
            <a:r>
              <a:rPr lang="en-US" altLang="en-US" sz="2800" b="1" i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UTM Avo" panose="02040603050506020204" pitchFamily="18" charset="0"/>
              </a:rPr>
              <a:t>làm</a:t>
            </a:r>
            <a:r>
              <a:rPr lang="en-US" altLang="en-US" sz="2800" b="1" i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UTM Avo" panose="02040603050506020204" pitchFamily="18" charset="0"/>
              </a:rPr>
              <a:t>đơn</a:t>
            </a:r>
            <a:r>
              <a:rPr lang="en-US" altLang="en-US" sz="2800" b="1" i="1" dirty="0">
                <a:solidFill>
                  <a:srgbClr val="FF0000"/>
                </a:solidFill>
                <a:latin typeface="UTM Avo" panose="0204060305050602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21049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an dir="u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4ADE898C-844C-4D3B-9487-7D37106488B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pattFill prst="lgGrid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CC67CC1-B9DF-4933-8955-8E9C48F634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52" y="1277257"/>
            <a:ext cx="4808483" cy="4674487"/>
          </a:xfrm>
          <a:prstGeom prst="rect">
            <a:avLst/>
          </a:prstGeom>
        </p:spPr>
      </p:pic>
      <p:sp>
        <p:nvSpPr>
          <p:cNvPr id="6" name="标题 1">
            <a:extLst>
              <a:ext uri="{FF2B5EF4-FFF2-40B4-BE49-F238E27FC236}">
                <a16:creationId xmlns:a16="http://schemas.microsoft.com/office/drawing/2014/main" id="{D42F69DA-4E4B-43B5-A6FE-A609DDE5A6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5439" y="2371627"/>
            <a:ext cx="2935360" cy="1510697"/>
          </a:xfrm>
        </p:spPr>
        <p:txBody>
          <a:bodyPr>
            <a:noAutofit/>
          </a:bodyPr>
          <a:lstStyle/>
          <a:p>
            <a:pPr algn="ctr"/>
            <a:r>
              <a:rPr lang="en-US" altLang="zh-CN" sz="6000" b="1" spc="3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6号-洪亮毛笔隶书简体" panose="00000500000000000000" pitchFamily="2" charset="-122"/>
                <a:cs typeface="Times New Roman" panose="02020603050405020304" pitchFamily="18" charset="0"/>
              </a:rPr>
              <a:t>Đề </a:t>
            </a:r>
            <a:br>
              <a:rPr lang="en-US" altLang="zh-CN" sz="6000" b="1" spc="3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6号-洪亮毛笔隶书简体" panose="00000500000000000000" pitchFamily="2" charset="-122"/>
                <a:cs typeface="Times New Roman" panose="02020603050405020304" pitchFamily="18" charset="0"/>
              </a:rPr>
            </a:br>
            <a:r>
              <a:rPr lang="en-US" altLang="zh-CN" sz="6000" b="1" spc="3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6号-洪亮毛笔隶书简体" panose="00000500000000000000" pitchFamily="2" charset="-122"/>
                <a:cs typeface="Times New Roman" panose="02020603050405020304" pitchFamily="18" charset="0"/>
              </a:rPr>
              <a:t>bài</a:t>
            </a:r>
            <a:endParaRPr lang="zh-CN" altLang="en-US" sz="6000" b="1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字魂56号-洪亮毛笔隶书简体" panose="000005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AFA9BC2A-78DA-4C2E-9C41-52BBCE2ED4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86150"/>
            <a:ext cx="12192000" cy="3371850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47A7BBF1-F626-49D1-9DA8-0858116AE0E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4309" y="482828"/>
            <a:ext cx="1390224" cy="226205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943872" y="1635380"/>
            <a:ext cx="667991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smtClean="0">
                <a:solidFill>
                  <a:srgbClr val="0000FF"/>
                </a:solidFill>
              </a:rPr>
              <a:t>    Tả </a:t>
            </a:r>
            <a:r>
              <a:rPr lang="en-US" altLang="en-US" sz="4000" b="1">
                <a:solidFill>
                  <a:srgbClr val="0000FF"/>
                </a:solidFill>
              </a:rPr>
              <a:t>cảnh một buổi sáng (hoặc buổi trưa, buổi chiều) trong một vườn cây ( hay trong công viên, trên đường phố, trên biển, trên cánh đồng, trên nương rẫy).</a:t>
            </a:r>
            <a:endParaRPr lang="en-US" altLang="en-US" sz="40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640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switch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8CC67CC1-B9DF-4933-8955-8E9C48F634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52" y="1277257"/>
            <a:ext cx="4808483" cy="4674487"/>
          </a:xfrm>
          <a:prstGeom prst="rect">
            <a:avLst/>
          </a:prstGeom>
        </p:spPr>
      </p:pic>
      <p:sp>
        <p:nvSpPr>
          <p:cNvPr id="6" name="标题 1">
            <a:extLst>
              <a:ext uri="{FF2B5EF4-FFF2-40B4-BE49-F238E27FC236}">
                <a16:creationId xmlns:a16="http://schemas.microsoft.com/office/drawing/2014/main" id="{D42F69DA-4E4B-43B5-A6FE-A609DDE5A6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5439" y="2371627"/>
            <a:ext cx="2935360" cy="2043429"/>
          </a:xfrm>
        </p:spPr>
        <p:txBody>
          <a:bodyPr>
            <a:noAutofit/>
          </a:bodyPr>
          <a:lstStyle/>
          <a:p>
            <a:pPr algn="ctr"/>
            <a:r>
              <a:rPr lang="en-US" altLang="zh-CN" sz="6000" b="1" spc="3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6号-洪亮毛笔隶书简体" panose="00000500000000000000" pitchFamily="2" charset="-122"/>
                <a:cs typeface="Times New Roman" panose="02020603050405020304" pitchFamily="18" charset="0"/>
              </a:rPr>
              <a:t>Nhận xét chung</a:t>
            </a:r>
            <a:endParaRPr lang="zh-CN" altLang="en-US" sz="6000" b="1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字魂56号-洪亮毛笔隶书简体" panose="00000500000000000000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87CDD5ED-06F1-43F3-82AF-9C5D6DF31B7A}"/>
              </a:ext>
            </a:extLst>
          </p:cNvPr>
          <p:cNvGrpSpPr/>
          <p:nvPr/>
        </p:nvGrpSpPr>
        <p:grpSpPr>
          <a:xfrm>
            <a:off x="5280278" y="1589040"/>
            <a:ext cx="1017686" cy="830158"/>
            <a:chOff x="6086878" y="1613858"/>
            <a:chExt cx="1017686" cy="830158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54CDF795-5AF9-46ED-8FE5-80D0A41B9A4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6878" y="1613858"/>
              <a:ext cx="981096" cy="830158"/>
            </a:xfrm>
            <a:prstGeom prst="rect">
              <a:avLst/>
            </a:prstGeom>
          </p:spPr>
        </p:pic>
        <p:sp>
          <p:nvSpPr>
            <p:cNvPr id="14" name="标题 1">
              <a:extLst>
                <a:ext uri="{FF2B5EF4-FFF2-40B4-BE49-F238E27FC236}">
                  <a16:creationId xmlns:a16="http://schemas.microsoft.com/office/drawing/2014/main" id="{40D987C5-710C-420B-993D-58BF0F79369A}"/>
                </a:ext>
              </a:extLst>
            </p:cNvPr>
            <p:cNvSpPr txBox="1">
              <a:spLocks/>
            </p:cNvSpPr>
            <p:nvPr/>
          </p:nvSpPr>
          <p:spPr>
            <a:xfrm>
              <a:off x="6187031" y="1823835"/>
              <a:ext cx="917533" cy="38261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0" i="0" u="none" strike="noStrike" kern="1200" cap="none" spc="30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字魂56号-洪亮毛笔隶书简体" panose="00000500000000000000" pitchFamily="2" charset="-122"/>
                  <a:ea typeface="字魂56号-洪亮毛笔隶书简体" panose="00000500000000000000" pitchFamily="2" charset="-122"/>
                  <a:cs typeface="+mj-cs"/>
                </a:rPr>
                <a:t>01</a:t>
              </a:r>
              <a:endParaRPr kumimoji="0" lang="zh-CN" altLang="en-US" sz="3600" b="0" i="0" u="none" strike="noStrike" kern="1200" cap="none" spc="30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字魂56号-洪亮毛笔隶书简体" panose="00000500000000000000" pitchFamily="2" charset="-122"/>
                <a:ea typeface="字魂56号-洪亮毛笔隶书简体" panose="00000500000000000000" pitchFamily="2" charset="-122"/>
                <a:cs typeface="+mj-cs"/>
              </a:endParaRPr>
            </a:p>
          </p:txBody>
        </p:sp>
      </p:grpSp>
      <p:pic>
        <p:nvPicPr>
          <p:cNvPr id="15" name="图片 14">
            <a:extLst>
              <a:ext uri="{FF2B5EF4-FFF2-40B4-BE49-F238E27FC236}">
                <a16:creationId xmlns:a16="http://schemas.microsoft.com/office/drawing/2014/main" id="{AFA9BC2A-78DA-4C2E-9C41-52BBCE2ED4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86150"/>
            <a:ext cx="12192000" cy="3371850"/>
          </a:xfrm>
          <a:prstGeom prst="rect">
            <a:avLst/>
          </a:prstGeom>
        </p:spPr>
      </p:pic>
      <p:grpSp>
        <p:nvGrpSpPr>
          <p:cNvPr id="3" name="组合 2">
            <a:extLst>
              <a:ext uri="{FF2B5EF4-FFF2-40B4-BE49-F238E27FC236}">
                <a16:creationId xmlns:a16="http://schemas.microsoft.com/office/drawing/2014/main" id="{D18C5639-9754-49FF-ADB4-CDEB2FCE9201}"/>
              </a:ext>
            </a:extLst>
          </p:cNvPr>
          <p:cNvGrpSpPr/>
          <p:nvPr/>
        </p:nvGrpSpPr>
        <p:grpSpPr>
          <a:xfrm>
            <a:off x="5254535" y="2580218"/>
            <a:ext cx="1137434" cy="830158"/>
            <a:chOff x="6061135" y="2605036"/>
            <a:chExt cx="1137434" cy="830158"/>
          </a:xfrm>
        </p:grpSpPr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65D28A3E-4C8E-494B-969C-AC02C4AEEE4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5197" y="2605036"/>
              <a:ext cx="981096" cy="830158"/>
            </a:xfrm>
            <a:prstGeom prst="rect">
              <a:avLst/>
            </a:prstGeom>
          </p:spPr>
        </p:pic>
        <p:sp>
          <p:nvSpPr>
            <p:cNvPr id="18" name="标题 1">
              <a:extLst>
                <a:ext uri="{FF2B5EF4-FFF2-40B4-BE49-F238E27FC236}">
                  <a16:creationId xmlns:a16="http://schemas.microsoft.com/office/drawing/2014/main" id="{754BE668-7AFF-46BC-BB95-D8DAA8AF0839}"/>
                </a:ext>
              </a:extLst>
            </p:cNvPr>
            <p:cNvSpPr txBox="1">
              <a:spLocks/>
            </p:cNvSpPr>
            <p:nvPr/>
          </p:nvSpPr>
          <p:spPr>
            <a:xfrm>
              <a:off x="6061135" y="2643578"/>
              <a:ext cx="1137434" cy="68821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0" i="0" u="none" strike="noStrike" kern="1200" cap="none" spc="30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字魂56号-洪亮毛笔隶书简体" panose="00000500000000000000" pitchFamily="2" charset="-122"/>
                  <a:ea typeface="字魂56号-洪亮毛笔隶书简体" panose="00000500000000000000" pitchFamily="2" charset="-122"/>
                  <a:cs typeface="+mj-cs"/>
                </a:rPr>
                <a:t>02</a:t>
              </a:r>
              <a:endParaRPr kumimoji="0" lang="zh-CN" altLang="en-US" sz="3600" b="0" i="0" u="none" strike="noStrike" kern="1200" cap="none" spc="30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字魂56号-洪亮毛笔隶书简体" panose="00000500000000000000" pitchFamily="2" charset="-122"/>
                <a:ea typeface="字魂56号-洪亮毛笔隶书简体" panose="00000500000000000000" pitchFamily="2" charset="-122"/>
                <a:cs typeface="+mj-cs"/>
              </a:endParaRPr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D9574875-5ADE-46A2-B5F6-CDB68F323AB7}"/>
              </a:ext>
            </a:extLst>
          </p:cNvPr>
          <p:cNvGrpSpPr/>
          <p:nvPr/>
        </p:nvGrpSpPr>
        <p:grpSpPr>
          <a:xfrm>
            <a:off x="5273146" y="3584898"/>
            <a:ext cx="1137434" cy="830158"/>
            <a:chOff x="6079746" y="3609716"/>
            <a:chExt cx="1137434" cy="830158"/>
          </a:xfrm>
        </p:grpSpPr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id="{AC8DF06A-F01E-4D8A-9F39-819F23DC5F9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6878" y="3609716"/>
              <a:ext cx="981096" cy="830158"/>
            </a:xfrm>
            <a:prstGeom prst="rect">
              <a:avLst/>
            </a:prstGeom>
          </p:spPr>
        </p:pic>
        <p:sp>
          <p:nvSpPr>
            <p:cNvPr id="21" name="标题 1">
              <a:extLst>
                <a:ext uri="{FF2B5EF4-FFF2-40B4-BE49-F238E27FC236}">
                  <a16:creationId xmlns:a16="http://schemas.microsoft.com/office/drawing/2014/main" id="{E0DBFDC8-C756-4651-8E7D-F9B4F2C0A16B}"/>
                </a:ext>
              </a:extLst>
            </p:cNvPr>
            <p:cNvSpPr txBox="1">
              <a:spLocks/>
            </p:cNvSpPr>
            <p:nvPr/>
          </p:nvSpPr>
          <p:spPr>
            <a:xfrm>
              <a:off x="6079746" y="3639774"/>
              <a:ext cx="1137434" cy="68821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0" i="0" u="none" strike="noStrike" kern="1200" cap="none" spc="30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字魂56号-洪亮毛笔隶书简体" panose="00000500000000000000" pitchFamily="2" charset="-122"/>
                  <a:ea typeface="字魂56号-洪亮毛笔隶书简体" panose="00000500000000000000" pitchFamily="2" charset="-122"/>
                  <a:cs typeface="+mj-cs"/>
                </a:rPr>
                <a:t>03</a:t>
              </a:r>
              <a:endParaRPr kumimoji="0" lang="zh-CN" altLang="en-US" sz="3600" b="0" i="0" u="none" strike="noStrike" kern="1200" cap="none" spc="30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字魂56号-洪亮毛笔隶书简体" panose="00000500000000000000" pitchFamily="2" charset="-122"/>
                <a:ea typeface="字魂56号-洪亮毛笔隶书简体" panose="00000500000000000000" pitchFamily="2" charset="-122"/>
                <a:cs typeface="+mj-cs"/>
              </a:endParaRPr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7CFF602F-6D9E-48E7-A3EA-FAE41A0837AA}"/>
              </a:ext>
            </a:extLst>
          </p:cNvPr>
          <p:cNvGrpSpPr/>
          <p:nvPr/>
        </p:nvGrpSpPr>
        <p:grpSpPr>
          <a:xfrm>
            <a:off x="5231716" y="4576077"/>
            <a:ext cx="1137434" cy="830158"/>
            <a:chOff x="6038316" y="4600895"/>
            <a:chExt cx="1137434" cy="830158"/>
          </a:xfrm>
        </p:grpSpPr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id="{1AE7E4CB-9372-40E0-B2C9-14027618662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2497" y="4600895"/>
              <a:ext cx="981096" cy="830158"/>
            </a:xfrm>
            <a:prstGeom prst="rect">
              <a:avLst/>
            </a:prstGeom>
          </p:spPr>
        </p:pic>
        <p:sp>
          <p:nvSpPr>
            <p:cNvPr id="24" name="标题 1">
              <a:extLst>
                <a:ext uri="{FF2B5EF4-FFF2-40B4-BE49-F238E27FC236}">
                  <a16:creationId xmlns:a16="http://schemas.microsoft.com/office/drawing/2014/main" id="{BEC8262B-3A7A-4639-B371-C13293D2BBFB}"/>
                </a:ext>
              </a:extLst>
            </p:cNvPr>
            <p:cNvSpPr txBox="1">
              <a:spLocks/>
            </p:cNvSpPr>
            <p:nvPr/>
          </p:nvSpPr>
          <p:spPr>
            <a:xfrm>
              <a:off x="6038316" y="4642750"/>
              <a:ext cx="1137434" cy="68821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0" i="0" u="none" strike="noStrike" kern="1200" cap="none" spc="30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字魂56号-洪亮毛笔隶书简体" panose="00000500000000000000" pitchFamily="2" charset="-122"/>
                  <a:ea typeface="字魂56号-洪亮毛笔隶书简体" panose="00000500000000000000" pitchFamily="2" charset="-122"/>
                  <a:cs typeface="+mj-cs"/>
                </a:rPr>
                <a:t>04</a:t>
              </a:r>
              <a:endParaRPr kumimoji="0" lang="zh-CN" altLang="en-US" sz="3600" b="0" i="0" u="none" strike="noStrike" kern="1200" cap="none" spc="30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字魂56号-洪亮毛笔隶书简体" panose="00000500000000000000" pitchFamily="2" charset="-122"/>
                <a:ea typeface="字魂56号-洪亮毛笔隶书简体" panose="00000500000000000000" pitchFamily="2" charset="-122"/>
                <a:cs typeface="+mj-cs"/>
              </a:endParaRPr>
            </a:p>
          </p:txBody>
        </p:sp>
      </p:grpSp>
      <p:pic>
        <p:nvPicPr>
          <p:cNvPr id="33" name="图片 32">
            <a:extLst>
              <a:ext uri="{FF2B5EF4-FFF2-40B4-BE49-F238E27FC236}">
                <a16:creationId xmlns:a16="http://schemas.microsoft.com/office/drawing/2014/main" id="{47A7BBF1-F626-49D1-9DA8-0858116AE0E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4309" y="482828"/>
            <a:ext cx="1390224" cy="2262059"/>
          </a:xfrm>
          <a:prstGeom prst="rect">
            <a:avLst/>
          </a:prstGeom>
        </p:spPr>
      </p:pic>
      <p:grpSp>
        <p:nvGrpSpPr>
          <p:cNvPr id="27" name="组合 7">
            <a:extLst>
              <a:ext uri="{FF2B5EF4-FFF2-40B4-BE49-F238E27FC236}">
                <a16:creationId xmlns:a16="http://schemas.microsoft.com/office/drawing/2014/main" id="{7CFF602F-6D9E-48E7-A3EA-FAE41A0837AA}"/>
              </a:ext>
            </a:extLst>
          </p:cNvPr>
          <p:cNvGrpSpPr/>
          <p:nvPr/>
        </p:nvGrpSpPr>
        <p:grpSpPr>
          <a:xfrm>
            <a:off x="5270480" y="5590510"/>
            <a:ext cx="1137434" cy="830158"/>
            <a:chOff x="6038316" y="4600895"/>
            <a:chExt cx="1137434" cy="830158"/>
          </a:xfrm>
        </p:grpSpPr>
        <p:pic>
          <p:nvPicPr>
            <p:cNvPr id="28" name="图片 22">
              <a:extLst>
                <a:ext uri="{FF2B5EF4-FFF2-40B4-BE49-F238E27FC236}">
                  <a16:creationId xmlns:a16="http://schemas.microsoft.com/office/drawing/2014/main" id="{1AE7E4CB-9372-40E0-B2C9-14027618662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2497" y="4600895"/>
              <a:ext cx="981096" cy="830158"/>
            </a:xfrm>
            <a:prstGeom prst="rect">
              <a:avLst/>
            </a:prstGeom>
          </p:spPr>
        </p:pic>
        <p:sp>
          <p:nvSpPr>
            <p:cNvPr id="29" name="标题 1">
              <a:extLst>
                <a:ext uri="{FF2B5EF4-FFF2-40B4-BE49-F238E27FC236}">
                  <a16:creationId xmlns:a16="http://schemas.microsoft.com/office/drawing/2014/main" id="{BEC8262B-3A7A-4639-B371-C13293D2BBFB}"/>
                </a:ext>
              </a:extLst>
            </p:cNvPr>
            <p:cNvSpPr txBox="1">
              <a:spLocks/>
            </p:cNvSpPr>
            <p:nvPr/>
          </p:nvSpPr>
          <p:spPr>
            <a:xfrm>
              <a:off x="6038316" y="4642750"/>
              <a:ext cx="1137434" cy="68821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0" i="0" u="none" strike="noStrike" kern="1200" cap="none" spc="300" normalizeH="0" baseline="0" noProof="0" smtClean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字魂56号-洪亮毛笔隶书简体" panose="00000500000000000000" pitchFamily="2" charset="-122"/>
                  <a:ea typeface="字魂56号-洪亮毛笔隶书简体" panose="00000500000000000000" pitchFamily="2" charset="-122"/>
                  <a:cs typeface="+mj-cs"/>
                </a:rPr>
                <a:t>05</a:t>
              </a:r>
              <a:endParaRPr kumimoji="0" lang="zh-CN" altLang="en-US" sz="3600" b="0" i="0" u="none" strike="noStrike" kern="1200" cap="none" spc="30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字魂56号-洪亮毛笔隶书简体" panose="00000500000000000000" pitchFamily="2" charset="-122"/>
                <a:ea typeface="字魂56号-洪亮毛笔隶书简体" panose="00000500000000000000" pitchFamily="2" charset="-122"/>
                <a:cs typeface="+mj-cs"/>
              </a:endParaRPr>
            </a:p>
          </p:txBody>
        </p:sp>
      </p:grpSp>
      <p:sp>
        <p:nvSpPr>
          <p:cNvPr id="30" name="Text Box 36"/>
          <p:cNvSpPr txBox="1">
            <a:spLocks noChangeArrowheads="1"/>
          </p:cNvSpPr>
          <p:nvPr/>
        </p:nvSpPr>
        <p:spPr bwMode="auto">
          <a:xfrm>
            <a:off x="6391969" y="1697935"/>
            <a:ext cx="239876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smtClean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Bố </a:t>
            </a:r>
            <a:r>
              <a:rPr lang="en-US" altLang="en-US" sz="32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cục</a:t>
            </a:r>
            <a:endParaRPr lang="en-US" altLang="en-US" sz="3200" dirty="0">
              <a:solidFill>
                <a:schemeClr val="tx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31" name="Text Box 39"/>
          <p:cNvSpPr txBox="1">
            <a:spLocks noChangeArrowheads="1"/>
          </p:cNvSpPr>
          <p:nvPr/>
        </p:nvSpPr>
        <p:spPr bwMode="auto">
          <a:xfrm>
            <a:off x="6369150" y="2630334"/>
            <a:ext cx="294394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smtClean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Lỗi </a:t>
            </a:r>
            <a:r>
              <a:rPr lang="en-US" altLang="en-US" sz="32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chính</a:t>
            </a:r>
            <a:r>
              <a:rPr lang="en-US" altLang="en-US" sz="32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2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tả</a:t>
            </a:r>
            <a:endParaRPr lang="en-US" altLang="en-US" sz="3200" dirty="0">
              <a:solidFill>
                <a:schemeClr val="tx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32" name="Text Box 40"/>
          <p:cNvSpPr txBox="1">
            <a:spLocks noChangeArrowheads="1"/>
          </p:cNvSpPr>
          <p:nvPr/>
        </p:nvSpPr>
        <p:spPr bwMode="auto">
          <a:xfrm>
            <a:off x="6369150" y="3659172"/>
            <a:ext cx="250780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smtClean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Dùng </a:t>
            </a:r>
            <a:r>
              <a:rPr lang="en-US" altLang="en-US" sz="32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từ</a:t>
            </a:r>
            <a:endParaRPr lang="en-US" altLang="en-US" sz="3200" dirty="0">
              <a:solidFill>
                <a:schemeClr val="tx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34" name="Text Box 41"/>
          <p:cNvSpPr txBox="1">
            <a:spLocks noChangeArrowheads="1"/>
          </p:cNvSpPr>
          <p:nvPr/>
        </p:nvSpPr>
        <p:spPr bwMode="auto">
          <a:xfrm>
            <a:off x="6295757" y="4614579"/>
            <a:ext cx="582882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3200" smtClean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Câu </a:t>
            </a:r>
            <a:r>
              <a:rPr lang="en-US" altLang="en-US" sz="32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văn</a:t>
            </a:r>
            <a:r>
              <a:rPr lang="en-US" altLang="en-US" sz="32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altLang="en-US" sz="32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cách</a:t>
            </a:r>
            <a:r>
              <a:rPr lang="en-US" altLang="en-US" sz="32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2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diễn</a:t>
            </a:r>
            <a:r>
              <a:rPr lang="en-US" altLang="en-US" sz="32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2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đạt</a:t>
            </a:r>
            <a:endParaRPr lang="en-US" altLang="en-US" sz="3200" dirty="0">
              <a:solidFill>
                <a:schemeClr val="tx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35" name="Text Box 42"/>
          <p:cNvSpPr txBox="1">
            <a:spLocks noChangeArrowheads="1"/>
          </p:cNvSpPr>
          <p:nvPr/>
        </p:nvSpPr>
        <p:spPr bwMode="auto">
          <a:xfrm>
            <a:off x="6410016" y="5663286"/>
            <a:ext cx="404361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3200" smtClean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Lỗi </a:t>
            </a:r>
            <a:r>
              <a:rPr lang="en-US" altLang="en-US" sz="32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khác</a:t>
            </a:r>
            <a:endParaRPr lang="en-US" altLang="en-US" sz="3200" dirty="0">
              <a:solidFill>
                <a:schemeClr val="tx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8276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switch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5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75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25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0" grpId="0"/>
      <p:bldP spid="31" grpId="0"/>
      <p:bldP spid="32" grpId="0"/>
      <p:bldP spid="34" grpId="0"/>
      <p:bldP spid="3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>
            <a:extLst>
              <a:ext uri="{FF2B5EF4-FFF2-40B4-BE49-F238E27FC236}">
                <a16:creationId xmlns:a16="http://schemas.microsoft.com/office/drawing/2014/main" id="{37B9B690-1B6F-4426-A7D1-65B0DA73CCEF}"/>
              </a:ext>
            </a:extLst>
          </p:cNvPr>
          <p:cNvGrpSpPr/>
          <p:nvPr/>
        </p:nvGrpSpPr>
        <p:grpSpPr>
          <a:xfrm>
            <a:off x="0" y="5879688"/>
            <a:ext cx="12192000" cy="978311"/>
            <a:chOff x="0" y="5772686"/>
            <a:chExt cx="13525500" cy="1085314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13DD43A5-51A2-4C50-999E-7685315E623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772686"/>
              <a:ext cx="3924300" cy="1085314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DBF27AFE-B832-4F35-B8C1-A52F65A759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4300" y="5972890"/>
              <a:ext cx="3200400" cy="885110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F255EA1E-6970-4DB5-8E58-1D31D4CE050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4700" y="5972890"/>
              <a:ext cx="3200400" cy="885110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C551D84A-0E54-478F-8638-2435A237CFB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25100" y="5972890"/>
              <a:ext cx="3200400" cy="885110"/>
            </a:xfrm>
            <a:prstGeom prst="rect">
              <a:avLst/>
            </a:prstGeom>
          </p:spPr>
        </p:pic>
      </p:grpSp>
      <p:pic>
        <p:nvPicPr>
          <p:cNvPr id="15" name="图片 14">
            <a:extLst>
              <a:ext uri="{FF2B5EF4-FFF2-40B4-BE49-F238E27FC236}">
                <a16:creationId xmlns:a16="http://schemas.microsoft.com/office/drawing/2014/main" id="{04DABA62-9D51-417E-8A0A-C97E105AFF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955" y="204114"/>
            <a:ext cx="797845" cy="797845"/>
          </a:xfrm>
          <a:prstGeom prst="rect">
            <a:avLst/>
          </a:prstGeom>
        </p:spPr>
      </p:pic>
      <p:grpSp>
        <p:nvGrpSpPr>
          <p:cNvPr id="39" name="组合 38">
            <a:extLst>
              <a:ext uri="{FF2B5EF4-FFF2-40B4-BE49-F238E27FC236}">
                <a16:creationId xmlns:a16="http://schemas.microsoft.com/office/drawing/2014/main" id="{EB1128D5-718A-4099-9810-5AF8980CEE6B}"/>
              </a:ext>
            </a:extLst>
          </p:cNvPr>
          <p:cNvGrpSpPr/>
          <p:nvPr/>
        </p:nvGrpSpPr>
        <p:grpSpPr>
          <a:xfrm>
            <a:off x="1469517" y="2419175"/>
            <a:ext cx="2657983" cy="817058"/>
            <a:chOff x="468937" y="2419540"/>
            <a:chExt cx="2657983" cy="817058"/>
          </a:xfrm>
        </p:grpSpPr>
        <p:sp>
          <p:nvSpPr>
            <p:cNvPr id="40" name="TextBox 18">
              <a:extLst>
                <a:ext uri="{FF2B5EF4-FFF2-40B4-BE49-F238E27FC236}">
                  <a16:creationId xmlns:a16="http://schemas.microsoft.com/office/drawing/2014/main" id="{A3524363-00EB-44CD-9495-F82E08E97CEA}"/>
                </a:ext>
              </a:extLst>
            </p:cNvPr>
            <p:cNvSpPr txBox="1"/>
            <p:nvPr/>
          </p:nvSpPr>
          <p:spPr>
            <a:xfrm flipH="1">
              <a:off x="468937" y="2419540"/>
              <a:ext cx="1847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UTM Avo" panose="02040603050506020204" pitchFamily="18" charset="0"/>
                <a:ea typeface="南构钦雕汉古" panose="00020600040101010101" pitchFamily="18" charset="-122"/>
                <a:sym typeface="+mn-lt"/>
              </a:endParaRPr>
            </a:p>
          </p:txBody>
        </p:sp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D4B41968-6CCA-4646-B98A-989C151A0D3A}"/>
                </a:ext>
              </a:extLst>
            </p:cNvPr>
            <p:cNvSpPr/>
            <p:nvPr/>
          </p:nvSpPr>
          <p:spPr>
            <a:xfrm>
              <a:off x="470268" y="2823664"/>
              <a:ext cx="2656652" cy="4129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2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400" b="0" i="0" u="none" strike="noStrike" kern="1200" cap="none" spc="30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UTM Avo" panose="02040603050506020204" pitchFamily="18" charset="0"/>
                <a:ea typeface="南构钦雕汉古" panose="00020600040101010101" pitchFamily="18" charset="-122"/>
                <a:sym typeface="+mn-lt"/>
              </a:endParaRPr>
            </a:p>
          </p:txBody>
        </p:sp>
      </p:grpSp>
      <p:grpSp>
        <p:nvGrpSpPr>
          <p:cNvPr id="42" name="组合 41">
            <a:extLst>
              <a:ext uri="{FF2B5EF4-FFF2-40B4-BE49-F238E27FC236}">
                <a16:creationId xmlns:a16="http://schemas.microsoft.com/office/drawing/2014/main" id="{76DE994D-41E4-4AC5-8031-3ABDAD77234D}"/>
              </a:ext>
            </a:extLst>
          </p:cNvPr>
          <p:cNvGrpSpPr/>
          <p:nvPr/>
        </p:nvGrpSpPr>
        <p:grpSpPr>
          <a:xfrm>
            <a:off x="1469517" y="4286075"/>
            <a:ext cx="2657983" cy="817058"/>
            <a:chOff x="468937" y="2419540"/>
            <a:chExt cx="2657983" cy="817058"/>
          </a:xfrm>
        </p:grpSpPr>
        <p:sp>
          <p:nvSpPr>
            <p:cNvPr id="43" name="TextBox 18">
              <a:extLst>
                <a:ext uri="{FF2B5EF4-FFF2-40B4-BE49-F238E27FC236}">
                  <a16:creationId xmlns:a16="http://schemas.microsoft.com/office/drawing/2014/main" id="{1787C2AF-8D3C-49D7-81DD-83F550C7B979}"/>
                </a:ext>
              </a:extLst>
            </p:cNvPr>
            <p:cNvSpPr txBox="1"/>
            <p:nvPr/>
          </p:nvSpPr>
          <p:spPr>
            <a:xfrm flipH="1">
              <a:off x="468937" y="2419540"/>
              <a:ext cx="1847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UTM Avo" panose="02040603050506020204" pitchFamily="18" charset="0"/>
                <a:ea typeface="南构钦雕汉古" panose="00020600040101010101" pitchFamily="18" charset="-122"/>
                <a:sym typeface="+mn-lt"/>
              </a:endParaRPr>
            </a:p>
          </p:txBody>
        </p:sp>
        <p:sp>
          <p:nvSpPr>
            <p:cNvPr id="44" name="矩形 43">
              <a:extLst>
                <a:ext uri="{FF2B5EF4-FFF2-40B4-BE49-F238E27FC236}">
                  <a16:creationId xmlns:a16="http://schemas.microsoft.com/office/drawing/2014/main" id="{07428C45-7D47-48F2-ACEB-C78F17EB34D9}"/>
                </a:ext>
              </a:extLst>
            </p:cNvPr>
            <p:cNvSpPr/>
            <p:nvPr/>
          </p:nvSpPr>
          <p:spPr>
            <a:xfrm>
              <a:off x="470268" y="2823664"/>
              <a:ext cx="2656652" cy="4129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2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400" b="0" i="0" u="none" strike="noStrike" kern="1200" cap="none" spc="30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UTM Avo" panose="02040603050506020204" pitchFamily="18" charset="0"/>
                <a:ea typeface="南构钦雕汉古" panose="00020600040101010101" pitchFamily="18" charset="-122"/>
                <a:sym typeface="+mn-lt"/>
              </a:endParaRPr>
            </a:p>
          </p:txBody>
        </p:sp>
      </p:grpSp>
      <p:grpSp>
        <p:nvGrpSpPr>
          <p:cNvPr id="45" name="组合 44">
            <a:extLst>
              <a:ext uri="{FF2B5EF4-FFF2-40B4-BE49-F238E27FC236}">
                <a16:creationId xmlns:a16="http://schemas.microsoft.com/office/drawing/2014/main" id="{31891E89-EF47-4E3E-8A3A-E1A981CFA1BA}"/>
              </a:ext>
            </a:extLst>
          </p:cNvPr>
          <p:cNvGrpSpPr/>
          <p:nvPr/>
        </p:nvGrpSpPr>
        <p:grpSpPr>
          <a:xfrm>
            <a:off x="8181467" y="2419175"/>
            <a:ext cx="2626233" cy="817058"/>
            <a:chOff x="468937" y="2419540"/>
            <a:chExt cx="2626233" cy="817058"/>
          </a:xfrm>
        </p:grpSpPr>
        <p:sp>
          <p:nvSpPr>
            <p:cNvPr id="46" name="TextBox 18">
              <a:extLst>
                <a:ext uri="{FF2B5EF4-FFF2-40B4-BE49-F238E27FC236}">
                  <a16:creationId xmlns:a16="http://schemas.microsoft.com/office/drawing/2014/main" id="{5D9655D4-C6D9-46DE-9AB9-FD3F9EDF0B4B}"/>
                </a:ext>
              </a:extLst>
            </p:cNvPr>
            <p:cNvSpPr txBox="1"/>
            <p:nvPr/>
          </p:nvSpPr>
          <p:spPr>
            <a:xfrm flipH="1">
              <a:off x="468937" y="2419540"/>
              <a:ext cx="1847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UTM Avo" panose="02040603050506020204" pitchFamily="18" charset="0"/>
                <a:ea typeface="南构钦雕汉古" panose="00020600040101010101" pitchFamily="18" charset="-122"/>
                <a:sym typeface="+mn-lt"/>
              </a:endParaRPr>
            </a:p>
          </p:txBody>
        </p:sp>
        <p:sp>
          <p:nvSpPr>
            <p:cNvPr id="47" name="矩形 46">
              <a:extLst>
                <a:ext uri="{FF2B5EF4-FFF2-40B4-BE49-F238E27FC236}">
                  <a16:creationId xmlns:a16="http://schemas.microsoft.com/office/drawing/2014/main" id="{72D9CF56-4023-46B7-A469-42E51B6CA4BB}"/>
                </a:ext>
              </a:extLst>
            </p:cNvPr>
            <p:cNvSpPr/>
            <p:nvPr/>
          </p:nvSpPr>
          <p:spPr>
            <a:xfrm>
              <a:off x="470268" y="2823664"/>
              <a:ext cx="2624902" cy="4129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2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400" b="0" i="0" u="none" strike="noStrike" kern="1200" cap="none" spc="30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UTM Avo" panose="02040603050506020204" pitchFamily="18" charset="0"/>
                <a:ea typeface="南构钦雕汉古" panose="00020600040101010101" pitchFamily="18" charset="-122"/>
                <a:sym typeface="+mn-lt"/>
              </a:endParaRPr>
            </a:p>
          </p:txBody>
        </p:sp>
      </p:grpSp>
      <p:grpSp>
        <p:nvGrpSpPr>
          <p:cNvPr id="48" name="组合 47">
            <a:extLst>
              <a:ext uri="{FF2B5EF4-FFF2-40B4-BE49-F238E27FC236}">
                <a16:creationId xmlns:a16="http://schemas.microsoft.com/office/drawing/2014/main" id="{0C299349-6DA0-449B-A27E-44DF09905CA3}"/>
              </a:ext>
            </a:extLst>
          </p:cNvPr>
          <p:cNvGrpSpPr/>
          <p:nvPr/>
        </p:nvGrpSpPr>
        <p:grpSpPr>
          <a:xfrm>
            <a:off x="8181467" y="4286075"/>
            <a:ext cx="2626233" cy="817058"/>
            <a:chOff x="468937" y="2419540"/>
            <a:chExt cx="2626233" cy="817058"/>
          </a:xfrm>
        </p:grpSpPr>
        <p:sp>
          <p:nvSpPr>
            <p:cNvPr id="49" name="TextBox 18">
              <a:extLst>
                <a:ext uri="{FF2B5EF4-FFF2-40B4-BE49-F238E27FC236}">
                  <a16:creationId xmlns:a16="http://schemas.microsoft.com/office/drawing/2014/main" id="{5D7A66E2-BFF5-436F-B8B0-6DA728B4FAC3}"/>
                </a:ext>
              </a:extLst>
            </p:cNvPr>
            <p:cNvSpPr txBox="1"/>
            <p:nvPr/>
          </p:nvSpPr>
          <p:spPr>
            <a:xfrm flipH="1">
              <a:off x="468937" y="2419540"/>
              <a:ext cx="1847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UTM Avo" panose="02040603050506020204" pitchFamily="18" charset="0"/>
                <a:ea typeface="南构钦雕汉古" panose="00020600040101010101" pitchFamily="18" charset="-122"/>
                <a:sym typeface="+mn-lt"/>
              </a:endParaRPr>
            </a:p>
          </p:txBody>
        </p:sp>
        <p:sp>
          <p:nvSpPr>
            <p:cNvPr id="50" name="矩形 49">
              <a:extLst>
                <a:ext uri="{FF2B5EF4-FFF2-40B4-BE49-F238E27FC236}">
                  <a16:creationId xmlns:a16="http://schemas.microsoft.com/office/drawing/2014/main" id="{2F66E627-D400-4514-90F5-011B6C0FB338}"/>
                </a:ext>
              </a:extLst>
            </p:cNvPr>
            <p:cNvSpPr/>
            <p:nvPr/>
          </p:nvSpPr>
          <p:spPr>
            <a:xfrm>
              <a:off x="470268" y="2823664"/>
              <a:ext cx="2624902" cy="4129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2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400" b="0" i="0" u="none" strike="noStrike" kern="1200" cap="none" spc="30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UTM Avo" panose="02040603050506020204" pitchFamily="18" charset="0"/>
                <a:ea typeface="南构钦雕汉古" panose="00020600040101010101" pitchFamily="18" charset="-122"/>
                <a:sym typeface="+mn-lt"/>
              </a:endParaRPr>
            </a:p>
          </p:txBody>
        </p:sp>
      </p:grpSp>
      <p:pic>
        <p:nvPicPr>
          <p:cNvPr id="23" name="图片 22">
            <a:extLst>
              <a:ext uri="{FF2B5EF4-FFF2-40B4-BE49-F238E27FC236}">
                <a16:creationId xmlns:a16="http://schemas.microsoft.com/office/drawing/2014/main" id="{FAF4A1CD-FF7A-4484-AF99-43DF96F1FFC2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48" y="1640198"/>
            <a:ext cx="3578860" cy="394144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loud Callout 2"/>
          <p:cNvSpPr/>
          <p:nvPr/>
        </p:nvSpPr>
        <p:spPr>
          <a:xfrm>
            <a:off x="3296693" y="2003922"/>
            <a:ext cx="8895307" cy="2344352"/>
          </a:xfrm>
          <a:prstGeom prst="cloudCallout">
            <a:avLst>
              <a:gd name="adj1" fmla="val -11763"/>
              <a:gd name="adj2" fmla="val 40664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4000" smtClean="0">
                <a:solidFill>
                  <a:srgbClr val="0000FF"/>
                </a:solidFill>
                <a:latin typeface="UTM Avo" panose="02040603050506020204" pitchFamily="18" charset="0"/>
              </a:rPr>
              <a:t>2. Hướng </a:t>
            </a:r>
            <a:r>
              <a:rPr lang="en-US" altLang="en-US" sz="4000">
                <a:solidFill>
                  <a:srgbClr val="0000FF"/>
                </a:solidFill>
                <a:latin typeface="UTM Avo" panose="02040603050506020204" pitchFamily="18" charset="0"/>
              </a:rPr>
              <a:t>dẫn chữa lỗi</a:t>
            </a:r>
            <a:r>
              <a:rPr lang="en-US" altLang="en-US" sz="4000" smtClean="0">
                <a:solidFill>
                  <a:srgbClr val="0000FF"/>
                </a:solidFill>
                <a:latin typeface="UTM Avo" panose="02040603050506020204" pitchFamily="18" charset="0"/>
              </a:rPr>
              <a:t>.</a:t>
            </a:r>
            <a:endParaRPr lang="en-US" altLang="en-US" sz="4000">
              <a:solidFill>
                <a:srgbClr val="0000FF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8526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warp dir="in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75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>
            <a:extLst>
              <a:ext uri="{FF2B5EF4-FFF2-40B4-BE49-F238E27FC236}">
                <a16:creationId xmlns:a16="http://schemas.microsoft.com/office/drawing/2014/main" id="{37B9B690-1B6F-4426-A7D1-65B0DA73CCEF}"/>
              </a:ext>
            </a:extLst>
          </p:cNvPr>
          <p:cNvGrpSpPr/>
          <p:nvPr/>
        </p:nvGrpSpPr>
        <p:grpSpPr>
          <a:xfrm>
            <a:off x="0" y="5879688"/>
            <a:ext cx="12192000" cy="978311"/>
            <a:chOff x="0" y="5772686"/>
            <a:chExt cx="13525500" cy="1085314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13DD43A5-51A2-4C50-999E-7685315E623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772686"/>
              <a:ext cx="3924300" cy="1085314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DBF27AFE-B832-4F35-B8C1-A52F65A759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4300" y="5972890"/>
              <a:ext cx="3200400" cy="885110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F255EA1E-6970-4DB5-8E58-1D31D4CE050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4700" y="5972890"/>
              <a:ext cx="3200400" cy="885110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C551D84A-0E54-478F-8638-2435A237CFB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25100" y="5972890"/>
              <a:ext cx="3200400" cy="885110"/>
            </a:xfrm>
            <a:prstGeom prst="rect">
              <a:avLst/>
            </a:prstGeom>
          </p:spPr>
        </p:pic>
      </p:grpSp>
      <p:pic>
        <p:nvPicPr>
          <p:cNvPr id="15" name="图片 14">
            <a:extLst>
              <a:ext uri="{FF2B5EF4-FFF2-40B4-BE49-F238E27FC236}">
                <a16:creationId xmlns:a16="http://schemas.microsoft.com/office/drawing/2014/main" id="{04DABA62-9D51-417E-8A0A-C97E105AFF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576" y="116632"/>
            <a:ext cx="797845" cy="797845"/>
          </a:xfrm>
          <a:prstGeom prst="rect">
            <a:avLst/>
          </a:prstGeom>
        </p:spPr>
      </p:pic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7528252" y="1238364"/>
            <a:ext cx="127791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b="1" u="sng" dirty="0" err="1">
                <a:solidFill>
                  <a:srgbClr val="7030A0"/>
                </a:solidFill>
                <a:latin typeface="UTM Avo" panose="02040603050506020204" pitchFamily="18" charset="0"/>
              </a:rPr>
              <a:t>Đúng</a:t>
            </a:r>
            <a:r>
              <a:rPr lang="en-US" altLang="en-US" sz="2800" b="1" u="sng" dirty="0">
                <a:solidFill>
                  <a:srgbClr val="7030A0"/>
                </a:solidFill>
                <a:latin typeface="UTM Avo" panose="02040603050506020204" pitchFamily="18" charset="0"/>
              </a:rPr>
              <a:t>:</a:t>
            </a: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3215680" y="1256112"/>
            <a:ext cx="4191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800" b="1" u="sng" dirty="0">
                <a:solidFill>
                  <a:srgbClr val="7030A0"/>
                </a:solidFill>
                <a:latin typeface="UTM Avo" panose="02040603050506020204" pitchFamily="18" charset="0"/>
              </a:rPr>
              <a:t>Sai:</a:t>
            </a:r>
          </a:p>
        </p:txBody>
      </p:sp>
      <p:sp>
        <p:nvSpPr>
          <p:cNvPr id="19" name="Line 7"/>
          <p:cNvSpPr>
            <a:spLocks noChangeShapeType="1"/>
          </p:cNvSpPr>
          <p:nvPr/>
        </p:nvSpPr>
        <p:spPr bwMode="auto">
          <a:xfrm>
            <a:off x="6058421" y="1233512"/>
            <a:ext cx="0" cy="3733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>
              <a:solidFill>
                <a:schemeClr val="tx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6478043" y="1789467"/>
            <a:ext cx="293234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8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-</a:t>
            </a:r>
            <a:r>
              <a:rPr lang="en-US" altLang="en-US" sz="2800" dirty="0" smtClean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tr</a:t>
            </a:r>
            <a:r>
              <a:rPr lang="en-US" altLang="en-US" sz="2800" dirty="0" err="1" smtClean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ốn</a:t>
            </a:r>
            <a:r>
              <a:rPr lang="en-US" altLang="en-US" sz="2800" dirty="0" smtClean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tìm</a:t>
            </a:r>
            <a:endParaRPr lang="en-US" altLang="en-US" sz="2800" dirty="0">
              <a:solidFill>
                <a:schemeClr val="tx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2608662" y="1772856"/>
            <a:ext cx="3962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en-US" altLang="en-US" sz="2800" dirty="0" smtClean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dirty="0" err="1" smtClean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chốn</a:t>
            </a:r>
            <a:r>
              <a:rPr lang="en-US" altLang="en-US" sz="2800" dirty="0" smtClean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tìm</a:t>
            </a:r>
            <a:endParaRPr lang="en-US" altLang="en-US" sz="2800" dirty="0">
              <a:solidFill>
                <a:schemeClr val="tx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22" name="Text Box 10"/>
          <p:cNvSpPr txBox="1">
            <a:spLocks noChangeArrowheads="1"/>
          </p:cNvSpPr>
          <p:nvPr/>
        </p:nvSpPr>
        <p:spPr bwMode="auto">
          <a:xfrm>
            <a:off x="2613881" y="2788473"/>
            <a:ext cx="3962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800" dirty="0" smtClean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- </a:t>
            </a:r>
            <a:r>
              <a:rPr lang="en-US" altLang="en-US" sz="2800" dirty="0" err="1" smtClean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xanh</a:t>
            </a:r>
            <a:r>
              <a:rPr lang="en-US" altLang="en-US" sz="2800" dirty="0" smtClean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thẩm</a:t>
            </a:r>
            <a:endParaRPr lang="en-US" altLang="en-US" sz="2800" dirty="0">
              <a:solidFill>
                <a:schemeClr val="tx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23" name="Text Box 11"/>
          <p:cNvSpPr txBox="1">
            <a:spLocks noChangeArrowheads="1"/>
          </p:cNvSpPr>
          <p:nvPr/>
        </p:nvSpPr>
        <p:spPr bwMode="auto">
          <a:xfrm>
            <a:off x="2612065" y="3262285"/>
            <a:ext cx="3962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800" dirty="0" smtClean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- </a:t>
            </a:r>
            <a:r>
              <a:rPr lang="en-US" altLang="en-US" sz="2800" dirty="0" err="1" smtClean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vuôi</a:t>
            </a:r>
            <a:r>
              <a:rPr lang="en-US" altLang="en-US" sz="2800" dirty="0" smtClean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đùa</a:t>
            </a:r>
            <a:endParaRPr lang="en-US" altLang="en-US" sz="2800" dirty="0">
              <a:solidFill>
                <a:schemeClr val="tx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24" name="Text Box 12"/>
          <p:cNvSpPr txBox="1">
            <a:spLocks noChangeArrowheads="1"/>
          </p:cNvSpPr>
          <p:nvPr/>
        </p:nvSpPr>
        <p:spPr bwMode="auto">
          <a:xfrm>
            <a:off x="2590800" y="3784654"/>
            <a:ext cx="3962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800" dirty="0" smtClean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- con </a:t>
            </a:r>
            <a:r>
              <a:rPr lang="en-US" altLang="en-US" sz="28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ông</a:t>
            </a:r>
            <a:r>
              <a:rPr lang="en-US" altLang="en-US" sz="28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altLang="en-US" sz="28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ông</a:t>
            </a:r>
            <a:r>
              <a:rPr lang="en-US" altLang="en-US" sz="28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bướm</a:t>
            </a:r>
            <a:endParaRPr lang="en-US" altLang="en-US" sz="2800" dirty="0">
              <a:solidFill>
                <a:schemeClr val="tx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25" name="Text Box 13"/>
          <p:cNvSpPr txBox="1">
            <a:spLocks noChangeArrowheads="1"/>
          </p:cNvSpPr>
          <p:nvPr/>
        </p:nvSpPr>
        <p:spPr bwMode="auto">
          <a:xfrm>
            <a:off x="2608662" y="2295689"/>
            <a:ext cx="3962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800" dirty="0" smtClean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- </a:t>
            </a:r>
            <a:r>
              <a:rPr lang="en-US" altLang="en-US" sz="2800" dirty="0" err="1" smtClean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góc</a:t>
            </a:r>
            <a:r>
              <a:rPr lang="en-US" altLang="en-US" sz="2800" dirty="0" smtClean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cây</a:t>
            </a:r>
            <a:endParaRPr lang="en-US" altLang="en-US" sz="2800" dirty="0">
              <a:solidFill>
                <a:schemeClr val="tx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26" name="Text Box 16"/>
          <p:cNvSpPr txBox="1">
            <a:spLocks noChangeArrowheads="1"/>
          </p:cNvSpPr>
          <p:nvPr/>
        </p:nvSpPr>
        <p:spPr bwMode="auto">
          <a:xfrm>
            <a:off x="6478043" y="2778136"/>
            <a:ext cx="3962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800" dirty="0" smtClean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- </a:t>
            </a:r>
            <a:r>
              <a:rPr lang="en-US" altLang="en-US" sz="2800" dirty="0" err="1" smtClean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xanh</a:t>
            </a:r>
            <a:r>
              <a:rPr lang="en-US" altLang="en-US" sz="2800" dirty="0" smtClean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thâm</a:t>
            </a:r>
            <a:endParaRPr lang="en-US" altLang="en-US" sz="2800" dirty="0">
              <a:solidFill>
                <a:schemeClr val="tx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27" name="Text Box 17"/>
          <p:cNvSpPr txBox="1">
            <a:spLocks noChangeArrowheads="1"/>
          </p:cNvSpPr>
          <p:nvPr/>
        </p:nvSpPr>
        <p:spPr bwMode="auto">
          <a:xfrm>
            <a:off x="8072898" y="2530628"/>
            <a:ext cx="29641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~</a:t>
            </a:r>
          </a:p>
        </p:txBody>
      </p:sp>
      <p:sp>
        <p:nvSpPr>
          <p:cNvPr id="28" name="Text Box 18"/>
          <p:cNvSpPr txBox="1">
            <a:spLocks noChangeArrowheads="1"/>
          </p:cNvSpPr>
          <p:nvPr/>
        </p:nvSpPr>
        <p:spPr bwMode="auto">
          <a:xfrm>
            <a:off x="6478043" y="3323202"/>
            <a:ext cx="3962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800" dirty="0" smtClean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- </a:t>
            </a:r>
            <a:r>
              <a:rPr lang="en-US" altLang="en-US" sz="2800" dirty="0" err="1" smtClean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v</a:t>
            </a:r>
            <a:r>
              <a:rPr lang="en-US" altLang="en-US" sz="2800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ui</a:t>
            </a:r>
            <a:r>
              <a:rPr lang="en-US" altLang="en-US" sz="2800" dirty="0" smtClean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đùa</a:t>
            </a:r>
            <a:endParaRPr lang="en-US" altLang="en-US" sz="2800" dirty="0">
              <a:solidFill>
                <a:schemeClr val="tx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29" name="Text Box 21"/>
          <p:cNvSpPr txBox="1">
            <a:spLocks noChangeArrowheads="1"/>
          </p:cNvSpPr>
          <p:nvPr/>
        </p:nvSpPr>
        <p:spPr bwMode="auto">
          <a:xfrm>
            <a:off x="6478043" y="3800918"/>
            <a:ext cx="3962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800" dirty="0" smtClean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- con </a:t>
            </a:r>
            <a:r>
              <a:rPr lang="en-US" alt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ong</a:t>
            </a:r>
            <a:r>
              <a:rPr lang="en-US" altLang="en-US" sz="28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alt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ong</a:t>
            </a:r>
            <a:r>
              <a:rPr lang="en-US" altLang="en-US" sz="28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bướm</a:t>
            </a:r>
            <a:endParaRPr lang="en-US" altLang="en-US" sz="2800" dirty="0">
              <a:solidFill>
                <a:schemeClr val="tx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30" name="Text Box 25"/>
          <p:cNvSpPr txBox="1">
            <a:spLocks noChangeArrowheads="1"/>
          </p:cNvSpPr>
          <p:nvPr/>
        </p:nvSpPr>
        <p:spPr bwMode="auto">
          <a:xfrm>
            <a:off x="6478043" y="2269018"/>
            <a:ext cx="3962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800" dirty="0" smtClean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- </a:t>
            </a:r>
            <a:r>
              <a:rPr lang="en-US" altLang="en-US" sz="2800" dirty="0" err="1" smtClean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g</a:t>
            </a:r>
            <a:r>
              <a:rPr lang="en-US" altLang="en-US" sz="2800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ốc</a:t>
            </a:r>
            <a:r>
              <a:rPr lang="en-US" altLang="en-US" sz="2800" dirty="0" smtClean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cây</a:t>
            </a:r>
            <a:endParaRPr lang="en-US" altLang="en-US" sz="2800" dirty="0">
              <a:solidFill>
                <a:schemeClr val="tx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grpSp>
        <p:nvGrpSpPr>
          <p:cNvPr id="31" name="组合 1">
            <a:extLst>
              <a:ext uri="{FF2B5EF4-FFF2-40B4-BE49-F238E27FC236}">
                <a16:creationId xmlns:a16="http://schemas.microsoft.com/office/drawing/2014/main" id="{24778C17-4B1F-448E-83BB-1F4C784C2892}"/>
              </a:ext>
            </a:extLst>
          </p:cNvPr>
          <p:cNvGrpSpPr/>
          <p:nvPr/>
        </p:nvGrpSpPr>
        <p:grpSpPr>
          <a:xfrm>
            <a:off x="93550" y="-251786"/>
            <a:ext cx="5453930" cy="1581266"/>
            <a:chOff x="1084352" y="2377836"/>
            <a:chExt cx="5453930" cy="1743632"/>
          </a:xfrm>
        </p:grpSpPr>
        <p:grpSp>
          <p:nvGrpSpPr>
            <p:cNvPr id="32" name="组合 18">
              <a:extLst>
                <a:ext uri="{FF2B5EF4-FFF2-40B4-BE49-F238E27FC236}">
                  <a16:creationId xmlns:a16="http://schemas.microsoft.com/office/drawing/2014/main" id="{278C2EFF-219E-42FB-91FE-A0400690009B}"/>
                </a:ext>
              </a:extLst>
            </p:cNvPr>
            <p:cNvGrpSpPr/>
            <p:nvPr/>
          </p:nvGrpSpPr>
          <p:grpSpPr>
            <a:xfrm>
              <a:off x="1804785" y="2814098"/>
              <a:ext cx="4733497" cy="893516"/>
              <a:chOff x="1049963" y="3103020"/>
              <a:chExt cx="4782234" cy="1127285"/>
            </a:xfrm>
          </p:grpSpPr>
          <p:sp>
            <p:nvSpPr>
              <p:cNvPr id="34" name="矩形: 圆角 19">
                <a:extLst>
                  <a:ext uri="{FF2B5EF4-FFF2-40B4-BE49-F238E27FC236}">
                    <a16:creationId xmlns:a16="http://schemas.microsoft.com/office/drawing/2014/main" id="{7B14CFDA-EBF4-4ABE-8779-7314643A5DB0}"/>
                  </a:ext>
                </a:extLst>
              </p:cNvPr>
              <p:cNvSpPr/>
              <p:nvPr/>
            </p:nvSpPr>
            <p:spPr>
              <a:xfrm>
                <a:off x="1049963" y="3103020"/>
                <a:ext cx="2799757" cy="1127285"/>
              </a:xfrm>
              <a:prstGeom prst="roundRect">
                <a:avLst/>
              </a:prstGeom>
              <a:solidFill>
                <a:srgbClr val="FFFFFF"/>
              </a:solidFill>
              <a:ln w="19050">
                <a:solidFill>
                  <a:srgbClr val="61C7B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 panose="02040603050506020204" pitchFamily="18" charset="0"/>
                  <a:ea typeface="方正黑体简体" panose="03000509000000000000" pitchFamily="65" charset="-122"/>
                  <a:cs typeface="+mn-ea"/>
                  <a:sym typeface="+mn-lt"/>
                </a:endParaRPr>
              </a:p>
            </p:txBody>
          </p:sp>
          <p:sp>
            <p:nvSpPr>
              <p:cNvPr id="35" name="TextBox 2">
                <a:extLst>
                  <a:ext uri="{FF2B5EF4-FFF2-40B4-BE49-F238E27FC236}">
                    <a16:creationId xmlns:a16="http://schemas.microsoft.com/office/drawing/2014/main" id="{5B04B1E5-3B67-4C68-8550-7E4222FDB4B5}"/>
                  </a:ext>
                </a:extLst>
              </p:cNvPr>
              <p:cNvSpPr txBox="1"/>
              <p:nvPr/>
            </p:nvSpPr>
            <p:spPr>
              <a:xfrm>
                <a:off x="1659726" y="3158259"/>
                <a:ext cx="4172471" cy="5744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>
                  <a:lnSpc>
                    <a:spcPts val="2500"/>
                  </a:lnSpc>
                  <a:defRPr sz="1400" spc="3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南构钦雕汉古" panose="00020600040101010101" pitchFamily="18" charset="-122"/>
                    <a:ea typeface="南构钦雕汉古" panose="00020600040101010101" pitchFamily="18" charset="-122"/>
                  </a:defRPr>
                </a:lvl1pPr>
              </a:lstStyle>
              <a:p>
                <a:pPr marL="0" marR="0" lvl="0" indent="0" algn="l" defTabSz="914400" rtl="0" eaLnBrk="1" fontAlgn="auto" latinLnBrk="0" hangingPunct="1">
                  <a:lnSpc>
                    <a:spcPts val="2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1200" cap="none" spc="30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UTM Avo" panose="02040603050506020204" pitchFamily="18" charset="0"/>
                  <a:sym typeface="+mn-lt"/>
                </a:endParaRPr>
              </a:p>
            </p:txBody>
          </p:sp>
        </p:grpSp>
        <p:pic>
          <p:nvPicPr>
            <p:cNvPr id="33" name="图片 2">
              <a:extLst>
                <a:ext uri="{FF2B5EF4-FFF2-40B4-BE49-F238E27FC236}">
                  <a16:creationId xmlns:a16="http://schemas.microsoft.com/office/drawing/2014/main" id="{4C707A57-1F94-4D82-979D-8961A519AAF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4352" y="2377836"/>
              <a:ext cx="1477244" cy="1743632"/>
            </a:xfrm>
            <a:prstGeom prst="rect">
              <a:avLst/>
            </a:prstGeom>
          </p:spPr>
        </p:pic>
      </p:grpSp>
      <p:sp>
        <p:nvSpPr>
          <p:cNvPr id="36" name="Text Box 4"/>
          <p:cNvSpPr txBox="1">
            <a:spLocks noChangeArrowheads="1"/>
          </p:cNvSpPr>
          <p:nvPr/>
        </p:nvSpPr>
        <p:spPr bwMode="auto">
          <a:xfrm>
            <a:off x="1226842" y="265874"/>
            <a:ext cx="279756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b="1" smtClean="0">
                <a:solidFill>
                  <a:srgbClr val="0000FF"/>
                </a:solidFill>
                <a:latin typeface="UTM Avo" panose="02040603050506020204" pitchFamily="18" charset="0"/>
              </a:rPr>
              <a:t>a. Lỗi chính tả</a:t>
            </a:r>
            <a:endParaRPr lang="en-US" altLang="en-US" sz="2800" b="1" dirty="0">
              <a:solidFill>
                <a:srgbClr val="0000FF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0648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conveyor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04DABA62-9D51-417E-8A0A-C97E105AFF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576" y="116632"/>
            <a:ext cx="797845" cy="797845"/>
          </a:xfrm>
          <a:prstGeom prst="rect">
            <a:avLst/>
          </a:prstGeom>
        </p:spPr>
      </p:pic>
      <p:grpSp>
        <p:nvGrpSpPr>
          <p:cNvPr id="31" name="组合 1">
            <a:extLst>
              <a:ext uri="{FF2B5EF4-FFF2-40B4-BE49-F238E27FC236}">
                <a16:creationId xmlns:a16="http://schemas.microsoft.com/office/drawing/2014/main" id="{24778C17-4B1F-448E-83BB-1F4C784C2892}"/>
              </a:ext>
            </a:extLst>
          </p:cNvPr>
          <p:cNvGrpSpPr/>
          <p:nvPr/>
        </p:nvGrpSpPr>
        <p:grpSpPr>
          <a:xfrm>
            <a:off x="93550" y="-251786"/>
            <a:ext cx="5453930" cy="1581266"/>
            <a:chOff x="1084352" y="2377836"/>
            <a:chExt cx="5453930" cy="1743632"/>
          </a:xfrm>
        </p:grpSpPr>
        <p:grpSp>
          <p:nvGrpSpPr>
            <p:cNvPr id="32" name="组合 18">
              <a:extLst>
                <a:ext uri="{FF2B5EF4-FFF2-40B4-BE49-F238E27FC236}">
                  <a16:creationId xmlns:a16="http://schemas.microsoft.com/office/drawing/2014/main" id="{278C2EFF-219E-42FB-91FE-A0400690009B}"/>
                </a:ext>
              </a:extLst>
            </p:cNvPr>
            <p:cNvGrpSpPr/>
            <p:nvPr/>
          </p:nvGrpSpPr>
          <p:grpSpPr>
            <a:xfrm>
              <a:off x="1804785" y="2814098"/>
              <a:ext cx="4733497" cy="893516"/>
              <a:chOff x="1049963" y="3103020"/>
              <a:chExt cx="4782234" cy="1127285"/>
            </a:xfrm>
          </p:grpSpPr>
          <p:sp>
            <p:nvSpPr>
              <p:cNvPr id="34" name="矩形: 圆角 19">
                <a:extLst>
                  <a:ext uri="{FF2B5EF4-FFF2-40B4-BE49-F238E27FC236}">
                    <a16:creationId xmlns:a16="http://schemas.microsoft.com/office/drawing/2014/main" id="{7B14CFDA-EBF4-4ABE-8779-7314643A5DB0}"/>
                  </a:ext>
                </a:extLst>
              </p:cNvPr>
              <p:cNvSpPr/>
              <p:nvPr/>
            </p:nvSpPr>
            <p:spPr>
              <a:xfrm>
                <a:off x="1049963" y="3103020"/>
                <a:ext cx="2799757" cy="1127285"/>
              </a:xfrm>
              <a:prstGeom prst="roundRect">
                <a:avLst/>
              </a:prstGeom>
              <a:solidFill>
                <a:srgbClr val="FFFFFF"/>
              </a:solidFill>
              <a:ln w="19050">
                <a:solidFill>
                  <a:srgbClr val="61C7B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 panose="02040603050506020204" pitchFamily="18" charset="0"/>
                  <a:ea typeface="方正黑体简体" panose="03000509000000000000" pitchFamily="65" charset="-122"/>
                  <a:cs typeface="+mn-ea"/>
                  <a:sym typeface="+mn-lt"/>
                </a:endParaRPr>
              </a:p>
            </p:txBody>
          </p:sp>
          <p:sp>
            <p:nvSpPr>
              <p:cNvPr id="35" name="TextBox 2">
                <a:extLst>
                  <a:ext uri="{FF2B5EF4-FFF2-40B4-BE49-F238E27FC236}">
                    <a16:creationId xmlns:a16="http://schemas.microsoft.com/office/drawing/2014/main" id="{5B04B1E5-3B67-4C68-8550-7E4222FDB4B5}"/>
                  </a:ext>
                </a:extLst>
              </p:cNvPr>
              <p:cNvSpPr txBox="1"/>
              <p:nvPr/>
            </p:nvSpPr>
            <p:spPr>
              <a:xfrm>
                <a:off x="1659726" y="3158259"/>
                <a:ext cx="4172471" cy="5744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>
                  <a:lnSpc>
                    <a:spcPts val="2500"/>
                  </a:lnSpc>
                  <a:defRPr sz="1400" spc="3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南构钦雕汉古" panose="00020600040101010101" pitchFamily="18" charset="-122"/>
                    <a:ea typeface="南构钦雕汉古" panose="00020600040101010101" pitchFamily="18" charset="-122"/>
                  </a:defRPr>
                </a:lvl1pPr>
              </a:lstStyle>
              <a:p>
                <a:pPr marL="0" marR="0" lvl="0" indent="0" algn="l" defTabSz="914400" rtl="0" eaLnBrk="1" fontAlgn="auto" latinLnBrk="0" hangingPunct="1">
                  <a:lnSpc>
                    <a:spcPts val="2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1200" cap="none" spc="30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UTM Avo" panose="02040603050506020204" pitchFamily="18" charset="0"/>
                  <a:sym typeface="+mn-lt"/>
                </a:endParaRPr>
              </a:p>
            </p:txBody>
          </p:sp>
        </p:grpSp>
        <p:pic>
          <p:nvPicPr>
            <p:cNvPr id="33" name="图片 2">
              <a:extLst>
                <a:ext uri="{FF2B5EF4-FFF2-40B4-BE49-F238E27FC236}">
                  <a16:creationId xmlns:a16="http://schemas.microsoft.com/office/drawing/2014/main" id="{4C707A57-1F94-4D82-979D-8961A519AAF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4352" y="2377836"/>
              <a:ext cx="1477244" cy="1743632"/>
            </a:xfrm>
            <a:prstGeom prst="rect">
              <a:avLst/>
            </a:prstGeom>
          </p:spPr>
        </p:pic>
      </p:grpSp>
      <p:sp>
        <p:nvSpPr>
          <p:cNvPr id="36" name="Text Box 4"/>
          <p:cNvSpPr txBox="1">
            <a:spLocks noChangeArrowheads="1"/>
          </p:cNvSpPr>
          <p:nvPr/>
        </p:nvSpPr>
        <p:spPr bwMode="auto">
          <a:xfrm>
            <a:off x="1226842" y="265874"/>
            <a:ext cx="198002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b="1">
                <a:solidFill>
                  <a:srgbClr val="0000FF"/>
                </a:solidFill>
                <a:latin typeface="UTM Avo" panose="02040603050506020204" pitchFamily="18" charset="0"/>
              </a:rPr>
              <a:t>b.Dùng </a:t>
            </a:r>
            <a:r>
              <a:rPr lang="en-US" altLang="en-US" sz="2800" b="1" smtClean="0">
                <a:solidFill>
                  <a:srgbClr val="0000FF"/>
                </a:solidFill>
                <a:latin typeface="UTM Avo" panose="02040603050506020204" pitchFamily="18" charset="0"/>
              </a:rPr>
              <a:t>từ</a:t>
            </a:r>
            <a:endParaRPr lang="en-US" altLang="en-US" sz="2800" b="1">
              <a:solidFill>
                <a:srgbClr val="0000FF"/>
              </a:solidFill>
              <a:latin typeface="UTM Avo" panose="02040603050506020204" pitchFamily="18" charset="0"/>
            </a:endParaRPr>
          </a:p>
        </p:txBody>
      </p:sp>
      <p:sp>
        <p:nvSpPr>
          <p:cNvPr id="37" name="Text Box 5"/>
          <p:cNvSpPr txBox="1">
            <a:spLocks noChangeArrowheads="1"/>
          </p:cNvSpPr>
          <p:nvPr/>
        </p:nvSpPr>
        <p:spPr bwMode="auto">
          <a:xfrm>
            <a:off x="7649877" y="1262809"/>
            <a:ext cx="127791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b="1" u="sng" dirty="0" err="1">
                <a:solidFill>
                  <a:srgbClr val="7030A0"/>
                </a:solidFill>
                <a:latin typeface="UTM Avo" panose="02040603050506020204" pitchFamily="18" charset="0"/>
              </a:rPr>
              <a:t>Đúng</a:t>
            </a:r>
            <a:r>
              <a:rPr lang="en-US" altLang="en-US" sz="2800" b="1" u="sng" dirty="0">
                <a:solidFill>
                  <a:srgbClr val="7030A0"/>
                </a:solidFill>
                <a:latin typeface="UTM Avo" panose="02040603050506020204" pitchFamily="18" charset="0"/>
              </a:rPr>
              <a:t>:</a:t>
            </a:r>
          </a:p>
        </p:txBody>
      </p:sp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3287688" y="1293547"/>
            <a:ext cx="4191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800" b="1" u="sng" dirty="0">
                <a:solidFill>
                  <a:srgbClr val="7030A0"/>
                </a:solidFill>
                <a:latin typeface="UTM Avo" panose="02040603050506020204" pitchFamily="18" charset="0"/>
              </a:rPr>
              <a:t>Sai:</a:t>
            </a:r>
          </a:p>
        </p:txBody>
      </p:sp>
      <p:sp>
        <p:nvSpPr>
          <p:cNvPr id="39" name="Line 7"/>
          <p:cNvSpPr>
            <a:spLocks noChangeShapeType="1"/>
          </p:cNvSpPr>
          <p:nvPr/>
        </p:nvSpPr>
        <p:spPr bwMode="auto">
          <a:xfrm>
            <a:off x="6180046" y="1257957"/>
            <a:ext cx="0" cy="3733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>
              <a:solidFill>
                <a:schemeClr val="tx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40" name="Text Box 8"/>
          <p:cNvSpPr txBox="1">
            <a:spLocks noChangeArrowheads="1"/>
          </p:cNvSpPr>
          <p:nvPr/>
        </p:nvSpPr>
        <p:spPr bwMode="auto">
          <a:xfrm>
            <a:off x="6522424" y="2277463"/>
            <a:ext cx="5334215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80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- </a:t>
            </a:r>
            <a:r>
              <a:rPr lang="en-US" altLang="en-US" sz="2800" smtClean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Những</a:t>
            </a:r>
            <a:r>
              <a:rPr lang="vi-VN" altLang="en-US" sz="280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 </a:t>
            </a:r>
            <a:r>
              <a:rPr lang="en-US" altLang="en-US" sz="28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giọt</a:t>
            </a:r>
            <a:r>
              <a:rPr lang="vi-VN" altLang="en-US" sz="2800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 </a:t>
            </a:r>
            <a:r>
              <a:rPr lang="en-US" altLang="en-US" sz="28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sương</a:t>
            </a:r>
            <a:r>
              <a:rPr lang="en-US" altLang="en-US" sz="28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còn</a:t>
            </a:r>
            <a:r>
              <a:rPr lang="en-US" altLang="en-US" sz="28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đọng</a:t>
            </a:r>
            <a:r>
              <a:rPr lang="en-US" altLang="en-US" sz="28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trên</a:t>
            </a:r>
            <a:r>
              <a:rPr lang="en-US" altLang="en-US" sz="28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lá</a:t>
            </a:r>
            <a:r>
              <a:rPr lang="en-US" altLang="en-US" sz="28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41" name="Text Box 9"/>
          <p:cNvSpPr txBox="1">
            <a:spLocks noChangeArrowheads="1"/>
          </p:cNvSpPr>
          <p:nvPr/>
        </p:nvSpPr>
        <p:spPr bwMode="auto">
          <a:xfrm>
            <a:off x="6522424" y="1877747"/>
            <a:ext cx="475815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8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- </a:t>
            </a:r>
            <a:r>
              <a:rPr lang="en-US" altLang="en-US" sz="28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Đàn</a:t>
            </a:r>
            <a:r>
              <a:rPr lang="en-US" altLang="en-US" sz="28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bò</a:t>
            </a:r>
            <a:r>
              <a:rPr lang="en-US" altLang="en-US" sz="28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đang</a:t>
            </a:r>
            <a:r>
              <a:rPr lang="en-US" altLang="en-US" sz="28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gặm</a:t>
            </a:r>
            <a:r>
              <a:rPr lang="en-US" altLang="en-US" sz="28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cỏ</a:t>
            </a:r>
            <a:r>
              <a:rPr lang="en-US" altLang="en-US" sz="28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42" name="Text Box 10"/>
          <p:cNvSpPr txBox="1">
            <a:spLocks noChangeArrowheads="1"/>
          </p:cNvSpPr>
          <p:nvPr/>
        </p:nvSpPr>
        <p:spPr bwMode="auto">
          <a:xfrm>
            <a:off x="168093" y="1877747"/>
            <a:ext cx="5669575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8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- </a:t>
            </a:r>
            <a:r>
              <a:rPr lang="en-US" altLang="en-US" sz="28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Đàn</a:t>
            </a:r>
            <a:r>
              <a:rPr lang="en-US" altLang="en-US" sz="28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bò</a:t>
            </a:r>
            <a:r>
              <a:rPr lang="en-US" altLang="en-US" sz="28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đang</a:t>
            </a:r>
            <a:r>
              <a:rPr lang="en-US" altLang="en-US" sz="28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ăn</a:t>
            </a:r>
            <a:r>
              <a:rPr lang="en-US" altLang="en-US" sz="28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cỏ</a:t>
            </a:r>
            <a:r>
              <a:rPr lang="en-US" altLang="en-US" sz="28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.</a:t>
            </a:r>
          </a:p>
          <a:p>
            <a:r>
              <a:rPr lang="en-US" altLang="en-US" sz="280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- </a:t>
            </a:r>
            <a:r>
              <a:rPr lang="en-US" altLang="en-US" sz="2800" smtClean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Những</a:t>
            </a:r>
            <a:r>
              <a:rPr lang="vi-VN" altLang="en-US" sz="280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 </a:t>
            </a:r>
            <a:r>
              <a:rPr lang="vi-VN" altLang="en-US" sz="2800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h</a:t>
            </a:r>
            <a:r>
              <a:rPr lang="en-US" altLang="en-US" sz="28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ộ</a:t>
            </a:r>
            <a:r>
              <a:rPr lang="vi-VN" altLang="en-US" sz="2800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t </a:t>
            </a:r>
            <a:r>
              <a:rPr lang="en-US" altLang="en-US" sz="28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sương</a:t>
            </a:r>
            <a:r>
              <a:rPr lang="en-US" altLang="en-US" sz="28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còn</a:t>
            </a:r>
            <a:r>
              <a:rPr lang="en-US" altLang="en-US" sz="28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đọng</a:t>
            </a:r>
            <a:r>
              <a:rPr lang="en-US" altLang="en-US" sz="28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trên</a:t>
            </a:r>
            <a:r>
              <a:rPr lang="en-US" altLang="en-US" sz="28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lá</a:t>
            </a:r>
            <a:r>
              <a:rPr lang="en-US" altLang="en-US" sz="28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.</a:t>
            </a:r>
          </a:p>
          <a:p>
            <a:r>
              <a:rPr lang="en-US" altLang="en-US" sz="28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- </a:t>
            </a:r>
            <a:r>
              <a:rPr lang="en-US" altLang="en-US" sz="28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Em</a:t>
            </a:r>
            <a:r>
              <a:rPr lang="en-US" altLang="en-US" sz="28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sẽ</a:t>
            </a:r>
            <a:r>
              <a:rPr lang="en-US" altLang="en-US" sz="28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bảo</a:t>
            </a:r>
            <a:r>
              <a:rPr lang="en-US" altLang="en-US" sz="28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vệ</a:t>
            </a:r>
            <a:r>
              <a:rPr lang="en-US" altLang="en-US" sz="28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cánh</a:t>
            </a:r>
            <a:r>
              <a:rPr lang="en-US" altLang="en-US" sz="28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đồng</a:t>
            </a:r>
            <a:r>
              <a:rPr lang="en-US" altLang="en-US" sz="28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và</a:t>
            </a:r>
            <a:r>
              <a:rPr lang="en-US" altLang="en-US" sz="28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phát</a:t>
            </a:r>
            <a:r>
              <a:rPr lang="en-US" altLang="en-US" sz="28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động</a:t>
            </a:r>
            <a:r>
              <a:rPr lang="en-US" altLang="en-US" sz="28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không</a:t>
            </a:r>
            <a:r>
              <a:rPr lang="en-US" altLang="en-US" sz="28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cho</a:t>
            </a:r>
            <a:r>
              <a:rPr lang="en-US" altLang="en-US" sz="28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ai</a:t>
            </a:r>
            <a:r>
              <a:rPr lang="en-US" altLang="en-US" sz="28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vứt</a:t>
            </a:r>
            <a:r>
              <a:rPr lang="en-US" altLang="en-US" sz="28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rác</a:t>
            </a:r>
            <a:r>
              <a:rPr lang="en-US" altLang="en-US" sz="28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,… </a:t>
            </a:r>
          </a:p>
        </p:txBody>
      </p:sp>
      <p:sp>
        <p:nvSpPr>
          <p:cNvPr id="43" name="Text Box 14"/>
          <p:cNvSpPr txBox="1">
            <a:spLocks noChangeArrowheads="1"/>
          </p:cNvSpPr>
          <p:nvPr/>
        </p:nvSpPr>
        <p:spPr bwMode="auto">
          <a:xfrm>
            <a:off x="6522425" y="3124857"/>
            <a:ext cx="5555996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8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- </a:t>
            </a:r>
            <a:r>
              <a:rPr lang="en-US" altLang="en-US" sz="28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Em</a:t>
            </a:r>
            <a:r>
              <a:rPr lang="en-US" altLang="en-US" sz="28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sẽ</a:t>
            </a:r>
            <a:r>
              <a:rPr lang="en-US" altLang="en-US" sz="28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bảo</a:t>
            </a:r>
            <a:r>
              <a:rPr lang="en-US" altLang="en-US" sz="28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vệ</a:t>
            </a:r>
            <a:r>
              <a:rPr lang="en-US" altLang="en-US" sz="28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cánh</a:t>
            </a:r>
            <a:r>
              <a:rPr lang="en-US" altLang="en-US" sz="28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đồng</a:t>
            </a:r>
            <a:r>
              <a:rPr lang="en-US" altLang="en-US" sz="28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và</a:t>
            </a:r>
            <a:r>
              <a:rPr lang="en-US" altLang="en-US" sz="28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vận</a:t>
            </a:r>
            <a:r>
              <a:rPr lang="en-US" altLang="en-US" sz="28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động</a:t>
            </a:r>
            <a:r>
              <a:rPr lang="en-US" altLang="en-US" sz="28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không</a:t>
            </a:r>
            <a:r>
              <a:rPr lang="en-US" altLang="en-US" sz="28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cho</a:t>
            </a:r>
            <a:r>
              <a:rPr lang="en-US" altLang="en-US" sz="28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ai</a:t>
            </a:r>
            <a:r>
              <a:rPr lang="en-US" altLang="en-US" sz="28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vứt</a:t>
            </a:r>
            <a:r>
              <a:rPr lang="en-US" altLang="en-US" sz="28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rác</a:t>
            </a:r>
            <a:r>
              <a:rPr lang="en-US" altLang="en-US" sz="28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,… </a:t>
            </a:r>
          </a:p>
        </p:txBody>
      </p:sp>
    </p:spTree>
    <p:extLst>
      <p:ext uri="{BB962C8B-B14F-4D97-AF65-F5344CB8AC3E}">
        <p14:creationId xmlns:p14="http://schemas.microsoft.com/office/powerpoint/2010/main" val="2050956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conveyor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  <p:bldP spid="40" grpId="0"/>
      <p:bldP spid="41" grpId="0"/>
      <p:bldP spid="42" grpId="0"/>
      <p:bldP spid="4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04DABA62-9D51-417E-8A0A-C97E105AFF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576" y="116632"/>
            <a:ext cx="797845" cy="797845"/>
          </a:xfrm>
          <a:prstGeom prst="rect">
            <a:avLst/>
          </a:prstGeom>
        </p:spPr>
      </p:pic>
      <p:grpSp>
        <p:nvGrpSpPr>
          <p:cNvPr id="31" name="组合 1">
            <a:extLst>
              <a:ext uri="{FF2B5EF4-FFF2-40B4-BE49-F238E27FC236}">
                <a16:creationId xmlns:a16="http://schemas.microsoft.com/office/drawing/2014/main" id="{24778C17-4B1F-448E-83BB-1F4C784C2892}"/>
              </a:ext>
            </a:extLst>
          </p:cNvPr>
          <p:cNvGrpSpPr/>
          <p:nvPr/>
        </p:nvGrpSpPr>
        <p:grpSpPr>
          <a:xfrm>
            <a:off x="93550" y="-251786"/>
            <a:ext cx="5453930" cy="1581266"/>
            <a:chOff x="1084352" y="2377836"/>
            <a:chExt cx="5453930" cy="1743632"/>
          </a:xfrm>
        </p:grpSpPr>
        <p:grpSp>
          <p:nvGrpSpPr>
            <p:cNvPr id="32" name="组合 18">
              <a:extLst>
                <a:ext uri="{FF2B5EF4-FFF2-40B4-BE49-F238E27FC236}">
                  <a16:creationId xmlns:a16="http://schemas.microsoft.com/office/drawing/2014/main" id="{278C2EFF-219E-42FB-91FE-A0400690009B}"/>
                </a:ext>
              </a:extLst>
            </p:cNvPr>
            <p:cNvGrpSpPr/>
            <p:nvPr/>
          </p:nvGrpSpPr>
          <p:grpSpPr>
            <a:xfrm>
              <a:off x="1804785" y="2814098"/>
              <a:ext cx="4733497" cy="893516"/>
              <a:chOff x="1049963" y="3103020"/>
              <a:chExt cx="4782234" cy="1127285"/>
            </a:xfrm>
          </p:grpSpPr>
          <p:sp>
            <p:nvSpPr>
              <p:cNvPr id="34" name="矩形: 圆角 19">
                <a:extLst>
                  <a:ext uri="{FF2B5EF4-FFF2-40B4-BE49-F238E27FC236}">
                    <a16:creationId xmlns:a16="http://schemas.microsoft.com/office/drawing/2014/main" id="{7B14CFDA-EBF4-4ABE-8779-7314643A5DB0}"/>
                  </a:ext>
                </a:extLst>
              </p:cNvPr>
              <p:cNvSpPr/>
              <p:nvPr/>
            </p:nvSpPr>
            <p:spPr>
              <a:xfrm>
                <a:off x="1049963" y="3103020"/>
                <a:ext cx="2799757" cy="1127285"/>
              </a:xfrm>
              <a:prstGeom prst="roundRect">
                <a:avLst/>
              </a:prstGeom>
              <a:solidFill>
                <a:srgbClr val="FFFFFF"/>
              </a:solidFill>
              <a:ln w="19050">
                <a:solidFill>
                  <a:srgbClr val="61C7B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 panose="02040603050506020204" pitchFamily="18" charset="0"/>
                  <a:ea typeface="方正黑体简体" panose="03000509000000000000" pitchFamily="65" charset="-122"/>
                  <a:cs typeface="+mn-ea"/>
                  <a:sym typeface="+mn-lt"/>
                </a:endParaRPr>
              </a:p>
            </p:txBody>
          </p:sp>
          <p:sp>
            <p:nvSpPr>
              <p:cNvPr id="35" name="TextBox 2">
                <a:extLst>
                  <a:ext uri="{FF2B5EF4-FFF2-40B4-BE49-F238E27FC236}">
                    <a16:creationId xmlns:a16="http://schemas.microsoft.com/office/drawing/2014/main" id="{5B04B1E5-3B67-4C68-8550-7E4222FDB4B5}"/>
                  </a:ext>
                </a:extLst>
              </p:cNvPr>
              <p:cNvSpPr txBox="1"/>
              <p:nvPr/>
            </p:nvSpPr>
            <p:spPr>
              <a:xfrm>
                <a:off x="1659726" y="3158259"/>
                <a:ext cx="4172471" cy="5744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>
                  <a:lnSpc>
                    <a:spcPts val="2500"/>
                  </a:lnSpc>
                  <a:defRPr sz="1400" spc="3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南构钦雕汉古" panose="00020600040101010101" pitchFamily="18" charset="-122"/>
                    <a:ea typeface="南构钦雕汉古" panose="00020600040101010101" pitchFamily="18" charset="-122"/>
                  </a:defRPr>
                </a:lvl1pPr>
              </a:lstStyle>
              <a:p>
                <a:pPr marL="0" marR="0" lvl="0" indent="0" algn="l" defTabSz="914400" rtl="0" eaLnBrk="1" fontAlgn="auto" latinLnBrk="0" hangingPunct="1">
                  <a:lnSpc>
                    <a:spcPts val="2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1200" cap="none" spc="30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UTM Avo" panose="02040603050506020204" pitchFamily="18" charset="0"/>
                  <a:sym typeface="+mn-lt"/>
                </a:endParaRPr>
              </a:p>
            </p:txBody>
          </p:sp>
        </p:grpSp>
        <p:pic>
          <p:nvPicPr>
            <p:cNvPr id="33" name="图片 2">
              <a:extLst>
                <a:ext uri="{FF2B5EF4-FFF2-40B4-BE49-F238E27FC236}">
                  <a16:creationId xmlns:a16="http://schemas.microsoft.com/office/drawing/2014/main" id="{4C707A57-1F94-4D82-979D-8961A519AAF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4352" y="2377836"/>
              <a:ext cx="1477244" cy="1743632"/>
            </a:xfrm>
            <a:prstGeom prst="rect">
              <a:avLst/>
            </a:prstGeom>
          </p:spPr>
        </p:pic>
      </p:grpSp>
      <p:sp>
        <p:nvSpPr>
          <p:cNvPr id="36" name="Text Box 4"/>
          <p:cNvSpPr txBox="1">
            <a:spLocks noChangeArrowheads="1"/>
          </p:cNvSpPr>
          <p:nvPr/>
        </p:nvSpPr>
        <p:spPr bwMode="auto">
          <a:xfrm>
            <a:off x="1226842" y="265874"/>
            <a:ext cx="212590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b="1">
                <a:solidFill>
                  <a:srgbClr val="0000FF"/>
                </a:solidFill>
                <a:latin typeface="UTM Avo" panose="02040603050506020204" pitchFamily="18" charset="0"/>
              </a:rPr>
              <a:t>c.Đặt câu:</a:t>
            </a:r>
          </a:p>
        </p:txBody>
      </p:sp>
      <p:sp>
        <p:nvSpPr>
          <p:cNvPr id="22" name="Text Box 31"/>
          <p:cNvSpPr txBox="1">
            <a:spLocks noChangeArrowheads="1"/>
          </p:cNvSpPr>
          <p:nvPr/>
        </p:nvSpPr>
        <p:spPr bwMode="auto">
          <a:xfrm>
            <a:off x="805104" y="1833949"/>
            <a:ext cx="11123544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en-US" altLang="en-US" sz="3600" dirty="0">
              <a:solidFill>
                <a:schemeClr val="tx1">
                  <a:lumMod val="50000"/>
                </a:schemeClr>
              </a:solidFill>
              <a:latin typeface="UTM Avo" panose="020406030505060202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36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- </a:t>
            </a:r>
            <a:r>
              <a:rPr lang="en-US" altLang="en-US" sz="36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Biển</a:t>
            </a:r>
            <a:r>
              <a:rPr lang="en-US" altLang="en-US" sz="36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không</a:t>
            </a:r>
            <a:r>
              <a:rPr lang="en-US" altLang="en-US" sz="36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những</a:t>
            </a:r>
            <a:r>
              <a:rPr lang="en-US" altLang="en-US" sz="36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đẹp</a:t>
            </a:r>
            <a:r>
              <a:rPr lang="en-US" altLang="en-US" sz="36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biển</a:t>
            </a:r>
            <a:r>
              <a:rPr lang="en-US" altLang="en-US" sz="36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còn</a:t>
            </a:r>
            <a:r>
              <a:rPr lang="en-US" altLang="en-US" sz="36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chứa</a:t>
            </a:r>
            <a:r>
              <a:rPr lang="en-US" altLang="en-US" sz="36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đựng</a:t>
            </a:r>
            <a:r>
              <a:rPr lang="en-US" altLang="en-US" sz="36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cả</a:t>
            </a:r>
            <a:r>
              <a:rPr lang="en-US" altLang="en-US" sz="36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một</a:t>
            </a:r>
            <a:r>
              <a:rPr lang="en-US" altLang="en-US" sz="36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kho</a:t>
            </a:r>
            <a:r>
              <a:rPr lang="en-US" altLang="en-US" sz="36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tài</a:t>
            </a:r>
            <a:r>
              <a:rPr lang="en-US" altLang="en-US" sz="36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nguyên</a:t>
            </a:r>
            <a:r>
              <a:rPr lang="en-US" altLang="en-US" sz="36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quý</a:t>
            </a:r>
            <a:r>
              <a:rPr lang="en-US" altLang="en-US" sz="36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báu</a:t>
            </a:r>
            <a:r>
              <a:rPr lang="en-US" altLang="en-US" sz="36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23" name="Text Box 29"/>
          <p:cNvSpPr txBox="1">
            <a:spLocks noChangeArrowheads="1"/>
          </p:cNvSpPr>
          <p:nvPr/>
        </p:nvSpPr>
        <p:spPr bwMode="auto">
          <a:xfrm>
            <a:off x="805105" y="1379577"/>
            <a:ext cx="11123543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36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- </a:t>
            </a:r>
            <a:r>
              <a:rPr lang="en-US" altLang="en-US" sz="36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Bầu</a:t>
            </a:r>
            <a:r>
              <a:rPr lang="en-US" altLang="en-US" sz="36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trời</a:t>
            </a:r>
            <a:r>
              <a:rPr lang="en-US" altLang="en-US" sz="36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lúc</a:t>
            </a:r>
            <a:r>
              <a:rPr lang="en-US" altLang="en-US" sz="36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này</a:t>
            </a:r>
            <a:r>
              <a:rPr lang="en-US" altLang="en-US" sz="36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như</a:t>
            </a:r>
            <a:r>
              <a:rPr lang="en-US" altLang="en-US" sz="36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rộng</a:t>
            </a:r>
            <a:r>
              <a:rPr lang="en-US" altLang="en-US" sz="36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ra</a:t>
            </a:r>
            <a:r>
              <a:rPr lang="en-US" altLang="en-US" sz="36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và</a:t>
            </a:r>
            <a:r>
              <a:rPr lang="en-US" altLang="en-US" sz="36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cao</a:t>
            </a:r>
            <a:r>
              <a:rPr lang="en-US" altLang="en-US" sz="36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hơn</a:t>
            </a:r>
            <a:r>
              <a:rPr lang="en-US" altLang="en-US" sz="36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ngoài</a:t>
            </a:r>
            <a:r>
              <a:rPr lang="en-US" altLang="en-US" sz="36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đồng</a:t>
            </a:r>
            <a:r>
              <a:rPr lang="en-US" altLang="en-US" sz="36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tiếng</a:t>
            </a:r>
            <a:r>
              <a:rPr lang="en-US" altLang="en-US" sz="36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hót</a:t>
            </a:r>
            <a:r>
              <a:rPr lang="en-US" altLang="en-US" sz="36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líu</a:t>
            </a:r>
            <a:r>
              <a:rPr lang="en-US" altLang="en-US" sz="36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 lo </a:t>
            </a:r>
            <a:r>
              <a:rPr lang="en-US" altLang="en-US" sz="36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của</a:t>
            </a:r>
            <a:r>
              <a:rPr lang="en-US" altLang="en-US" sz="36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 con </a:t>
            </a:r>
            <a:r>
              <a:rPr lang="en-US" altLang="en-US" sz="36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chim</a:t>
            </a:r>
            <a:r>
              <a:rPr lang="en-US" altLang="en-US" sz="36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chiền</a:t>
            </a:r>
            <a:r>
              <a:rPr lang="en-US" altLang="en-US" sz="36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chiện</a:t>
            </a:r>
            <a:r>
              <a:rPr lang="en-US" altLang="en-US" sz="36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24" name="Text Box 32"/>
          <p:cNvSpPr txBox="1">
            <a:spLocks noChangeArrowheads="1"/>
          </p:cNvSpPr>
          <p:nvPr/>
        </p:nvSpPr>
        <p:spPr bwMode="auto">
          <a:xfrm>
            <a:off x="805104" y="4014447"/>
            <a:ext cx="11123544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36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- </a:t>
            </a:r>
            <a:r>
              <a:rPr lang="en-US" altLang="en-US" sz="36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Mặt</a:t>
            </a:r>
            <a:r>
              <a:rPr lang="en-US" altLang="en-US" sz="36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trời</a:t>
            </a:r>
            <a:r>
              <a:rPr lang="en-US" altLang="en-US" sz="36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lên</a:t>
            </a:r>
            <a:r>
              <a:rPr lang="en-US" altLang="en-US" sz="36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hẳn</a:t>
            </a:r>
            <a:r>
              <a:rPr lang="en-US" altLang="en-US" sz="36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các</a:t>
            </a:r>
            <a:r>
              <a:rPr lang="en-US" altLang="en-US" sz="36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rặng</a:t>
            </a:r>
            <a:r>
              <a:rPr lang="en-US" altLang="en-US" sz="36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cây</a:t>
            </a:r>
            <a:r>
              <a:rPr lang="en-US" altLang="en-US" sz="36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xanh</a:t>
            </a:r>
            <a:r>
              <a:rPr lang="en-US" altLang="en-US" sz="36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nắng</a:t>
            </a:r>
            <a:r>
              <a:rPr lang="en-US" altLang="en-US" sz="36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chói</a:t>
            </a:r>
            <a:r>
              <a:rPr lang="en-US" altLang="en-US" sz="36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chang</a:t>
            </a:r>
            <a:r>
              <a:rPr lang="en-US" altLang="en-US" sz="36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xuống</a:t>
            </a:r>
            <a:r>
              <a:rPr lang="en-US" altLang="en-US" sz="36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biển</a:t>
            </a:r>
            <a:r>
              <a:rPr lang="en-US" altLang="en-US" sz="36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lúa</a:t>
            </a:r>
            <a:r>
              <a:rPr lang="en-US" altLang="en-US" sz="36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biến</a:t>
            </a:r>
            <a:r>
              <a:rPr lang="en-US" altLang="en-US" sz="36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màu</a:t>
            </a:r>
            <a:r>
              <a:rPr lang="en-US" altLang="en-US" sz="36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vàng</a:t>
            </a:r>
            <a:r>
              <a:rPr lang="en-US" altLang="en-US" sz="36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sậm</a:t>
            </a:r>
            <a:r>
              <a:rPr lang="en-US" altLang="en-US" sz="36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cánh</a:t>
            </a:r>
            <a:r>
              <a:rPr lang="en-US" altLang="en-US" sz="36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đồng</a:t>
            </a:r>
            <a:r>
              <a:rPr lang="en-US" altLang="en-US" sz="36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màu</a:t>
            </a:r>
            <a:r>
              <a:rPr lang="en-US" altLang="en-US" sz="36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vàng</a:t>
            </a:r>
            <a:r>
              <a:rPr lang="en-US" altLang="en-US" sz="36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tươi</a:t>
            </a:r>
            <a:r>
              <a:rPr lang="en-US" altLang="en-US" sz="36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66739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conveyor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22" grpId="0"/>
      <p:bldP spid="23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04DABA62-9D51-417E-8A0A-C97E105AFF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576" y="116632"/>
            <a:ext cx="797845" cy="797845"/>
          </a:xfrm>
          <a:prstGeom prst="rect">
            <a:avLst/>
          </a:prstGeom>
        </p:spPr>
      </p:pic>
      <p:grpSp>
        <p:nvGrpSpPr>
          <p:cNvPr id="31" name="组合 1">
            <a:extLst>
              <a:ext uri="{FF2B5EF4-FFF2-40B4-BE49-F238E27FC236}">
                <a16:creationId xmlns:a16="http://schemas.microsoft.com/office/drawing/2014/main" id="{24778C17-4B1F-448E-83BB-1F4C784C2892}"/>
              </a:ext>
            </a:extLst>
          </p:cNvPr>
          <p:cNvGrpSpPr/>
          <p:nvPr/>
        </p:nvGrpSpPr>
        <p:grpSpPr>
          <a:xfrm>
            <a:off x="93550" y="-251786"/>
            <a:ext cx="5453930" cy="1581266"/>
            <a:chOff x="1084352" y="2377836"/>
            <a:chExt cx="5453930" cy="1743632"/>
          </a:xfrm>
        </p:grpSpPr>
        <p:grpSp>
          <p:nvGrpSpPr>
            <p:cNvPr id="32" name="组合 18">
              <a:extLst>
                <a:ext uri="{FF2B5EF4-FFF2-40B4-BE49-F238E27FC236}">
                  <a16:creationId xmlns:a16="http://schemas.microsoft.com/office/drawing/2014/main" id="{278C2EFF-219E-42FB-91FE-A0400690009B}"/>
                </a:ext>
              </a:extLst>
            </p:cNvPr>
            <p:cNvGrpSpPr/>
            <p:nvPr/>
          </p:nvGrpSpPr>
          <p:grpSpPr>
            <a:xfrm>
              <a:off x="1804785" y="2814098"/>
              <a:ext cx="4733497" cy="893516"/>
              <a:chOff x="1049963" y="3103020"/>
              <a:chExt cx="4782234" cy="1127285"/>
            </a:xfrm>
          </p:grpSpPr>
          <p:sp>
            <p:nvSpPr>
              <p:cNvPr id="34" name="矩形: 圆角 19">
                <a:extLst>
                  <a:ext uri="{FF2B5EF4-FFF2-40B4-BE49-F238E27FC236}">
                    <a16:creationId xmlns:a16="http://schemas.microsoft.com/office/drawing/2014/main" id="{7B14CFDA-EBF4-4ABE-8779-7314643A5DB0}"/>
                  </a:ext>
                </a:extLst>
              </p:cNvPr>
              <p:cNvSpPr/>
              <p:nvPr/>
            </p:nvSpPr>
            <p:spPr>
              <a:xfrm>
                <a:off x="1049963" y="3103020"/>
                <a:ext cx="2799757" cy="1127285"/>
              </a:xfrm>
              <a:prstGeom prst="roundRect">
                <a:avLst/>
              </a:prstGeom>
              <a:solidFill>
                <a:srgbClr val="FFFFFF"/>
              </a:solidFill>
              <a:ln w="19050">
                <a:solidFill>
                  <a:srgbClr val="61C7B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 panose="02040603050506020204" pitchFamily="18" charset="0"/>
                  <a:ea typeface="方正黑体简体" panose="03000509000000000000" pitchFamily="65" charset="-122"/>
                  <a:cs typeface="+mn-ea"/>
                  <a:sym typeface="+mn-lt"/>
                </a:endParaRPr>
              </a:p>
            </p:txBody>
          </p:sp>
          <p:sp>
            <p:nvSpPr>
              <p:cNvPr id="35" name="TextBox 2">
                <a:extLst>
                  <a:ext uri="{FF2B5EF4-FFF2-40B4-BE49-F238E27FC236}">
                    <a16:creationId xmlns:a16="http://schemas.microsoft.com/office/drawing/2014/main" id="{5B04B1E5-3B67-4C68-8550-7E4222FDB4B5}"/>
                  </a:ext>
                </a:extLst>
              </p:cNvPr>
              <p:cNvSpPr txBox="1"/>
              <p:nvPr/>
            </p:nvSpPr>
            <p:spPr>
              <a:xfrm>
                <a:off x="1659726" y="3158259"/>
                <a:ext cx="4172471" cy="5744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>
                  <a:lnSpc>
                    <a:spcPts val="2500"/>
                  </a:lnSpc>
                  <a:defRPr sz="1400" spc="3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南构钦雕汉古" panose="00020600040101010101" pitchFamily="18" charset="-122"/>
                    <a:ea typeface="南构钦雕汉古" panose="00020600040101010101" pitchFamily="18" charset="-122"/>
                  </a:defRPr>
                </a:lvl1pPr>
              </a:lstStyle>
              <a:p>
                <a:pPr marL="0" marR="0" lvl="0" indent="0" algn="l" defTabSz="914400" rtl="0" eaLnBrk="1" fontAlgn="auto" latinLnBrk="0" hangingPunct="1">
                  <a:lnSpc>
                    <a:spcPts val="2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1200" cap="none" spc="30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UTM Avo" panose="02040603050506020204" pitchFamily="18" charset="0"/>
                  <a:sym typeface="+mn-lt"/>
                </a:endParaRPr>
              </a:p>
            </p:txBody>
          </p:sp>
        </p:grpSp>
        <p:pic>
          <p:nvPicPr>
            <p:cNvPr id="33" name="图片 2">
              <a:extLst>
                <a:ext uri="{FF2B5EF4-FFF2-40B4-BE49-F238E27FC236}">
                  <a16:creationId xmlns:a16="http://schemas.microsoft.com/office/drawing/2014/main" id="{4C707A57-1F94-4D82-979D-8961A519AAF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4352" y="2377836"/>
              <a:ext cx="1477244" cy="1743632"/>
            </a:xfrm>
            <a:prstGeom prst="rect">
              <a:avLst/>
            </a:prstGeom>
          </p:spPr>
        </p:pic>
      </p:grpSp>
      <p:sp>
        <p:nvSpPr>
          <p:cNvPr id="36" name="Text Box 4"/>
          <p:cNvSpPr txBox="1">
            <a:spLocks noChangeArrowheads="1"/>
          </p:cNvSpPr>
          <p:nvPr/>
        </p:nvSpPr>
        <p:spPr bwMode="auto">
          <a:xfrm>
            <a:off x="1226842" y="265874"/>
            <a:ext cx="212590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b="1">
                <a:solidFill>
                  <a:srgbClr val="0000FF"/>
                </a:solidFill>
                <a:latin typeface="UTM Avo" panose="02040603050506020204" pitchFamily="18" charset="0"/>
              </a:rPr>
              <a:t>c.Đặt câu:</a:t>
            </a:r>
          </a:p>
        </p:txBody>
      </p: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8039547" y="1365704"/>
            <a:ext cx="127791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b="1" u="sng" dirty="0" err="1">
                <a:solidFill>
                  <a:srgbClr val="7030A0"/>
                </a:solidFill>
                <a:latin typeface="UTM Avo" panose="02040603050506020204" pitchFamily="18" charset="0"/>
              </a:rPr>
              <a:t>Đúng</a:t>
            </a:r>
            <a:r>
              <a:rPr lang="en-US" altLang="en-US" sz="2800" b="1" u="sng" dirty="0">
                <a:solidFill>
                  <a:srgbClr val="7030A0"/>
                </a:solidFill>
                <a:latin typeface="UTM Avo" panose="02040603050506020204" pitchFamily="18" charset="0"/>
              </a:rPr>
              <a:t>:</a:t>
            </a:r>
          </a:p>
        </p:txBody>
      </p:sp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3096880" y="1369187"/>
            <a:ext cx="4191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800" b="1" u="sng" dirty="0">
                <a:solidFill>
                  <a:srgbClr val="7030A0"/>
                </a:solidFill>
                <a:latin typeface="UTM Avo" panose="02040603050506020204" pitchFamily="18" charset="0"/>
              </a:rPr>
              <a:t>Sai:</a:t>
            </a:r>
          </a:p>
        </p:txBody>
      </p:sp>
      <p:sp>
        <p:nvSpPr>
          <p:cNvPr id="25" name="Text Box 7"/>
          <p:cNvSpPr txBox="1">
            <a:spLocks noChangeArrowheads="1"/>
          </p:cNvSpPr>
          <p:nvPr/>
        </p:nvSpPr>
        <p:spPr bwMode="auto">
          <a:xfrm>
            <a:off x="444467" y="1825335"/>
            <a:ext cx="5898232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6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- </a:t>
            </a:r>
            <a:r>
              <a:rPr lang="en-US" altLang="en-US" sz="26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Bầu</a:t>
            </a:r>
            <a:r>
              <a:rPr lang="en-US" altLang="en-US" sz="26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6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trời</a:t>
            </a:r>
            <a:r>
              <a:rPr lang="en-US" altLang="en-US" sz="26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6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lúc</a:t>
            </a:r>
            <a:r>
              <a:rPr lang="en-US" altLang="en-US" sz="26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6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này</a:t>
            </a:r>
            <a:r>
              <a:rPr lang="en-US" altLang="en-US" sz="26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6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như</a:t>
            </a:r>
            <a:r>
              <a:rPr lang="en-US" altLang="en-US" sz="26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6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rộng</a:t>
            </a:r>
            <a:r>
              <a:rPr lang="en-US" altLang="en-US" sz="26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6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ra</a:t>
            </a:r>
            <a:r>
              <a:rPr lang="en-US" altLang="en-US" sz="26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6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và</a:t>
            </a:r>
            <a:r>
              <a:rPr lang="en-US" altLang="en-US" sz="26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6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cao</a:t>
            </a:r>
            <a:r>
              <a:rPr lang="en-US" altLang="en-US" sz="26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6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hơn</a:t>
            </a:r>
            <a:r>
              <a:rPr lang="en-US" altLang="en-US" sz="26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6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ngoài</a:t>
            </a:r>
            <a:r>
              <a:rPr lang="en-US" altLang="en-US" sz="26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6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đồng</a:t>
            </a:r>
            <a:r>
              <a:rPr lang="en-US" altLang="en-US" sz="26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6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tiếng</a:t>
            </a:r>
            <a:r>
              <a:rPr lang="en-US" altLang="en-US" sz="26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6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hót</a:t>
            </a:r>
            <a:r>
              <a:rPr lang="en-US" altLang="en-US" sz="26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6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líu</a:t>
            </a:r>
            <a:r>
              <a:rPr lang="en-US" altLang="en-US" sz="26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 lo </a:t>
            </a:r>
            <a:r>
              <a:rPr lang="en-US" altLang="en-US" sz="26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của</a:t>
            </a:r>
            <a:r>
              <a:rPr lang="en-US" altLang="en-US" sz="26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 con </a:t>
            </a:r>
            <a:r>
              <a:rPr lang="en-US" altLang="en-US" sz="26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chim</a:t>
            </a:r>
            <a:r>
              <a:rPr lang="en-US" altLang="en-US" sz="26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6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chiền</a:t>
            </a:r>
            <a:r>
              <a:rPr lang="en-US" altLang="en-US" sz="26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6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chiện</a:t>
            </a:r>
            <a:r>
              <a:rPr lang="en-US" altLang="en-US" sz="26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26" name="Text Box 8"/>
          <p:cNvSpPr txBox="1">
            <a:spLocks noChangeArrowheads="1"/>
          </p:cNvSpPr>
          <p:nvPr/>
        </p:nvSpPr>
        <p:spPr bwMode="auto">
          <a:xfrm>
            <a:off x="444466" y="2586656"/>
            <a:ext cx="5613327" cy="1892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en-US" altLang="en-US" sz="2600" dirty="0">
              <a:solidFill>
                <a:schemeClr val="tx1">
                  <a:lumMod val="50000"/>
                </a:schemeClr>
              </a:solidFill>
              <a:latin typeface="UTM Avo" panose="020406030505060202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26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- </a:t>
            </a:r>
            <a:r>
              <a:rPr lang="en-US" altLang="en-US" sz="26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Biển</a:t>
            </a:r>
            <a:r>
              <a:rPr lang="en-US" altLang="en-US" sz="26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6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không</a:t>
            </a:r>
            <a:r>
              <a:rPr lang="en-US" altLang="en-US" sz="26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6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những</a:t>
            </a:r>
            <a:r>
              <a:rPr lang="en-US" altLang="en-US" sz="26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6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đẹp</a:t>
            </a:r>
            <a:r>
              <a:rPr lang="en-US" altLang="en-US" sz="26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6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biển</a:t>
            </a:r>
            <a:r>
              <a:rPr lang="en-US" altLang="en-US" sz="26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6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còn</a:t>
            </a:r>
            <a:r>
              <a:rPr lang="en-US" altLang="en-US" sz="26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6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chứa</a:t>
            </a:r>
            <a:r>
              <a:rPr lang="en-US" altLang="en-US" sz="26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6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đựng</a:t>
            </a:r>
            <a:r>
              <a:rPr lang="en-US" altLang="en-US" sz="26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6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cả</a:t>
            </a:r>
            <a:r>
              <a:rPr lang="en-US" altLang="en-US" sz="26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6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một</a:t>
            </a:r>
            <a:r>
              <a:rPr lang="en-US" altLang="en-US" sz="26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6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kho</a:t>
            </a:r>
            <a:r>
              <a:rPr lang="en-US" altLang="en-US" sz="26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6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tài</a:t>
            </a:r>
            <a:r>
              <a:rPr lang="en-US" altLang="en-US" sz="26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6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nguyên</a:t>
            </a:r>
            <a:r>
              <a:rPr lang="en-US" altLang="en-US" sz="26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6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quý</a:t>
            </a:r>
            <a:r>
              <a:rPr lang="en-US" altLang="en-US" sz="26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6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báu</a:t>
            </a:r>
            <a:r>
              <a:rPr lang="en-US" altLang="en-US" sz="26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27" name="Text Box 18"/>
          <p:cNvSpPr txBox="1">
            <a:spLocks noChangeArrowheads="1"/>
          </p:cNvSpPr>
          <p:nvPr/>
        </p:nvSpPr>
        <p:spPr bwMode="auto">
          <a:xfrm>
            <a:off x="6243291" y="1825335"/>
            <a:ext cx="5670173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6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- </a:t>
            </a:r>
            <a:r>
              <a:rPr lang="en-US" altLang="en-US" sz="26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Bầu</a:t>
            </a:r>
            <a:r>
              <a:rPr lang="en-US" altLang="en-US" sz="26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6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trời</a:t>
            </a:r>
            <a:r>
              <a:rPr lang="en-US" altLang="en-US" sz="26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6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lúc</a:t>
            </a:r>
            <a:r>
              <a:rPr lang="en-US" altLang="en-US" sz="26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6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này</a:t>
            </a:r>
            <a:r>
              <a:rPr lang="en-US" altLang="en-US" sz="26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6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như</a:t>
            </a:r>
            <a:r>
              <a:rPr lang="en-US" altLang="en-US" sz="26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6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rộng</a:t>
            </a:r>
            <a:r>
              <a:rPr lang="en-US" altLang="en-US" sz="26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6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ra</a:t>
            </a:r>
            <a:r>
              <a:rPr lang="en-US" altLang="en-US" sz="26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6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và</a:t>
            </a:r>
            <a:r>
              <a:rPr lang="en-US" altLang="en-US" sz="26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6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cao</a:t>
            </a:r>
            <a:r>
              <a:rPr lang="en-US" altLang="en-US" sz="26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6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hơn</a:t>
            </a:r>
            <a:r>
              <a:rPr lang="en-US" altLang="en-US" sz="26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. </a:t>
            </a:r>
            <a:r>
              <a:rPr lang="en-US" altLang="en-US" sz="26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Ngoài</a:t>
            </a:r>
            <a:r>
              <a:rPr lang="en-US" altLang="en-US" sz="26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6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đồng</a:t>
            </a:r>
            <a:r>
              <a:rPr lang="en-US" altLang="en-US" sz="26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, con </a:t>
            </a:r>
            <a:r>
              <a:rPr lang="en-US" altLang="en-US" sz="26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chim</a:t>
            </a:r>
            <a:r>
              <a:rPr lang="en-US" altLang="en-US" sz="26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6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chiền</a:t>
            </a:r>
            <a:r>
              <a:rPr lang="en-US" altLang="en-US" sz="26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6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chiện</a:t>
            </a:r>
            <a:r>
              <a:rPr lang="en-US" altLang="en-US" sz="26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6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cất</a:t>
            </a:r>
            <a:r>
              <a:rPr lang="en-US" altLang="en-US" sz="26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6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tiếng</a:t>
            </a:r>
            <a:r>
              <a:rPr lang="en-US" altLang="en-US" sz="26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6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hót</a:t>
            </a:r>
            <a:r>
              <a:rPr lang="en-US" altLang="en-US" sz="26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6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líu</a:t>
            </a:r>
            <a:r>
              <a:rPr lang="en-US" altLang="en-US" sz="26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 lo.</a:t>
            </a:r>
          </a:p>
        </p:txBody>
      </p:sp>
      <p:sp>
        <p:nvSpPr>
          <p:cNvPr id="28" name="Text Box 19"/>
          <p:cNvSpPr txBox="1">
            <a:spLocks noChangeArrowheads="1"/>
          </p:cNvSpPr>
          <p:nvPr/>
        </p:nvSpPr>
        <p:spPr bwMode="auto">
          <a:xfrm>
            <a:off x="6243291" y="2581284"/>
            <a:ext cx="5977309" cy="1892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en-US" altLang="en-US" sz="2600" dirty="0">
              <a:solidFill>
                <a:schemeClr val="tx1">
                  <a:lumMod val="50000"/>
                </a:schemeClr>
              </a:solidFill>
              <a:latin typeface="UTM Avo" panose="020406030505060202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26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- </a:t>
            </a:r>
            <a:r>
              <a:rPr lang="en-US" altLang="en-US" sz="26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Biển</a:t>
            </a:r>
            <a:r>
              <a:rPr lang="en-US" altLang="en-US" sz="26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6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không</a:t>
            </a:r>
            <a:r>
              <a:rPr lang="en-US" altLang="en-US" sz="26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6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những</a:t>
            </a:r>
            <a:r>
              <a:rPr lang="en-US" altLang="en-US" sz="26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6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đẹp</a:t>
            </a:r>
            <a:r>
              <a:rPr lang="en-US" altLang="en-US" sz="26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6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mà</a:t>
            </a:r>
            <a:r>
              <a:rPr lang="en-US" altLang="en-US" sz="26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6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biển</a:t>
            </a:r>
            <a:r>
              <a:rPr lang="en-US" altLang="en-US" sz="26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6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còn</a:t>
            </a:r>
            <a:r>
              <a:rPr lang="en-US" altLang="en-US" sz="26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6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chứa</a:t>
            </a:r>
            <a:r>
              <a:rPr lang="en-US" altLang="en-US" sz="26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6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đựng</a:t>
            </a:r>
            <a:r>
              <a:rPr lang="en-US" altLang="en-US" sz="26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6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cả</a:t>
            </a:r>
            <a:r>
              <a:rPr lang="en-US" altLang="en-US" sz="26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6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một</a:t>
            </a:r>
            <a:r>
              <a:rPr lang="en-US" altLang="en-US" sz="26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6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kho</a:t>
            </a:r>
            <a:r>
              <a:rPr lang="en-US" altLang="en-US" sz="26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6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tài</a:t>
            </a:r>
            <a:r>
              <a:rPr lang="en-US" altLang="en-US" sz="26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6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nguyên</a:t>
            </a:r>
            <a:r>
              <a:rPr lang="en-US" altLang="en-US" sz="26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6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quý</a:t>
            </a:r>
            <a:r>
              <a:rPr lang="en-US" altLang="en-US" sz="26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6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báu</a:t>
            </a:r>
            <a:r>
              <a:rPr lang="en-US" altLang="en-US" sz="26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29" name="Line 7"/>
          <p:cNvSpPr>
            <a:spLocks noChangeShapeType="1"/>
          </p:cNvSpPr>
          <p:nvPr/>
        </p:nvSpPr>
        <p:spPr bwMode="auto">
          <a:xfrm>
            <a:off x="6087021" y="1571911"/>
            <a:ext cx="0" cy="3733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>
              <a:solidFill>
                <a:schemeClr val="tx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723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conveyor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27" grpId="0"/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04DABA62-9D51-417E-8A0A-C97E105AFF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955" y="204114"/>
            <a:ext cx="797845" cy="797845"/>
          </a:xfrm>
          <a:prstGeom prst="rect">
            <a:avLst/>
          </a:prstGeom>
        </p:spPr>
      </p:pic>
      <p:grpSp>
        <p:nvGrpSpPr>
          <p:cNvPr id="39" name="组合 38">
            <a:extLst>
              <a:ext uri="{FF2B5EF4-FFF2-40B4-BE49-F238E27FC236}">
                <a16:creationId xmlns:a16="http://schemas.microsoft.com/office/drawing/2014/main" id="{EB1128D5-718A-4099-9810-5AF8980CEE6B}"/>
              </a:ext>
            </a:extLst>
          </p:cNvPr>
          <p:cNvGrpSpPr/>
          <p:nvPr/>
        </p:nvGrpSpPr>
        <p:grpSpPr>
          <a:xfrm>
            <a:off x="1469517" y="2419175"/>
            <a:ext cx="2657983" cy="817058"/>
            <a:chOff x="468937" y="2419540"/>
            <a:chExt cx="2657983" cy="817058"/>
          </a:xfrm>
        </p:grpSpPr>
        <p:sp>
          <p:nvSpPr>
            <p:cNvPr id="40" name="TextBox 18">
              <a:extLst>
                <a:ext uri="{FF2B5EF4-FFF2-40B4-BE49-F238E27FC236}">
                  <a16:creationId xmlns:a16="http://schemas.microsoft.com/office/drawing/2014/main" id="{A3524363-00EB-44CD-9495-F82E08E97CEA}"/>
                </a:ext>
              </a:extLst>
            </p:cNvPr>
            <p:cNvSpPr txBox="1"/>
            <p:nvPr/>
          </p:nvSpPr>
          <p:spPr>
            <a:xfrm flipH="1">
              <a:off x="468937" y="2419540"/>
              <a:ext cx="1847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UTM Avo" panose="02040603050506020204" pitchFamily="18" charset="0"/>
                <a:ea typeface="南构钦雕汉古" panose="00020600040101010101" pitchFamily="18" charset="-122"/>
                <a:sym typeface="+mn-lt"/>
              </a:endParaRPr>
            </a:p>
          </p:txBody>
        </p:sp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D4B41968-6CCA-4646-B98A-989C151A0D3A}"/>
                </a:ext>
              </a:extLst>
            </p:cNvPr>
            <p:cNvSpPr/>
            <p:nvPr/>
          </p:nvSpPr>
          <p:spPr>
            <a:xfrm>
              <a:off x="470268" y="2823664"/>
              <a:ext cx="2656652" cy="4129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2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400" b="0" i="0" u="none" strike="noStrike" kern="1200" cap="none" spc="30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UTM Avo" panose="02040603050506020204" pitchFamily="18" charset="0"/>
                <a:ea typeface="南构钦雕汉古" panose="00020600040101010101" pitchFamily="18" charset="-122"/>
                <a:sym typeface="+mn-lt"/>
              </a:endParaRPr>
            </a:p>
          </p:txBody>
        </p:sp>
      </p:grpSp>
      <p:grpSp>
        <p:nvGrpSpPr>
          <p:cNvPr id="42" name="组合 41">
            <a:extLst>
              <a:ext uri="{FF2B5EF4-FFF2-40B4-BE49-F238E27FC236}">
                <a16:creationId xmlns:a16="http://schemas.microsoft.com/office/drawing/2014/main" id="{76DE994D-41E4-4AC5-8031-3ABDAD77234D}"/>
              </a:ext>
            </a:extLst>
          </p:cNvPr>
          <p:cNvGrpSpPr/>
          <p:nvPr/>
        </p:nvGrpSpPr>
        <p:grpSpPr>
          <a:xfrm>
            <a:off x="1469517" y="4286075"/>
            <a:ext cx="2657983" cy="817058"/>
            <a:chOff x="468937" y="2419540"/>
            <a:chExt cx="2657983" cy="817058"/>
          </a:xfrm>
        </p:grpSpPr>
        <p:sp>
          <p:nvSpPr>
            <p:cNvPr id="43" name="TextBox 18">
              <a:extLst>
                <a:ext uri="{FF2B5EF4-FFF2-40B4-BE49-F238E27FC236}">
                  <a16:creationId xmlns:a16="http://schemas.microsoft.com/office/drawing/2014/main" id="{1787C2AF-8D3C-49D7-81DD-83F550C7B979}"/>
                </a:ext>
              </a:extLst>
            </p:cNvPr>
            <p:cNvSpPr txBox="1"/>
            <p:nvPr/>
          </p:nvSpPr>
          <p:spPr>
            <a:xfrm flipH="1">
              <a:off x="468937" y="2419540"/>
              <a:ext cx="1847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UTM Avo" panose="02040603050506020204" pitchFamily="18" charset="0"/>
                <a:ea typeface="南构钦雕汉古" panose="00020600040101010101" pitchFamily="18" charset="-122"/>
                <a:sym typeface="+mn-lt"/>
              </a:endParaRPr>
            </a:p>
          </p:txBody>
        </p:sp>
        <p:sp>
          <p:nvSpPr>
            <p:cNvPr id="44" name="矩形 43">
              <a:extLst>
                <a:ext uri="{FF2B5EF4-FFF2-40B4-BE49-F238E27FC236}">
                  <a16:creationId xmlns:a16="http://schemas.microsoft.com/office/drawing/2014/main" id="{07428C45-7D47-48F2-ACEB-C78F17EB34D9}"/>
                </a:ext>
              </a:extLst>
            </p:cNvPr>
            <p:cNvSpPr/>
            <p:nvPr/>
          </p:nvSpPr>
          <p:spPr>
            <a:xfrm>
              <a:off x="470268" y="2823664"/>
              <a:ext cx="2656652" cy="4129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2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400" b="0" i="0" u="none" strike="noStrike" kern="1200" cap="none" spc="30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UTM Avo" panose="02040603050506020204" pitchFamily="18" charset="0"/>
                <a:ea typeface="南构钦雕汉古" panose="00020600040101010101" pitchFamily="18" charset="-122"/>
                <a:sym typeface="+mn-lt"/>
              </a:endParaRPr>
            </a:p>
          </p:txBody>
        </p:sp>
      </p:grpSp>
      <p:grpSp>
        <p:nvGrpSpPr>
          <p:cNvPr id="45" name="组合 44">
            <a:extLst>
              <a:ext uri="{FF2B5EF4-FFF2-40B4-BE49-F238E27FC236}">
                <a16:creationId xmlns:a16="http://schemas.microsoft.com/office/drawing/2014/main" id="{31891E89-EF47-4E3E-8A3A-E1A981CFA1BA}"/>
              </a:ext>
            </a:extLst>
          </p:cNvPr>
          <p:cNvGrpSpPr/>
          <p:nvPr/>
        </p:nvGrpSpPr>
        <p:grpSpPr>
          <a:xfrm>
            <a:off x="8181467" y="2419175"/>
            <a:ext cx="2626233" cy="817058"/>
            <a:chOff x="468937" y="2419540"/>
            <a:chExt cx="2626233" cy="817058"/>
          </a:xfrm>
        </p:grpSpPr>
        <p:sp>
          <p:nvSpPr>
            <p:cNvPr id="46" name="TextBox 18">
              <a:extLst>
                <a:ext uri="{FF2B5EF4-FFF2-40B4-BE49-F238E27FC236}">
                  <a16:creationId xmlns:a16="http://schemas.microsoft.com/office/drawing/2014/main" id="{5D9655D4-C6D9-46DE-9AB9-FD3F9EDF0B4B}"/>
                </a:ext>
              </a:extLst>
            </p:cNvPr>
            <p:cNvSpPr txBox="1"/>
            <p:nvPr/>
          </p:nvSpPr>
          <p:spPr>
            <a:xfrm flipH="1">
              <a:off x="468937" y="2419540"/>
              <a:ext cx="1847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UTM Avo" panose="02040603050506020204" pitchFamily="18" charset="0"/>
                <a:ea typeface="南构钦雕汉古" panose="00020600040101010101" pitchFamily="18" charset="-122"/>
                <a:sym typeface="+mn-lt"/>
              </a:endParaRPr>
            </a:p>
          </p:txBody>
        </p:sp>
        <p:sp>
          <p:nvSpPr>
            <p:cNvPr id="47" name="矩形 46">
              <a:extLst>
                <a:ext uri="{FF2B5EF4-FFF2-40B4-BE49-F238E27FC236}">
                  <a16:creationId xmlns:a16="http://schemas.microsoft.com/office/drawing/2014/main" id="{72D9CF56-4023-46B7-A469-42E51B6CA4BB}"/>
                </a:ext>
              </a:extLst>
            </p:cNvPr>
            <p:cNvSpPr/>
            <p:nvPr/>
          </p:nvSpPr>
          <p:spPr>
            <a:xfrm>
              <a:off x="470268" y="2823664"/>
              <a:ext cx="2624902" cy="4129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2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400" b="0" i="0" u="none" strike="noStrike" kern="1200" cap="none" spc="30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UTM Avo" panose="02040603050506020204" pitchFamily="18" charset="0"/>
                <a:ea typeface="南构钦雕汉古" panose="00020600040101010101" pitchFamily="18" charset="-122"/>
                <a:sym typeface="+mn-lt"/>
              </a:endParaRPr>
            </a:p>
          </p:txBody>
        </p:sp>
      </p:grpSp>
      <p:grpSp>
        <p:nvGrpSpPr>
          <p:cNvPr id="48" name="组合 47">
            <a:extLst>
              <a:ext uri="{FF2B5EF4-FFF2-40B4-BE49-F238E27FC236}">
                <a16:creationId xmlns:a16="http://schemas.microsoft.com/office/drawing/2014/main" id="{0C299349-6DA0-449B-A27E-44DF09905CA3}"/>
              </a:ext>
            </a:extLst>
          </p:cNvPr>
          <p:cNvGrpSpPr/>
          <p:nvPr/>
        </p:nvGrpSpPr>
        <p:grpSpPr>
          <a:xfrm>
            <a:off x="8181467" y="4286075"/>
            <a:ext cx="2626233" cy="817058"/>
            <a:chOff x="468937" y="2419540"/>
            <a:chExt cx="2626233" cy="817058"/>
          </a:xfrm>
        </p:grpSpPr>
        <p:sp>
          <p:nvSpPr>
            <p:cNvPr id="49" name="TextBox 18">
              <a:extLst>
                <a:ext uri="{FF2B5EF4-FFF2-40B4-BE49-F238E27FC236}">
                  <a16:creationId xmlns:a16="http://schemas.microsoft.com/office/drawing/2014/main" id="{5D7A66E2-BFF5-436F-B8B0-6DA728B4FAC3}"/>
                </a:ext>
              </a:extLst>
            </p:cNvPr>
            <p:cNvSpPr txBox="1"/>
            <p:nvPr/>
          </p:nvSpPr>
          <p:spPr>
            <a:xfrm flipH="1">
              <a:off x="468937" y="2419540"/>
              <a:ext cx="1847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UTM Avo" panose="02040603050506020204" pitchFamily="18" charset="0"/>
                <a:ea typeface="南构钦雕汉古" panose="00020600040101010101" pitchFamily="18" charset="-122"/>
                <a:sym typeface="+mn-lt"/>
              </a:endParaRPr>
            </a:p>
          </p:txBody>
        </p:sp>
        <p:sp>
          <p:nvSpPr>
            <p:cNvPr id="50" name="矩形 49">
              <a:extLst>
                <a:ext uri="{FF2B5EF4-FFF2-40B4-BE49-F238E27FC236}">
                  <a16:creationId xmlns:a16="http://schemas.microsoft.com/office/drawing/2014/main" id="{2F66E627-D400-4514-90F5-011B6C0FB338}"/>
                </a:ext>
              </a:extLst>
            </p:cNvPr>
            <p:cNvSpPr/>
            <p:nvPr/>
          </p:nvSpPr>
          <p:spPr>
            <a:xfrm>
              <a:off x="470268" y="2823664"/>
              <a:ext cx="2624902" cy="4129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2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400" b="0" i="0" u="none" strike="noStrike" kern="1200" cap="none" spc="30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UTM Avo" panose="02040603050506020204" pitchFamily="18" charset="0"/>
                <a:ea typeface="南构钦雕汉古" panose="00020600040101010101" pitchFamily="18" charset="-122"/>
                <a:sym typeface="+mn-lt"/>
              </a:endParaRPr>
            </a:p>
          </p:txBody>
        </p:sp>
      </p:grpSp>
      <p:pic>
        <p:nvPicPr>
          <p:cNvPr id="23" name="图片 22">
            <a:extLst>
              <a:ext uri="{FF2B5EF4-FFF2-40B4-BE49-F238E27FC236}">
                <a16:creationId xmlns:a16="http://schemas.microsoft.com/office/drawing/2014/main" id="{FAF4A1CD-FF7A-4484-AF99-43DF96F1FFC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67" y="1627053"/>
            <a:ext cx="3578860" cy="394144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loud Callout 2"/>
          <p:cNvSpPr/>
          <p:nvPr/>
        </p:nvSpPr>
        <p:spPr>
          <a:xfrm>
            <a:off x="3537397" y="2016744"/>
            <a:ext cx="8535267" cy="2344352"/>
          </a:xfrm>
          <a:prstGeom prst="cloudCallout">
            <a:avLst>
              <a:gd name="adj1" fmla="val -11763"/>
              <a:gd name="adj2" fmla="val 40664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altLang="en-US" sz="4000" b="1">
                <a:solidFill>
                  <a:srgbClr val="0000FF"/>
                </a:solidFill>
                <a:latin typeface="UTM Avo" panose="02040603050506020204" pitchFamily="18" charset="0"/>
              </a:rPr>
              <a:t>3. Một số ý hay</a:t>
            </a:r>
          </a:p>
        </p:txBody>
      </p:sp>
    </p:spTree>
    <p:extLst>
      <p:ext uri="{BB962C8B-B14F-4D97-AF65-F5344CB8AC3E}">
        <p14:creationId xmlns:p14="http://schemas.microsoft.com/office/powerpoint/2010/main" val="542956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warp dir="in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75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D:\xuat ban 2\data\asimages\{A98808E6-2483-4536-A517-D4EB257EC126}_1.png&quot;/&gt;&lt;left val=&quot;276&quot;/&gt;&lt;top val=&quot;289&quot;/&gt;&lt;width val=&quot;188&quot;/&gt;&lt;height val=&quot;39&quot;/&gt;&lt;hasText val=&quot;1&quot;/&gt;&lt;/Image&gt;&lt;/ThreeDShapeInfo&gt;"/>
  <p:tag name="PRESENTER_SHAPETEXTINFO" val="&lt;ShapeTextInfo&gt;&lt;TableIndex row=&quot;-1&quot; col=&quot;-1&quot;&gt;&lt;linesCount val=&quot;1&quot;/&gt;&lt;lineCharCount val=&quot;18&quot;/&gt;&lt;/TableIndex&gt;&lt;/ShapeText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D:\xuat ban 2\data\asimages\{EAB85D7C-C199-4DC6-AB37-2543A7E8ACC4}_1.png&quot;/&gt;&lt;left val=&quot;258&quot;/&gt;&lt;top val=&quot;315&quot;/&gt;&lt;width val=&quot;188&quot;/&gt;&lt;height val=&quot;39&quot;/&gt;&lt;hasText val=&quot;1&quot;/&gt;&lt;/Image&gt;&lt;/ThreeDShapeInfo&gt;"/>
  <p:tag name="PRESENTER_SHAPETEXTINFO" val="&lt;ShapeTextInfo&gt;&lt;TableIndex row=&quot;-1&quot; col=&quot;-1&quot;&gt;&lt;linesCount val=&quot;1&quot;/&gt;&lt;lineCharCount val=&quot;18&quot;/&gt;&lt;/TableIndex&gt;&lt;/ShapeText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A369AEE-D726-45B1-ACA9-0D6048C368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DA15C6C-6BB6-4DB6-B7D6-7F14EAB2CC5C}">
  <ds:schemaRefs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40262f94-9f35-4ac3-9a90-690165a166b7"/>
    <ds:schemaRef ds:uri="a4f35948-e619-41b3-aa29-22878b09cfd2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9EDF6667-B669-49A4-BBE6-2132BA71C0C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tf03896101_win32</Template>
  <TotalTime>74</TotalTime>
  <Words>501</Words>
  <Application>Microsoft Office PowerPoint</Application>
  <PresentationFormat>Widescreen</PresentationFormat>
  <Paragraphs>68</Paragraphs>
  <Slides>13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7" baseType="lpstr">
      <vt:lpstr>宋体</vt:lpstr>
      <vt:lpstr>Arial</vt:lpstr>
      <vt:lpstr>Calibri</vt:lpstr>
      <vt:lpstr>Calibri Light</vt:lpstr>
      <vt:lpstr>等线</vt:lpstr>
      <vt:lpstr>黑体</vt:lpstr>
      <vt:lpstr>Times New Roman</vt:lpstr>
      <vt:lpstr>UTM Avo</vt:lpstr>
      <vt:lpstr>UTM Caviar</vt:lpstr>
      <vt:lpstr>Wingdings</vt:lpstr>
      <vt:lpstr>南构钦雕汉古</vt:lpstr>
      <vt:lpstr>字魂56号-洪亮毛笔隶书简体</vt:lpstr>
      <vt:lpstr>方正黑体简体</vt:lpstr>
      <vt:lpstr>Office Theme</vt:lpstr>
      <vt:lpstr> </vt:lpstr>
      <vt:lpstr>Đề  bài</vt:lpstr>
      <vt:lpstr>Nhận xét chung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0357525526 160ltv</dc:creator>
  <cp:keywords/>
  <cp:lastModifiedBy>kkkkk</cp:lastModifiedBy>
  <cp:revision>14</cp:revision>
  <dcterms:created xsi:type="dcterms:W3CDTF">2021-10-23T11:32:51Z</dcterms:created>
  <dcterms:modified xsi:type="dcterms:W3CDTF">2021-11-17T03:27:08Z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TC038961019991</vt:lpwstr>
  </property>
  <property fmtid="{D5CDD505-2E9C-101B-9397-08002B2CF9AE}" pid="3" name="ContentTypeId">
    <vt:lpwstr>0x010100AA3F7D94069FF64A86F7DFF56D60E3BE</vt:lpwstr>
  </property>
</Properties>
</file>