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4" r:id="rId3"/>
    <p:sldId id="315" r:id="rId4"/>
    <p:sldId id="316" r:id="rId5"/>
    <p:sldId id="317" r:id="rId6"/>
    <p:sldId id="318" r:id="rId7"/>
    <p:sldId id="319" r:id="rId8"/>
    <p:sldId id="313" r:id="rId9"/>
    <p:sldId id="312" r:id="rId10"/>
  </p:sldIdLst>
  <p:sldSz cx="12192000" cy="6858000"/>
  <p:notesSz cx="6858000" cy="9144000"/>
  <p:embeddedFontLst>
    <p:embeddedFont>
      <p:font typeface="等线" panose="020B0604020202020204" charset="-122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DB"/>
    <a:srgbClr val="FFD268"/>
    <a:srgbClr val="E7456A"/>
    <a:srgbClr val="E7F6FF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0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0" y="101600"/>
            <a:ext cx="10307964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14" name="WordArt 8">
            <a:extLst>
              <a:ext uri="{FF2B5EF4-FFF2-40B4-BE49-F238E27FC236}">
                <a16:creationId xmlns:a16="http://schemas.microsoft.com/office/drawing/2014/main" id="{F32147E5-E499-2141-8BA6-F98B39EA0E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01065" y="1803336"/>
            <a:ext cx="3894667" cy="4769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VN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11">
            <a:extLst>
              <a:ext uri="{FF2B5EF4-FFF2-40B4-BE49-F238E27FC236}">
                <a16:creationId xmlns:a16="http://schemas.microsoft.com/office/drawing/2014/main" id="{C2ED4F61-3A78-AD42-AD01-D73A38CE32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5634" y="2771643"/>
            <a:ext cx="5638632" cy="1314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sz="24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ṡḷiďê">
            <a:extLst>
              <a:ext uri="{FF2B5EF4-FFF2-40B4-BE49-F238E27FC236}">
                <a16:creationId xmlns:a16="http://schemas.microsoft.com/office/drawing/2014/main" id="{940BAA6F-A672-4329-B767-BF57E110D9B2}"/>
              </a:ext>
            </a:extLst>
          </p:cNvPr>
          <p:cNvSpPr/>
          <p:nvPr/>
        </p:nvSpPr>
        <p:spPr bwMode="auto">
          <a:xfrm>
            <a:off x="1036447" y="5003698"/>
            <a:ext cx="5806434" cy="1854290"/>
          </a:xfrm>
          <a:custGeom>
            <a:avLst/>
            <a:gdLst>
              <a:gd name="T0" fmla="*/ 1027 w 1478"/>
              <a:gd name="T1" fmla="*/ 471 h 473"/>
              <a:gd name="T2" fmla="*/ 972 w 1478"/>
              <a:gd name="T3" fmla="*/ 473 h 473"/>
              <a:gd name="T4" fmla="*/ 970 w 1478"/>
              <a:gd name="T5" fmla="*/ 473 h 473"/>
              <a:gd name="T6" fmla="*/ 995 w 1478"/>
              <a:gd name="T7" fmla="*/ 117 h 473"/>
              <a:gd name="T8" fmla="*/ 996 w 1478"/>
              <a:gd name="T9" fmla="*/ 105 h 473"/>
              <a:gd name="T10" fmla="*/ 1006 w 1478"/>
              <a:gd name="T11" fmla="*/ 117 h 473"/>
              <a:gd name="T12" fmla="*/ 1010 w 1478"/>
              <a:gd name="T13" fmla="*/ 471 h 473"/>
              <a:gd name="T14" fmla="*/ 1461 w 1478"/>
              <a:gd name="T15" fmla="*/ 105 h 473"/>
              <a:gd name="T16" fmla="*/ 1465 w 1478"/>
              <a:gd name="T17" fmla="*/ 105 h 473"/>
              <a:gd name="T18" fmla="*/ 1475 w 1478"/>
              <a:gd name="T19" fmla="*/ 155 h 473"/>
              <a:gd name="T20" fmla="*/ 1478 w 1478"/>
              <a:gd name="T21" fmla="*/ 473 h 473"/>
              <a:gd name="T22" fmla="*/ 1465 w 1478"/>
              <a:gd name="T23" fmla="*/ 473 h 473"/>
              <a:gd name="T24" fmla="*/ 1423 w 1478"/>
              <a:gd name="T25" fmla="*/ 473 h 473"/>
              <a:gd name="T26" fmla="*/ 1415 w 1478"/>
              <a:gd name="T27" fmla="*/ 207 h 473"/>
              <a:gd name="T28" fmla="*/ 1423 w 1478"/>
              <a:gd name="T29" fmla="*/ 155 h 473"/>
              <a:gd name="T30" fmla="*/ 1427 w 1478"/>
              <a:gd name="T31" fmla="*/ 105 h 473"/>
              <a:gd name="T32" fmla="*/ 1442 w 1478"/>
              <a:gd name="T33" fmla="*/ 23 h 473"/>
              <a:gd name="T34" fmla="*/ 1461 w 1478"/>
              <a:gd name="T35" fmla="*/ 105 h 473"/>
              <a:gd name="T36" fmla="*/ 1285 w 1478"/>
              <a:gd name="T37" fmla="*/ 190 h 473"/>
              <a:gd name="T38" fmla="*/ 1335 w 1478"/>
              <a:gd name="T39" fmla="*/ 473 h 473"/>
              <a:gd name="T40" fmla="*/ 1285 w 1478"/>
              <a:gd name="T41" fmla="*/ 190 h 473"/>
              <a:gd name="T42" fmla="*/ 1176 w 1478"/>
              <a:gd name="T43" fmla="*/ 243 h 473"/>
              <a:gd name="T44" fmla="*/ 1216 w 1478"/>
              <a:gd name="T45" fmla="*/ 473 h 473"/>
              <a:gd name="T46" fmla="*/ 1176 w 1478"/>
              <a:gd name="T47" fmla="*/ 243 h 473"/>
              <a:gd name="T48" fmla="*/ 1083 w 1478"/>
              <a:gd name="T49" fmla="*/ 167 h 473"/>
              <a:gd name="T50" fmla="*/ 1125 w 1478"/>
              <a:gd name="T51" fmla="*/ 473 h 473"/>
              <a:gd name="T52" fmla="*/ 1083 w 1478"/>
              <a:gd name="T53" fmla="*/ 167 h 473"/>
              <a:gd name="T54" fmla="*/ 849 w 1478"/>
              <a:gd name="T55" fmla="*/ 295 h 473"/>
              <a:gd name="T56" fmla="*/ 884 w 1478"/>
              <a:gd name="T57" fmla="*/ 473 h 473"/>
              <a:gd name="T58" fmla="*/ 849 w 1478"/>
              <a:gd name="T59" fmla="*/ 295 h 473"/>
              <a:gd name="T60" fmla="*/ 631 w 1478"/>
              <a:gd name="T61" fmla="*/ 373 h 473"/>
              <a:gd name="T62" fmla="*/ 643 w 1478"/>
              <a:gd name="T63" fmla="*/ 318 h 473"/>
              <a:gd name="T64" fmla="*/ 667 w 1478"/>
              <a:gd name="T65" fmla="*/ 306 h 473"/>
              <a:gd name="T66" fmla="*/ 702 w 1478"/>
              <a:gd name="T67" fmla="*/ 234 h 473"/>
              <a:gd name="T68" fmla="*/ 723 w 1478"/>
              <a:gd name="T69" fmla="*/ 306 h 473"/>
              <a:gd name="T70" fmla="*/ 702 w 1478"/>
              <a:gd name="T71" fmla="*/ 473 h 473"/>
              <a:gd name="T72" fmla="*/ 687 w 1478"/>
              <a:gd name="T73" fmla="*/ 473 h 473"/>
              <a:gd name="T74" fmla="*/ 643 w 1478"/>
              <a:gd name="T75" fmla="*/ 473 h 473"/>
              <a:gd name="T76" fmla="*/ 631 w 1478"/>
              <a:gd name="T77" fmla="*/ 373 h 473"/>
              <a:gd name="T78" fmla="*/ 581 w 1478"/>
              <a:gd name="T79" fmla="*/ 255 h 473"/>
              <a:gd name="T80" fmla="*/ 623 w 1478"/>
              <a:gd name="T81" fmla="*/ 473 h 473"/>
              <a:gd name="T82" fmla="*/ 581 w 1478"/>
              <a:gd name="T83" fmla="*/ 255 h 473"/>
              <a:gd name="T84" fmla="*/ 532 w 1478"/>
              <a:gd name="T85" fmla="*/ 314 h 473"/>
              <a:gd name="T86" fmla="*/ 557 w 1478"/>
              <a:gd name="T87" fmla="*/ 356 h 473"/>
              <a:gd name="T88" fmla="*/ 532 w 1478"/>
              <a:gd name="T89" fmla="*/ 473 h 473"/>
              <a:gd name="T90" fmla="*/ 455 w 1478"/>
              <a:gd name="T91" fmla="*/ 473 h 473"/>
              <a:gd name="T92" fmla="*/ 455 w 1478"/>
              <a:gd name="T93" fmla="*/ 302 h 473"/>
              <a:gd name="T94" fmla="*/ 488 w 1478"/>
              <a:gd name="T95" fmla="*/ 356 h 473"/>
              <a:gd name="T96" fmla="*/ 532 w 1478"/>
              <a:gd name="T97" fmla="*/ 314 h 473"/>
              <a:gd name="T98" fmla="*/ 360 w 1478"/>
              <a:gd name="T99" fmla="*/ 293 h 473"/>
              <a:gd name="T100" fmla="*/ 426 w 1478"/>
              <a:gd name="T101" fmla="*/ 473 h 473"/>
              <a:gd name="T102" fmla="*/ 360 w 1478"/>
              <a:gd name="T103" fmla="*/ 293 h 473"/>
              <a:gd name="T104" fmla="*/ 287 w 1478"/>
              <a:gd name="T105" fmla="*/ 209 h 473"/>
              <a:gd name="T106" fmla="*/ 350 w 1478"/>
              <a:gd name="T107" fmla="*/ 473 h 473"/>
              <a:gd name="T108" fmla="*/ 287 w 1478"/>
              <a:gd name="T109" fmla="*/ 209 h 473"/>
              <a:gd name="T110" fmla="*/ 195 w 1478"/>
              <a:gd name="T111" fmla="*/ 184 h 473"/>
              <a:gd name="T112" fmla="*/ 241 w 1478"/>
              <a:gd name="T113" fmla="*/ 473 h 473"/>
              <a:gd name="T114" fmla="*/ 195 w 1478"/>
              <a:gd name="T115" fmla="*/ 184 h 473"/>
              <a:gd name="T116" fmla="*/ 31 w 1478"/>
              <a:gd name="T117" fmla="*/ 264 h 473"/>
              <a:gd name="T118" fmla="*/ 92 w 1478"/>
              <a:gd name="T119" fmla="*/ 473 h 473"/>
              <a:gd name="T120" fmla="*/ 31 w 1478"/>
              <a:gd name="T121" fmla="*/ 473 h 473"/>
              <a:gd name="T122" fmla="*/ 0 w 1478"/>
              <a:gd name="T123" fmla="*/ 331 h 473"/>
              <a:gd name="T124" fmla="*/ 31 w 1478"/>
              <a:gd name="T125" fmla="*/ 26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8" h="473">
                <a:moveTo>
                  <a:pt x="1010" y="471"/>
                </a:moveTo>
                <a:lnTo>
                  <a:pt x="1027" y="471"/>
                </a:lnTo>
                <a:lnTo>
                  <a:pt x="1027" y="473"/>
                </a:lnTo>
                <a:lnTo>
                  <a:pt x="972" y="473"/>
                </a:lnTo>
                <a:lnTo>
                  <a:pt x="972" y="473"/>
                </a:lnTo>
                <a:lnTo>
                  <a:pt x="970" y="473"/>
                </a:lnTo>
                <a:lnTo>
                  <a:pt x="970" y="117"/>
                </a:lnTo>
                <a:lnTo>
                  <a:pt x="995" y="117"/>
                </a:lnTo>
                <a:lnTo>
                  <a:pt x="996" y="75"/>
                </a:lnTo>
                <a:lnTo>
                  <a:pt x="996" y="105"/>
                </a:lnTo>
                <a:lnTo>
                  <a:pt x="1002" y="105"/>
                </a:lnTo>
                <a:lnTo>
                  <a:pt x="1006" y="117"/>
                </a:lnTo>
                <a:lnTo>
                  <a:pt x="1010" y="117"/>
                </a:lnTo>
                <a:lnTo>
                  <a:pt x="1010" y="471"/>
                </a:lnTo>
                <a:lnTo>
                  <a:pt x="1010" y="471"/>
                </a:lnTo>
                <a:close/>
                <a:moveTo>
                  <a:pt x="1461" y="105"/>
                </a:moveTo>
                <a:lnTo>
                  <a:pt x="1463" y="0"/>
                </a:lnTo>
                <a:lnTo>
                  <a:pt x="1465" y="105"/>
                </a:lnTo>
                <a:lnTo>
                  <a:pt x="1475" y="105"/>
                </a:lnTo>
                <a:lnTo>
                  <a:pt x="1475" y="155"/>
                </a:lnTo>
                <a:lnTo>
                  <a:pt x="1478" y="155"/>
                </a:lnTo>
                <a:lnTo>
                  <a:pt x="1478" y="473"/>
                </a:lnTo>
                <a:lnTo>
                  <a:pt x="1475" y="473"/>
                </a:lnTo>
                <a:lnTo>
                  <a:pt x="1465" y="473"/>
                </a:lnTo>
                <a:lnTo>
                  <a:pt x="1427" y="473"/>
                </a:lnTo>
                <a:lnTo>
                  <a:pt x="1423" y="473"/>
                </a:lnTo>
                <a:lnTo>
                  <a:pt x="1415" y="473"/>
                </a:lnTo>
                <a:lnTo>
                  <a:pt x="1415" y="207"/>
                </a:lnTo>
                <a:lnTo>
                  <a:pt x="1423" y="207"/>
                </a:lnTo>
                <a:lnTo>
                  <a:pt x="1423" y="155"/>
                </a:lnTo>
                <a:lnTo>
                  <a:pt x="1427" y="155"/>
                </a:lnTo>
                <a:lnTo>
                  <a:pt x="1427" y="105"/>
                </a:lnTo>
                <a:lnTo>
                  <a:pt x="1440" y="105"/>
                </a:lnTo>
                <a:lnTo>
                  <a:pt x="1442" y="23"/>
                </a:lnTo>
                <a:lnTo>
                  <a:pt x="1444" y="105"/>
                </a:lnTo>
                <a:lnTo>
                  <a:pt x="1461" y="105"/>
                </a:lnTo>
                <a:lnTo>
                  <a:pt x="1461" y="105"/>
                </a:lnTo>
                <a:close/>
                <a:moveTo>
                  <a:pt x="1285" y="190"/>
                </a:moveTo>
                <a:lnTo>
                  <a:pt x="1335" y="190"/>
                </a:lnTo>
                <a:lnTo>
                  <a:pt x="1335" y="473"/>
                </a:lnTo>
                <a:lnTo>
                  <a:pt x="1285" y="473"/>
                </a:lnTo>
                <a:lnTo>
                  <a:pt x="1285" y="190"/>
                </a:lnTo>
                <a:lnTo>
                  <a:pt x="1285" y="190"/>
                </a:lnTo>
                <a:close/>
                <a:moveTo>
                  <a:pt x="1176" y="243"/>
                </a:moveTo>
                <a:lnTo>
                  <a:pt x="1216" y="243"/>
                </a:lnTo>
                <a:lnTo>
                  <a:pt x="1216" y="473"/>
                </a:lnTo>
                <a:lnTo>
                  <a:pt x="1176" y="473"/>
                </a:lnTo>
                <a:lnTo>
                  <a:pt x="1176" y="243"/>
                </a:lnTo>
                <a:lnTo>
                  <a:pt x="1176" y="243"/>
                </a:lnTo>
                <a:close/>
                <a:moveTo>
                  <a:pt x="1083" y="167"/>
                </a:moveTo>
                <a:lnTo>
                  <a:pt x="1125" y="167"/>
                </a:lnTo>
                <a:lnTo>
                  <a:pt x="1125" y="473"/>
                </a:lnTo>
                <a:lnTo>
                  <a:pt x="1083" y="473"/>
                </a:lnTo>
                <a:lnTo>
                  <a:pt x="1083" y="167"/>
                </a:lnTo>
                <a:lnTo>
                  <a:pt x="1083" y="167"/>
                </a:lnTo>
                <a:close/>
                <a:moveTo>
                  <a:pt x="849" y="295"/>
                </a:moveTo>
                <a:lnTo>
                  <a:pt x="884" y="295"/>
                </a:lnTo>
                <a:lnTo>
                  <a:pt x="884" y="473"/>
                </a:lnTo>
                <a:lnTo>
                  <a:pt x="849" y="473"/>
                </a:lnTo>
                <a:lnTo>
                  <a:pt x="849" y="295"/>
                </a:lnTo>
                <a:lnTo>
                  <a:pt x="849" y="295"/>
                </a:lnTo>
                <a:close/>
                <a:moveTo>
                  <a:pt x="631" y="373"/>
                </a:moveTo>
                <a:lnTo>
                  <a:pt x="643" y="373"/>
                </a:lnTo>
                <a:lnTo>
                  <a:pt x="643" y="318"/>
                </a:lnTo>
                <a:lnTo>
                  <a:pt x="667" y="318"/>
                </a:lnTo>
                <a:lnTo>
                  <a:pt x="667" y="306"/>
                </a:lnTo>
                <a:lnTo>
                  <a:pt x="667" y="234"/>
                </a:lnTo>
                <a:lnTo>
                  <a:pt x="702" y="234"/>
                </a:lnTo>
                <a:lnTo>
                  <a:pt x="702" y="306"/>
                </a:lnTo>
                <a:lnTo>
                  <a:pt x="723" y="306"/>
                </a:lnTo>
                <a:lnTo>
                  <a:pt x="723" y="473"/>
                </a:lnTo>
                <a:lnTo>
                  <a:pt x="702" y="473"/>
                </a:lnTo>
                <a:lnTo>
                  <a:pt x="698" y="473"/>
                </a:lnTo>
                <a:lnTo>
                  <a:pt x="687" y="473"/>
                </a:lnTo>
                <a:lnTo>
                  <a:pt x="667" y="473"/>
                </a:lnTo>
                <a:lnTo>
                  <a:pt x="643" y="473"/>
                </a:lnTo>
                <a:lnTo>
                  <a:pt x="631" y="473"/>
                </a:lnTo>
                <a:lnTo>
                  <a:pt x="631" y="373"/>
                </a:lnTo>
                <a:lnTo>
                  <a:pt x="631" y="373"/>
                </a:lnTo>
                <a:close/>
                <a:moveTo>
                  <a:pt x="581" y="255"/>
                </a:moveTo>
                <a:lnTo>
                  <a:pt x="623" y="255"/>
                </a:lnTo>
                <a:lnTo>
                  <a:pt x="623" y="473"/>
                </a:lnTo>
                <a:lnTo>
                  <a:pt x="581" y="473"/>
                </a:lnTo>
                <a:lnTo>
                  <a:pt x="581" y="255"/>
                </a:lnTo>
                <a:lnTo>
                  <a:pt x="581" y="255"/>
                </a:lnTo>
                <a:close/>
                <a:moveTo>
                  <a:pt x="532" y="314"/>
                </a:moveTo>
                <a:lnTo>
                  <a:pt x="557" y="314"/>
                </a:lnTo>
                <a:lnTo>
                  <a:pt x="557" y="356"/>
                </a:lnTo>
                <a:lnTo>
                  <a:pt x="557" y="473"/>
                </a:lnTo>
                <a:lnTo>
                  <a:pt x="532" y="473"/>
                </a:lnTo>
                <a:lnTo>
                  <a:pt x="488" y="473"/>
                </a:lnTo>
                <a:lnTo>
                  <a:pt x="455" y="473"/>
                </a:lnTo>
                <a:lnTo>
                  <a:pt x="455" y="356"/>
                </a:lnTo>
                <a:lnTo>
                  <a:pt x="455" y="302"/>
                </a:lnTo>
                <a:lnTo>
                  <a:pt x="488" y="302"/>
                </a:lnTo>
                <a:lnTo>
                  <a:pt x="488" y="356"/>
                </a:lnTo>
                <a:lnTo>
                  <a:pt x="532" y="356"/>
                </a:lnTo>
                <a:lnTo>
                  <a:pt x="532" y="314"/>
                </a:lnTo>
                <a:lnTo>
                  <a:pt x="532" y="314"/>
                </a:lnTo>
                <a:close/>
                <a:moveTo>
                  <a:pt x="360" y="293"/>
                </a:moveTo>
                <a:lnTo>
                  <a:pt x="426" y="293"/>
                </a:lnTo>
                <a:lnTo>
                  <a:pt x="426" y="473"/>
                </a:lnTo>
                <a:lnTo>
                  <a:pt x="360" y="473"/>
                </a:lnTo>
                <a:lnTo>
                  <a:pt x="360" y="293"/>
                </a:lnTo>
                <a:lnTo>
                  <a:pt x="360" y="293"/>
                </a:lnTo>
                <a:close/>
                <a:moveTo>
                  <a:pt x="287" y="209"/>
                </a:moveTo>
                <a:lnTo>
                  <a:pt x="350" y="209"/>
                </a:lnTo>
                <a:lnTo>
                  <a:pt x="350" y="473"/>
                </a:lnTo>
                <a:lnTo>
                  <a:pt x="287" y="473"/>
                </a:lnTo>
                <a:lnTo>
                  <a:pt x="287" y="209"/>
                </a:lnTo>
                <a:lnTo>
                  <a:pt x="287" y="209"/>
                </a:lnTo>
                <a:close/>
                <a:moveTo>
                  <a:pt x="195" y="184"/>
                </a:moveTo>
                <a:lnTo>
                  <a:pt x="241" y="184"/>
                </a:lnTo>
                <a:lnTo>
                  <a:pt x="241" y="473"/>
                </a:lnTo>
                <a:lnTo>
                  <a:pt x="195" y="473"/>
                </a:lnTo>
                <a:lnTo>
                  <a:pt x="195" y="184"/>
                </a:lnTo>
                <a:lnTo>
                  <a:pt x="195" y="184"/>
                </a:lnTo>
                <a:close/>
                <a:moveTo>
                  <a:pt x="31" y="264"/>
                </a:moveTo>
                <a:lnTo>
                  <a:pt x="92" y="264"/>
                </a:lnTo>
                <a:lnTo>
                  <a:pt x="92" y="473"/>
                </a:lnTo>
                <a:lnTo>
                  <a:pt x="61" y="473"/>
                </a:lnTo>
                <a:lnTo>
                  <a:pt x="31" y="473"/>
                </a:lnTo>
                <a:lnTo>
                  <a:pt x="0" y="473"/>
                </a:lnTo>
                <a:lnTo>
                  <a:pt x="0" y="331"/>
                </a:lnTo>
                <a:lnTo>
                  <a:pt x="31" y="331"/>
                </a:lnTo>
                <a:lnTo>
                  <a:pt x="31" y="264"/>
                </a:lnTo>
                <a:lnTo>
                  <a:pt x="31" y="264"/>
                </a:lnTo>
                <a:close/>
              </a:path>
            </a:pathLst>
          </a:cu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77260" y="1725035"/>
            <a:ext cx="4265787" cy="3374224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43B589A4-B8FC-354E-9C92-ACB85FCEF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145" y="486620"/>
            <a:ext cx="90414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D76A069F-5232-1347-93FB-192D3477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700" y="1513426"/>
            <a:ext cx="77412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CEF273BE-69B5-864C-9258-394A77A23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230" y="1970627"/>
            <a:ext cx="45157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E54F6226-4DFA-024D-8AB8-FC01DE897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893" y="1956340"/>
            <a:ext cx="451573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26EF9A12-6B29-EF42-8D27-6F4AAB58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222" y="3474006"/>
            <a:ext cx="7741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AB346405-EE3F-8342-9188-09863493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344" y="4489972"/>
            <a:ext cx="5222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8">
            <a:extLst>
              <a:ext uri="{FF2B5EF4-FFF2-40B4-BE49-F238E27FC236}">
                <a16:creationId xmlns:a16="http://schemas.microsoft.com/office/drawing/2014/main" id="{3819176F-4ACF-204C-8BB1-C0CA7DBC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544757" y="1719767"/>
            <a:ext cx="4265787" cy="3374224"/>
          </a:xfrm>
          <a:prstGeom prst="rect">
            <a:avLst/>
          </a:prstGeom>
        </p:spPr>
      </p:pic>
      <p:sp>
        <p:nvSpPr>
          <p:cNvPr id="3" name="Text Box 25">
            <a:extLst>
              <a:ext uri="{FF2B5EF4-FFF2-40B4-BE49-F238E27FC236}">
                <a16:creationId xmlns:a16="http://schemas.microsoft.com/office/drawing/2014/main" id="{A64631D5-9003-7F40-9AE7-2E7BF91B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952" y="1001867"/>
            <a:ext cx="85755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4A196183-252C-0143-AAB6-AAA1DA189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512" y="1878167"/>
            <a:ext cx="149321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F6C96D98-6D8B-5A43-BF9D-FE3C4D2C5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2521" y="2294092"/>
            <a:ext cx="843991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AD28ACE1-A568-5143-A685-559DF938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952" y="3474093"/>
            <a:ext cx="7790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02C94194-A777-F141-B5BB-1E9B9522E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919" y="4976967"/>
            <a:ext cx="1624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533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2E8B11-A48A-524F-9DF0-5E09CE06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3A77D7F0-32F3-E142-BD57-701586A4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58800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BAEE0BD4-3C4C-CF44-BB0B-33F7FE43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057400"/>
            <a:ext cx="1066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08C24A5F-40AC-8A4F-9223-DED987ED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4524375"/>
            <a:ext cx="10883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a.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25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F958D2CF-E47A-524F-B027-FB9FF189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44874"/>
            <a:ext cx="1076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b.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Lu,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(Nam </a:t>
            </a:r>
            <a:r>
              <a:rPr lang="en-US" altLang="vi-V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28BBA6EA-5525-7A48-8FE1-9BC85231F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69362"/>
            <a:ext cx="1076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Lu,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(Nam </a:t>
            </a:r>
            <a:r>
              <a:rPr lang="en-US" altLang="vi-VN" sz="27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4F58A7E-2858-9A45-8A6E-AA47F61E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58800"/>
            <a:ext cx="1066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vi-VN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3902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Giao lưu trồng rừng ngập mặn Việt Nam-Nhật Bản">
            <a:extLst>
              <a:ext uri="{FF2B5EF4-FFF2-40B4-BE49-F238E27FC236}">
                <a16:creationId xmlns:a16="http://schemas.microsoft.com/office/drawing/2014/main" id="{980AC953-014C-7946-96DE-2D183B34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30200"/>
            <a:ext cx="73152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7">
            <a:extLst>
              <a:ext uri="{FF2B5EF4-FFF2-40B4-BE49-F238E27FC236}">
                <a16:creationId xmlns:a16="http://schemas.microsoft.com/office/drawing/2014/main" id="{C4F6B641-C00C-4348-A01B-B53B1F40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4737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altLang="en-V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8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A5339C66-6711-FF40-9A20-54D624C8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57" y="546993"/>
            <a:ext cx="1079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5181CF1A-7B59-034D-A55A-C9741B22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261725"/>
            <a:ext cx="11595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le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Bay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13C19C2B-1909-B24C-AFD5-4996D853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880085"/>
            <a:ext cx="11595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le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ngụp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giỡn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eaLnBrk="1" hangingPunct="1"/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pPr eaLnBrk="1" hangingPunct="1"/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Bay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alt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V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2CC5B84-E3E2-A644-B1CF-54131D029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499" y="5013949"/>
            <a:ext cx="106288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C62E85E2-F9D1-4B4C-9E16-7AE465B71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88399" y="5383788"/>
            <a:ext cx="596901" cy="37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86243351-4920-DA43-8D72-605F38B14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399" y="5383787"/>
            <a:ext cx="1932516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ABE3E8C6-CF52-414A-BCB8-DF53B8612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450" y="5735298"/>
            <a:ext cx="483129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1A1A2D6E-CC37-1240-9AEF-178CCF3DF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69" y="1797750"/>
            <a:ext cx="4069650" cy="4069650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E04295D-67B4-E147-B9E2-7B51FA46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9906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hay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6,7,8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rườm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4C33E838-380B-2440-B0EB-889AAF70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3021457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* Khi sử dụng quan hệ từ cần chú ý điều gì?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3AA345B-4B7D-AF4F-90FC-DFD4B7B7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24138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 - BT3.</a:t>
            </a:r>
          </a:p>
        </p:txBody>
      </p:sp>
    </p:spTree>
    <p:extLst>
      <p:ext uri="{BB962C8B-B14F-4D97-AF65-F5344CB8AC3E}">
        <p14:creationId xmlns:p14="http://schemas.microsoft.com/office/powerpoint/2010/main" val="1713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0"/>
            <a:ext cx="9711145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11" name="ïŝľîdé">
            <a:extLst>
              <a:ext uri="{FF2B5EF4-FFF2-40B4-BE49-F238E27FC236}">
                <a16:creationId xmlns:a16="http://schemas.microsoft.com/office/drawing/2014/main" id="{35A4E169-123B-431F-BF6C-77B08E8A35DB}"/>
              </a:ext>
            </a:extLst>
          </p:cNvPr>
          <p:cNvSpPr txBox="1"/>
          <p:nvPr/>
        </p:nvSpPr>
        <p:spPr>
          <a:xfrm>
            <a:off x="4355744" y="3003748"/>
            <a:ext cx="4034035" cy="85050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4000" dirty="0">
                <a:latin typeface="Times New Roman" panose="02020603050405020304" pitchFamily="18" charset="0"/>
                <a:ea typeface="三极准柔宋" panose="00000500000000000000" pitchFamily="2" charset="-122"/>
                <a:cs typeface="Times New Roman" panose="02020603050405020304" pitchFamily="18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343303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855</Words>
  <Application>Microsoft Office PowerPoint</Application>
  <PresentationFormat>Widescreen</PresentationFormat>
  <Paragraphs>27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等线</vt:lpstr>
      <vt:lpstr>三极准柔宋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93</cp:revision>
  <dcterms:created xsi:type="dcterms:W3CDTF">2019-03-29T12:25:33Z</dcterms:created>
  <dcterms:modified xsi:type="dcterms:W3CDTF">2021-12-02T03:39:08Z</dcterms:modified>
</cp:coreProperties>
</file>