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3"/>
  </p:notesMasterIdLst>
  <p:sldIdLst>
    <p:sldId id="340" r:id="rId11"/>
    <p:sldId id="375" r:id="rId12"/>
    <p:sldId id="258" r:id="rId13"/>
    <p:sldId id="368" r:id="rId14"/>
    <p:sldId id="369" r:id="rId15"/>
    <p:sldId id="370" r:id="rId16"/>
    <p:sldId id="257" r:id="rId17"/>
    <p:sldId id="295" r:id="rId18"/>
    <p:sldId id="317" r:id="rId19"/>
    <p:sldId id="335" r:id="rId20"/>
    <p:sldId id="336" r:id="rId21"/>
    <p:sldId id="337" r:id="rId22"/>
    <p:sldId id="371" r:id="rId23"/>
    <p:sldId id="377" r:id="rId24"/>
    <p:sldId id="338" r:id="rId25"/>
    <p:sldId id="376" r:id="rId26"/>
    <p:sldId id="373" r:id="rId27"/>
    <p:sldId id="374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274" r:id="rId40"/>
    <p:sldId id="350" r:id="rId41"/>
    <p:sldId id="297" r:id="rId42"/>
  </p:sldIdLst>
  <p:sldSz cx="12190413" cy="6859588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85C4"/>
    <a:srgbClr val="FFFF00"/>
    <a:srgbClr val="969696"/>
    <a:srgbClr val="FF0000"/>
    <a:srgbClr val="E48119"/>
    <a:srgbClr val="E68319"/>
    <a:srgbClr val="FFD168"/>
    <a:srgbClr val="FFA500"/>
    <a:srgbClr val="E6E6E6"/>
    <a:srgbClr val="F9E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7926" autoAdjust="0"/>
  </p:normalViewPr>
  <p:slideViewPr>
    <p:cSldViewPr snapToGrid="0" showGuides="1">
      <p:cViewPr varScale="1">
        <p:scale>
          <a:sx n="102" d="100"/>
          <a:sy n="102" d="100"/>
        </p:scale>
        <p:origin x="852" y="12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9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355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3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CE19E6B6-CC48-4135-A060-007CDEC03724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5700914B-1B57-4A02-8C9A-0B8421183005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99CF4E9-78C6-437D-BFFE-0E6453B690FC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D7605B81-4DCF-4447-937E-19C3F6737CE5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7F6B2C5-E528-43DD-8038-1713FB92B12A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50B1DA19-05AF-4182-ABD2-B8662FC23FB3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B4F1745-B183-49EE-B236-6D53240D1485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B07FBCF-17B8-46A9-8B1F-0A3027E101BB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B0630D0-7C9B-4CED-A0E1-CAA2EF591C75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E5E5E58A-48E4-49BA-BB89-D9764A79609A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17/9/2021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slide" Target="slide25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0.xml"/><Relationship Id="rId34" Type="http://schemas.openxmlformats.org/officeDocument/2006/relationships/slide" Target="slide30.xml"/><Relationship Id="rId7" Type="http://schemas.openxmlformats.org/officeDocument/2006/relationships/image" Target="../media/image14.gif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slide" Target="slide24.xml"/><Relationship Id="rId33" Type="http://schemas.openxmlformats.org/officeDocument/2006/relationships/image" Target="../media/image29.gif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slide" Target="slide28.xml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24" Type="http://schemas.openxmlformats.org/officeDocument/2006/relationships/slide" Target="slide23.xml"/><Relationship Id="rId32" Type="http://schemas.openxmlformats.org/officeDocument/2006/relationships/image" Target="../media/image28.gif"/><Relationship Id="rId5" Type="http://schemas.openxmlformats.org/officeDocument/2006/relationships/audio" Target="../media/audio2.wav"/><Relationship Id="rId15" Type="http://schemas.openxmlformats.org/officeDocument/2006/relationships/image" Target="../media/image22.png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image" Target="../media/image17.gif"/><Relationship Id="rId19" Type="http://schemas.openxmlformats.org/officeDocument/2006/relationships/image" Target="../media/image26.png"/><Relationship Id="rId31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2.xml"/><Relationship Id="rId7" Type="http://schemas.openxmlformats.org/officeDocument/2006/relationships/slide" Target="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4830935" y="803509"/>
            <a:ext cx="305083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8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Calibri" panose="020F0502020204030204" charset="0"/>
              </a:rPr>
              <a:t>TOÁN</a:t>
            </a:r>
            <a:endParaRPr lang="en-US" altLang="zh-CN" sz="8800" spc="600" dirty="0">
              <a:solidFill>
                <a:srgbClr val="EB666A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327449" y="2258330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</a:p>
          </p:txBody>
        </p:sp>
      </p:grpSp>
      <p:sp>
        <p:nvSpPr>
          <p:cNvPr id="13" name="圆角矩形 35">
            <a:extLst>
              <a:ext uri="{FF2B5EF4-FFF2-40B4-BE49-F238E27FC236}">
                <a16:creationId xmlns:a16="http://schemas.microsoft.com/office/drawing/2014/main" id="{0C9E2E91-1BBA-40BE-8C7F-FF0C3B3D1D93}"/>
              </a:ext>
            </a:extLst>
          </p:cNvPr>
          <p:cNvSpPr/>
          <p:nvPr/>
        </p:nvSpPr>
        <p:spPr>
          <a:xfrm>
            <a:off x="4983466" y="3973283"/>
            <a:ext cx="2683325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id="{254352E2-6CA9-4ADA-A005-E4D4C913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800" y="3973110"/>
            <a:ext cx="2669991" cy="4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quarelle" panose="02040603050506020204" pitchFamily="18" charset="0"/>
                <a:ea typeface="隶书" panose="02010509060101010101" charset="-122"/>
                <a:cs typeface="Arial" panose="020B0604020202020204" pitchFamily="34" charset="0"/>
              </a:rPr>
              <a:t>Người thực hiện: EduFive</a:t>
            </a:r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quarelle" panose="02040603050506020204" pitchFamily="18" charset="0"/>
              <a:ea typeface="隶书" panose="02010509060101010101" charset="-122"/>
              <a:cs typeface="Arial" panose="020B0604020202020204" pitchFamily="34" charset="0"/>
            </a:endParaRPr>
          </a:p>
        </p:txBody>
      </p: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:a16="http://schemas.microsoft.com/office/drawing/2014/main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3" grpId="0" bldLvl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9B31540B-ABF0-4AD9-BBAE-D2E6ACB0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91705C9-3DF0-4EC9-B039-E30B7F5E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>
            <a:extLst>
              <a:ext uri="{FF2B5EF4-FFF2-40B4-BE49-F238E27FC236}">
                <a16:creationId xmlns:a16="http://schemas.microsoft.com/office/drawing/2014/main" id="{A3566133-7412-432D-803F-027CDA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id="{DB473D15-A32C-4ECF-B7B3-DDD12D55B87F}"/>
              </a:ext>
            </a:extLst>
          </p:cNvPr>
          <p:cNvSpPr>
            <a:spLocks/>
          </p:cNvSpPr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C41720-17D0-47E3-A86A-537348B09CF6}"/>
              </a:ext>
            </a:extLst>
          </p:cNvPr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060E4A-B8C0-4052-BE68-CD196ABBD369}"/>
                </a:ext>
              </a:extLst>
            </p:cNvPr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>
                <a:extLst>
                  <a:ext uri="{FF2B5EF4-FFF2-40B4-BE49-F238E27FC236}">
                    <a16:creationId xmlns:a16="http://schemas.microsoft.com/office/drawing/2014/main" id="{1C409AFA-972D-4777-8364-353689C3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9986AEA-1C8B-4978-8AA1-28AB0404E532}"/>
                  </a:ext>
                </a:extLst>
              </p:cNvPr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54B9A223-3692-41B7-AE18-355B5E309E94}"/>
                    </a:ext>
                  </a:extLst>
                </p:cNvPr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>
                    <a:extLst>
                      <a:ext uri="{FF2B5EF4-FFF2-40B4-BE49-F238E27FC236}">
                        <a16:creationId xmlns:a16="http://schemas.microsoft.com/office/drawing/2014/main" id="{40C62991-C309-4EEA-9EA5-B05A025B04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>
                    <a:extLst>
                      <a:ext uri="{FF2B5EF4-FFF2-40B4-BE49-F238E27FC236}">
                        <a16:creationId xmlns:a16="http://schemas.microsoft.com/office/drawing/2014/main" id="{690702D1-2337-441D-AD70-288DD6A45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>
                    <a:extLst>
                      <a:ext uri="{FF2B5EF4-FFF2-40B4-BE49-F238E27FC236}">
                        <a16:creationId xmlns:a16="http://schemas.microsoft.com/office/drawing/2014/main" id="{944F6561-8903-40F5-89D1-08FAB644F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>
                  <a:extLst>
                    <a:ext uri="{FF2B5EF4-FFF2-40B4-BE49-F238E27FC236}">
                      <a16:creationId xmlns:a16="http://schemas.microsoft.com/office/drawing/2014/main" id="{180AD39A-A679-49D6-95C9-08F9D6197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>
                  <a:extLst>
                    <a:ext uri="{FF2B5EF4-FFF2-40B4-BE49-F238E27FC236}">
                      <a16:creationId xmlns:a16="http://schemas.microsoft.com/office/drawing/2014/main" id="{BE7B6341-DDFC-481D-977E-096A50C11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40C569-345F-44F8-9983-6CD5CD2BB436}"/>
                </a:ext>
              </a:extLst>
            </p:cNvPr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>
                <a:extLst>
                  <a:ext uri="{FF2B5EF4-FFF2-40B4-BE49-F238E27FC236}">
                    <a16:creationId xmlns:a16="http://schemas.microsoft.com/office/drawing/2014/main" id="{29B00E1C-BE51-4CD8-A5F3-77C3A365E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:a16="http://schemas.microsoft.com/office/drawing/2014/main" id="{5587A665-0729-480D-9385-3E008B9C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id="{D860FFCA-3918-482D-B7DD-54BA3AF35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98BEB-F8F5-41EA-98F7-9DD9EA5A4274}"/>
              </a:ext>
            </a:extLst>
          </p:cNvPr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>
              <a:extLst>
                <a:ext uri="{FF2B5EF4-FFF2-40B4-BE49-F238E27FC236}">
                  <a16:creationId xmlns:a16="http://schemas.microsoft.com/office/drawing/2014/main" id="{AE96D729-C5B7-49EC-BE4C-215C81EC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B30173-31F6-44F5-B079-649F8F45EA01}"/>
                </a:ext>
              </a:extLst>
            </p:cNvPr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>
                <a:extLst>
                  <a:ext uri="{FF2B5EF4-FFF2-40B4-BE49-F238E27FC236}">
                    <a16:creationId xmlns:a16="http://schemas.microsoft.com/office/drawing/2014/main" id="{732CCF34-4EA3-47F4-BC67-5157AFB21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1" name="Line 48">
                <a:extLst>
                  <a:ext uri="{FF2B5EF4-FFF2-40B4-BE49-F238E27FC236}">
                    <a16:creationId xmlns:a16="http://schemas.microsoft.com/office/drawing/2014/main" id="{C960F594-186D-413B-9BB6-C690CD3AC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AF846-FF7A-4A3E-AB28-36EE1349F5E2}"/>
              </a:ext>
            </a:extLst>
          </p:cNvPr>
          <p:cNvGrpSpPr/>
          <p:nvPr/>
        </p:nvGrpSpPr>
        <p:grpSpPr>
          <a:xfrm>
            <a:off x="3467326" y="1846465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BAEEAAD0-6968-428E-BF6D-C84898FE4E8C}"/>
                </a:ext>
              </a:extLst>
            </p:cNvPr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93DE84-E1FD-45BA-A321-A3546AF1F819}"/>
                </a:ext>
              </a:extLst>
            </p:cNvPr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 số  </a:t>
              </a:r>
            </a:p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phân số nào?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4A8CF9-3DB2-47F8-9F22-32B75101DB2C}"/>
                </a:ext>
              </a:extLst>
            </p:cNvPr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>
                <a:extLst>
                  <a:ext uri="{FF2B5EF4-FFF2-40B4-BE49-F238E27FC236}">
                    <a16:creationId xmlns:a16="http://schemas.microsoft.com/office/drawing/2014/main" id="{E9230CC4-4878-4533-9649-E457953A4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434E3ED-F28C-4691-A9B7-1421DE64702F}"/>
                  </a:ext>
                </a:extLst>
              </p:cNvPr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>
                  <a:extLst>
                    <a:ext uri="{FF2B5EF4-FFF2-40B4-BE49-F238E27FC236}">
                      <a16:creationId xmlns:a16="http://schemas.microsoft.com/office/drawing/2014/main" id="{80B61AE0-DDC5-4982-802A-D13AB65F2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50" name="Line 48">
                  <a:extLst>
                    <a:ext uri="{FF2B5EF4-FFF2-40B4-BE49-F238E27FC236}">
                      <a16:creationId xmlns:a16="http://schemas.microsoft.com/office/drawing/2014/main" id="{B1666307-FB85-43A8-86D7-4871934A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>
            <a:extLst>
              <a:ext uri="{FF2B5EF4-FFF2-40B4-BE49-F238E27FC236}">
                <a16:creationId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DC5F44E-DDAD-4990-9DE2-7EEEA00A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580" y="2669480"/>
            <a:ext cx="1520627" cy="1520627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49CC09F-B7E0-4269-986E-53F69CACB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018" y="2669480"/>
            <a:ext cx="1520627" cy="1520627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82CA7673-7DF9-4105-96B4-0D57BE06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03" y="266948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AutoShape 7">
            <a:extLst>
              <a:ext uri="{FF2B5EF4-FFF2-40B4-BE49-F238E27FC236}">
                <a16:creationId xmlns:a16="http://schemas.microsoft.com/office/drawing/2014/main" id="{A438D492-7021-4579-969F-DF00F96F75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4729" y="3425032"/>
            <a:ext cx="760313" cy="760314"/>
          </a:xfrm>
          <a:prstGeom prst="rtTriangle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8">
            <a:extLst>
              <a:ext uri="{FF2B5EF4-FFF2-40B4-BE49-F238E27FC236}">
                <a16:creationId xmlns:a16="http://schemas.microsoft.com/office/drawing/2014/main" id="{CA1E5D34-5B6D-4ACB-BC4C-745224E8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967" y="267265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9">
            <a:extLst>
              <a:ext uri="{FF2B5EF4-FFF2-40B4-BE49-F238E27FC236}">
                <a16:creationId xmlns:a16="http://schemas.microsoft.com/office/drawing/2014/main" id="{01DC3B63-3DE1-4A57-8A4B-5BEA5C08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629" y="267265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Line 10">
            <a:extLst>
              <a:ext uri="{FF2B5EF4-FFF2-40B4-BE49-F238E27FC236}">
                <a16:creationId xmlns:a16="http://schemas.microsoft.com/office/drawing/2014/main" id="{7FB803D9-9260-4995-BEE7-437E56E7B0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3141" y="267265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>
            <a:extLst>
              <a:ext uri="{FF2B5EF4-FFF2-40B4-BE49-F238E27FC236}">
                <a16:creationId xmlns:a16="http://schemas.microsoft.com/office/drawing/2014/main" id="{5F52C3DE-3A7C-4041-BF62-C128D0D37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4252" y="2672654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2">
            <a:extLst>
              <a:ext uri="{FF2B5EF4-FFF2-40B4-BE49-F238E27FC236}">
                <a16:creationId xmlns:a16="http://schemas.microsoft.com/office/drawing/2014/main" id="{21419135-C2DD-4718-A1EB-BDAE3CE4F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8216" y="266948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AutoShape 24">
            <a:extLst>
              <a:ext uri="{FF2B5EF4-FFF2-40B4-BE49-F238E27FC236}">
                <a16:creationId xmlns:a16="http://schemas.microsoft.com/office/drawing/2014/main" id="{26B7243C-E04E-43A7-B961-40A1415244A8}"/>
              </a:ext>
            </a:extLst>
          </p:cNvPr>
          <p:cNvSpPr>
            <a:spLocks/>
          </p:cNvSpPr>
          <p:nvPr/>
        </p:nvSpPr>
        <p:spPr bwMode="auto">
          <a:xfrm rot="16200000">
            <a:off x="5199178" y="1822659"/>
            <a:ext cx="287301" cy="5180925"/>
          </a:xfrm>
          <a:prstGeom prst="leftBrace">
            <a:avLst>
              <a:gd name="adj1" fmla="val 1502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0489" name="Line 25">
            <a:extLst>
              <a:ext uri="{FF2B5EF4-FFF2-40B4-BE49-F238E27FC236}">
                <a16:creationId xmlns:a16="http://schemas.microsoft.com/office/drawing/2014/main" id="{8F1BFDE9-8FF0-4449-BFF9-ED9D27DEA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0929" y="266630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0" name="Line 26">
            <a:extLst>
              <a:ext uri="{FF2B5EF4-FFF2-40B4-BE49-F238E27FC236}">
                <a16:creationId xmlns:a16="http://schemas.microsoft.com/office/drawing/2014/main" id="{30D79258-FBEC-41B0-B829-599575577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2040" y="2666305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1" name="Line 27">
            <a:extLst>
              <a:ext uri="{FF2B5EF4-FFF2-40B4-BE49-F238E27FC236}">
                <a16:creationId xmlns:a16="http://schemas.microsoft.com/office/drawing/2014/main" id="{A3060B9E-6580-443F-885D-A5AA5E3C0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6004" y="2663131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2" name="Line 28">
            <a:extLst>
              <a:ext uri="{FF2B5EF4-FFF2-40B4-BE49-F238E27FC236}">
                <a16:creationId xmlns:a16="http://schemas.microsoft.com/office/drawing/2014/main" id="{D2CC5789-A456-4265-A311-92F2F2F58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605" y="2667893"/>
            <a:ext cx="1520627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3" name="Line 29">
            <a:extLst>
              <a:ext uri="{FF2B5EF4-FFF2-40B4-BE49-F238E27FC236}">
                <a16:creationId xmlns:a16="http://schemas.microsoft.com/office/drawing/2014/main" id="{D45C41A0-D3A1-429F-8D9C-87C1B569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2667893"/>
            <a:ext cx="1515866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4" name="Line 30">
            <a:extLst>
              <a:ext uri="{FF2B5EF4-FFF2-40B4-BE49-F238E27FC236}">
                <a16:creationId xmlns:a16="http://schemas.microsoft.com/office/drawing/2014/main" id="{FE5C640B-066B-4459-8E18-5F107D458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6331" y="2664718"/>
            <a:ext cx="0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5" name="Line 31">
            <a:extLst>
              <a:ext uri="{FF2B5EF4-FFF2-40B4-BE49-F238E27FC236}">
                <a16:creationId xmlns:a16="http://schemas.microsoft.com/office/drawing/2014/main" id="{5A7585E2-26E3-49D8-9E98-095F909CB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3431380"/>
            <a:ext cx="15238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6" name="Line 32">
            <a:extLst>
              <a:ext uri="{FF2B5EF4-FFF2-40B4-BE49-F238E27FC236}">
                <a16:creationId xmlns:a16="http://schemas.microsoft.com/office/drawing/2014/main" id="{2375DEA6-FE4F-4002-BF0C-B84EBCE27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4579" y="3425031"/>
            <a:ext cx="15174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7" name="AutoShape 33">
            <a:extLst>
              <a:ext uri="{FF2B5EF4-FFF2-40B4-BE49-F238E27FC236}">
                <a16:creationId xmlns:a16="http://schemas.microsoft.com/office/drawing/2014/main" id="{7C876AE7-F5E4-404A-A20D-931A8BA38E3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199179" y="-109076"/>
            <a:ext cx="287300" cy="5180925"/>
          </a:xfrm>
          <a:prstGeom prst="leftBrace">
            <a:avLst>
              <a:gd name="adj1" fmla="val 1502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Text Box 54">
            <a:extLst>
              <a:ext uri="{FF2B5EF4-FFF2-40B4-BE49-F238E27FC236}">
                <a16:creationId xmlns:a16="http://schemas.microsoft.com/office/drawing/2014/main" id="{EDB5B357-0135-476B-851B-2FAE51D7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79" y="1433256"/>
            <a:ext cx="17105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1: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DFB68-1138-41B4-BC6C-B249736982BA}"/>
              </a:ext>
            </a:extLst>
          </p:cNvPr>
          <p:cNvGrpSpPr/>
          <p:nvPr/>
        </p:nvGrpSpPr>
        <p:grpSpPr>
          <a:xfrm>
            <a:off x="6865686" y="1402820"/>
            <a:ext cx="595536" cy="1015868"/>
            <a:chOff x="6866580" y="874720"/>
            <a:chExt cx="595614" cy="1016000"/>
          </a:xfrm>
        </p:grpSpPr>
        <p:sp>
          <p:nvSpPr>
            <p:cNvPr id="54" name="Text Box 21">
              <a:extLst>
                <a:ext uri="{FF2B5EF4-FFF2-40B4-BE49-F238E27FC236}">
                  <a16:creationId xmlns:a16="http://schemas.microsoft.com/office/drawing/2014/main" id="{A92DBAB1-0F83-4083-BF98-D643650E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6D59C26B-6D1E-4DC1-9433-45003BCF2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819A9B-EDB8-4CB8-AB64-8148A0F1AA53}"/>
              </a:ext>
            </a:extLst>
          </p:cNvPr>
          <p:cNvGrpSpPr/>
          <p:nvPr/>
        </p:nvGrpSpPr>
        <p:grpSpPr>
          <a:xfrm>
            <a:off x="5043473" y="1402820"/>
            <a:ext cx="595536" cy="1015868"/>
            <a:chOff x="6866580" y="874720"/>
            <a:chExt cx="595614" cy="1016000"/>
          </a:xfrm>
        </p:grpSpPr>
        <p:sp>
          <p:nvSpPr>
            <p:cNvPr id="62" name="Text Box 21">
              <a:extLst>
                <a:ext uri="{FF2B5EF4-FFF2-40B4-BE49-F238E27FC236}">
                  <a16:creationId xmlns:a16="http://schemas.microsoft.com/office/drawing/2014/main" id="{869BCF8E-A746-4EB7-9D8C-9AC0F5B91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3" name="Line 48">
              <a:extLst>
                <a:ext uri="{FF2B5EF4-FFF2-40B4-BE49-F238E27FC236}">
                  <a16:creationId xmlns:a16="http://schemas.microsoft.com/office/drawing/2014/main" id="{BDDE7CD0-049A-483A-B446-83BB291F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A585F69-6AC8-43D8-980B-B2A7A18465B0}"/>
              </a:ext>
            </a:extLst>
          </p:cNvPr>
          <p:cNvGrpSpPr/>
          <p:nvPr/>
        </p:nvGrpSpPr>
        <p:grpSpPr>
          <a:xfrm>
            <a:off x="3247092" y="1402820"/>
            <a:ext cx="595536" cy="1015868"/>
            <a:chOff x="6866580" y="874720"/>
            <a:chExt cx="595614" cy="1016000"/>
          </a:xfrm>
        </p:grpSpPr>
        <p:sp>
          <p:nvSpPr>
            <p:cNvPr id="65" name="Text Box 21">
              <a:extLst>
                <a:ext uri="{FF2B5EF4-FFF2-40B4-BE49-F238E27FC236}">
                  <a16:creationId xmlns:a16="http://schemas.microsoft.com/office/drawing/2014/main" id="{B984100C-CB6B-4F92-9B23-AF70AD80A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6" name="Line 48">
              <a:extLst>
                <a:ext uri="{FF2B5EF4-FFF2-40B4-BE49-F238E27FC236}">
                  <a16:creationId xmlns:a16="http://schemas.microsoft.com/office/drawing/2014/main" id="{56D6F02D-F191-4399-AA96-2389764CA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D2CC35-3E2E-4077-8588-027EC995E709}"/>
              </a:ext>
            </a:extLst>
          </p:cNvPr>
          <p:cNvGrpSpPr/>
          <p:nvPr/>
        </p:nvGrpSpPr>
        <p:grpSpPr>
          <a:xfrm>
            <a:off x="4828048" y="4571128"/>
            <a:ext cx="732396" cy="1015531"/>
            <a:chOff x="4828677" y="4005335"/>
            <a:chExt cx="732491" cy="1015663"/>
          </a:xfrm>
        </p:grpSpPr>
        <p:sp>
          <p:nvSpPr>
            <p:cNvPr id="67" name="Text Box 47">
              <a:extLst>
                <a:ext uri="{FF2B5EF4-FFF2-40B4-BE49-F238E27FC236}">
                  <a16:creationId xmlns:a16="http://schemas.microsoft.com/office/drawing/2014/main" id="{F35CD378-A6D8-4F70-9758-1D33FDFA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757" y="4005335"/>
              <a:ext cx="3770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8" name="Line 48">
              <a:extLst>
                <a:ext uri="{FF2B5EF4-FFF2-40B4-BE49-F238E27FC236}">
                  <a16:creationId xmlns:a16="http://schemas.microsoft.com/office/drawing/2014/main" id="{33809526-9578-4565-B9BC-E91A9ABE8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033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  <p:sp>
          <p:nvSpPr>
            <p:cNvPr id="69" name="Text Box 49">
              <a:extLst>
                <a:ext uri="{FF2B5EF4-FFF2-40B4-BE49-F238E27FC236}">
                  <a16:creationId xmlns:a16="http://schemas.microsoft.com/office/drawing/2014/main" id="{EA981243-61BA-45D3-BE3E-AD2956945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770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45315B-DC71-4DB9-8DF1-8DE183128DED}"/>
              </a:ext>
            </a:extLst>
          </p:cNvPr>
          <p:cNvGrpSpPr/>
          <p:nvPr/>
        </p:nvGrpSpPr>
        <p:grpSpPr>
          <a:xfrm>
            <a:off x="8118968" y="1465519"/>
            <a:ext cx="711601" cy="1015531"/>
            <a:chOff x="8555037" y="609604"/>
            <a:chExt cx="533400" cy="1015663"/>
          </a:xfrm>
        </p:grpSpPr>
        <p:sp>
          <p:nvSpPr>
            <p:cNvPr id="70" name="Text Box 41">
              <a:extLst>
                <a:ext uri="{FF2B5EF4-FFF2-40B4-BE49-F238E27FC236}">
                  <a16:creationId xmlns:a16="http://schemas.microsoft.com/office/drawing/2014/main" id="{0AF0F25F-D028-456D-8F14-FD0332CF0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33" y="609604"/>
              <a:ext cx="42674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1" name="Line 42">
              <a:extLst>
                <a:ext uri="{FF2B5EF4-FFF2-40B4-BE49-F238E27FC236}">
                  <a16:creationId xmlns:a16="http://schemas.microsoft.com/office/drawing/2014/main" id="{19CC8BCD-7B80-4BFC-9D2D-7012D2DF4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001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 Box 11">
            <a:extLst>
              <a:ext uri="{FF2B5EF4-FFF2-40B4-BE49-F238E27FC236}">
                <a16:creationId xmlns:a16="http://schemas.microsoft.com/office/drawing/2014/main" id="{3A68F66D-1EEE-4C8D-B34B-B3BE69D9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953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 Box 11">
            <a:extLst>
              <a:ext uri="{FF2B5EF4-FFF2-40B4-BE49-F238E27FC236}">
                <a16:creationId xmlns:a16="http://schemas.microsoft.com/office/drawing/2014/main" id="{E64D442B-F3B9-470B-9279-A3C36AC8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244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Text Box 50">
            <a:extLst>
              <a:ext uri="{FF2B5EF4-FFF2-40B4-BE49-F238E27FC236}">
                <a16:creationId xmlns:a16="http://schemas.microsoft.com/office/drawing/2014/main" id="{FE0FED68-B301-4BF0-8D43-7BA8335C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43" y="1693262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339933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999DD5-E16C-4AEF-A62F-8AC448272F1A}"/>
              </a:ext>
            </a:extLst>
          </p:cNvPr>
          <p:cNvGrpSpPr/>
          <p:nvPr/>
        </p:nvGrpSpPr>
        <p:grpSpPr>
          <a:xfrm>
            <a:off x="9436980" y="2578214"/>
            <a:ext cx="2142630" cy="1246939"/>
            <a:chOff x="9438209" y="2012161"/>
            <a:chExt cx="2142909" cy="12471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F0A958-E1BD-47D9-8742-A627BEC8E15C}"/>
                </a:ext>
              </a:extLst>
            </p:cNvPr>
            <p:cNvGrpSpPr/>
            <p:nvPr/>
          </p:nvGrpSpPr>
          <p:grpSpPr>
            <a:xfrm>
              <a:off x="9438209" y="2012161"/>
              <a:ext cx="2142909" cy="1247101"/>
              <a:chOff x="9433133" y="2040613"/>
              <a:chExt cx="2142909" cy="1247101"/>
            </a:xfrm>
          </p:grpSpPr>
          <p:grpSp>
            <p:nvGrpSpPr>
              <p:cNvPr id="9" name="Group 43">
                <a:extLst>
                  <a:ext uri="{FF2B5EF4-FFF2-40B4-BE49-F238E27FC236}">
                    <a16:creationId xmlns:a16="http://schemas.microsoft.com/office/drawing/2014/main" id="{2F4475C9-CF98-46C5-8633-4B0DB3DD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33133" y="2040613"/>
                <a:ext cx="2142909" cy="1247101"/>
                <a:chOff x="432" y="1920"/>
                <a:chExt cx="1296" cy="864"/>
              </a:xfrm>
              <a:solidFill>
                <a:srgbClr val="FBD872"/>
              </a:solidFill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A124746-F9F0-417F-A99B-0F8DE6A46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1920"/>
                  <a:ext cx="1296" cy="864"/>
                </a:xfrm>
                <a:prstGeom prst="rect">
                  <a:avLst/>
                </a:prstGeom>
                <a:grpFill/>
                <a:ln w="38100" algn="ctr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wrap="none"/>
                <a:lstStyle/>
                <a:p>
                  <a:pPr marL="457154" indent="-457154">
                    <a:spcBef>
                      <a:spcPct val="50000"/>
                    </a:spcBef>
                    <a:defRPr/>
                  </a:pPr>
                  <a:endParaRPr lang="vi-VN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/>
                  </a:endParaRPr>
                </a:p>
              </p:txBody>
            </p:sp>
            <p:grpSp>
              <p:nvGrpSpPr>
                <p:cNvPr id="8219" name="Group 45">
                  <a:extLst>
                    <a:ext uri="{FF2B5EF4-FFF2-40B4-BE49-F238E27FC236}">
                      <a16:creationId xmlns:a16="http://schemas.microsoft.com/office/drawing/2014/main" id="{902B835F-93F1-49EB-AD56-456AE13CC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" y="2025"/>
                  <a:ext cx="443" cy="704"/>
                  <a:chOff x="2393" y="3214"/>
                  <a:chExt cx="443" cy="704"/>
                </a:xfrm>
                <a:grpFill/>
              </p:grpSpPr>
              <p:grpSp>
                <p:nvGrpSpPr>
                  <p:cNvPr id="8224" name="Group 46">
                    <a:extLst>
                      <a:ext uri="{FF2B5EF4-FFF2-40B4-BE49-F238E27FC236}">
                        <a16:creationId xmlns:a16="http://schemas.microsoft.com/office/drawing/2014/main" id="{FA8B6572-95F3-44DE-AF72-F83956412C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6" y="3214"/>
                    <a:ext cx="240" cy="704"/>
                    <a:chOff x="1182" y="1328"/>
                    <a:chExt cx="240" cy="704"/>
                  </a:xfrm>
                  <a:grpFill/>
                </p:grpSpPr>
                <p:sp>
                  <p:nvSpPr>
                    <p:cNvPr id="8226" name="Text Box 47">
                      <a:extLst>
                        <a:ext uri="{FF2B5EF4-FFF2-40B4-BE49-F238E27FC236}">
                          <a16:creationId xmlns:a16="http://schemas.microsoft.com/office/drawing/2014/main" id="{B51C5207-2F1C-4752-885E-E9A7DF0AE76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86" y="1328"/>
                      <a:ext cx="228" cy="704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8227" name="Line 48">
                      <a:extLst>
                        <a:ext uri="{FF2B5EF4-FFF2-40B4-BE49-F238E27FC236}">
                          <a16:creationId xmlns:a16="http://schemas.microsoft.com/office/drawing/2014/main" id="{A4FEB003-B632-497A-B7FF-B596640B29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82" y="1640"/>
                      <a:ext cx="240" cy="0"/>
                    </a:xfrm>
                    <a:prstGeom prst="line">
                      <a:avLst/>
                    </a:prstGeom>
                    <a:grpFill/>
                    <a:ln w="190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25" name="Text Box 49">
                    <a:extLst>
                      <a:ext uri="{FF2B5EF4-FFF2-40B4-BE49-F238E27FC236}">
                        <a16:creationId xmlns:a16="http://schemas.microsoft.com/office/drawing/2014/main" id="{9FC4D94D-2094-422F-9E5E-9E4B707349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3" y="3343"/>
                    <a:ext cx="228" cy="38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339933"/>
                        </a:solidFill>
                        <a:latin typeface="Times New Roman" panose="02020603050405020304" pitchFamily="18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8221" name="Group 51">
                  <a:extLst>
                    <a:ext uri="{FF2B5EF4-FFF2-40B4-BE49-F238E27FC236}">
                      <a16:creationId xmlns:a16="http://schemas.microsoft.com/office/drawing/2014/main" id="{A8383495-39EE-4056-A61B-5635CF129D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27" y="2028"/>
                  <a:ext cx="346" cy="704"/>
                  <a:chOff x="1013" y="1249"/>
                  <a:chExt cx="346" cy="704"/>
                </a:xfrm>
                <a:grpFill/>
              </p:grpSpPr>
              <p:sp>
                <p:nvSpPr>
                  <p:cNvPr id="8222" name="Text Box 52">
                    <a:extLst>
                      <a:ext uri="{FF2B5EF4-FFF2-40B4-BE49-F238E27FC236}">
                        <a16:creationId xmlns:a16="http://schemas.microsoft.com/office/drawing/2014/main" id="{D73CA9BD-F3AF-499A-8F4B-D9C160BA8D1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3" y="1249"/>
                    <a:ext cx="344" cy="7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21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8</a:t>
                    </a:r>
                  </a:p>
                </p:txBody>
              </p:sp>
              <p:sp>
                <p:nvSpPr>
                  <p:cNvPr id="8223" name="Line 53">
                    <a:extLst>
                      <a:ext uri="{FF2B5EF4-FFF2-40B4-BE49-F238E27FC236}">
                        <a16:creationId xmlns:a16="http://schemas.microsoft.com/office/drawing/2014/main" id="{2844D636-E352-4F31-8ACD-9F35BB48D1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23" y="1558"/>
                    <a:ext cx="336" cy="0"/>
                  </a:xfrm>
                  <a:prstGeom prst="line">
                    <a:avLst/>
                  </a:prstGeom>
                  <a:grpFill/>
                  <a:ln w="190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8" name="Line 48">
                <a:extLst>
                  <a:ext uri="{FF2B5EF4-FFF2-40B4-BE49-F238E27FC236}">
                    <a16:creationId xmlns:a16="http://schemas.microsoft.com/office/drawing/2014/main" id="{41BA3A18-1E42-4FEC-97A0-A266384C3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84533" y="2695336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42">
                <a:extLst>
                  <a:ext uri="{FF2B5EF4-FFF2-40B4-BE49-F238E27FC236}">
                    <a16:creationId xmlns:a16="http://schemas.microsoft.com/office/drawing/2014/main" id="{433040B0-54AB-471A-9DE5-E7CC715BB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00346" y="2660771"/>
                <a:ext cx="71169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 Box 50">
              <a:extLst>
                <a:ext uri="{FF2B5EF4-FFF2-40B4-BE49-F238E27FC236}">
                  <a16:creationId xmlns:a16="http://schemas.microsoft.com/office/drawing/2014/main" id="{3BA73FA4-97DD-4D55-9E0A-993CEDC9D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4922" y="2384021"/>
              <a:ext cx="3754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6" name="矩形 19">
            <a:extLst>
              <a:ext uri="{FF2B5EF4-FFF2-40B4-BE49-F238E27FC236}">
                <a16:creationId xmlns:a16="http://schemas.microsoft.com/office/drawing/2014/main" id="{253FC55C-992B-441B-8F8F-8762EC898CDA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9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9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7" grpId="0" animBg="1"/>
      <p:bldP spid="8216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E683DC81-D42A-4D50-9746-471BC58A7D13}"/>
              </a:ext>
            </a:extLst>
          </p:cNvPr>
          <p:cNvSpPr/>
          <p:nvPr/>
        </p:nvSpPr>
        <p:spPr>
          <a:xfrm>
            <a:off x="3346031" y="3429794"/>
            <a:ext cx="5498350" cy="2477391"/>
          </a:xfrm>
          <a:prstGeom prst="cloud">
            <a:avLst/>
          </a:prstGeom>
          <a:solidFill>
            <a:srgbClr val="E6E6E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ext Box 4">
            <a:extLst>
              <a:ext uri="{FF2B5EF4-FFF2-40B4-BE49-F238E27FC236}">
                <a16:creationId xmlns:a16="http://schemas.microsoft.com/office/drawing/2014/main" id="{D71D0FEC-B089-4251-B47B-7BE5B8C7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70" y="929435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2:</a:t>
            </a:r>
          </a:p>
        </p:txBody>
      </p:sp>
      <p:sp>
        <p:nvSpPr>
          <p:cNvPr id="191531" name="Text Box 43">
            <a:extLst>
              <a:ext uri="{FF2B5EF4-FFF2-40B4-BE49-F238E27FC236}">
                <a16:creationId xmlns:a16="http://schemas.microsoft.com/office/drawing/2014/main" id="{AB2D6B58-DBE3-481F-A92D-B2570E99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387" y="250589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1311D1"/>
                </a:solidFill>
                <a:latin typeface="Times New Roman" panose="02020603050405020304" pitchFamily="18" charset="0"/>
              </a:rPr>
              <a:t>Ta viết gọn là:</a:t>
            </a:r>
          </a:p>
        </p:txBody>
      </p:sp>
      <p:sp>
        <p:nvSpPr>
          <p:cNvPr id="191533" name="AutoShape 45">
            <a:extLst>
              <a:ext uri="{FF2B5EF4-FFF2-40B4-BE49-F238E27FC236}">
                <a16:creationId xmlns:a16="http://schemas.microsoft.com/office/drawing/2014/main" id="{F3E27B82-6BB0-4A3A-A66E-EB2DFE9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7181" name="Text Box 46">
            <a:extLst>
              <a:ext uri="{FF2B5EF4-FFF2-40B4-BE49-F238E27FC236}">
                <a16:creationId xmlns:a16="http://schemas.microsoft.com/office/drawing/2014/main" id="{92105C85-93C3-4EDE-A932-180C7B066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029" y="4004350"/>
            <a:ext cx="4952355" cy="13841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Ta có thể viết hỗn số thành phân số có tử số và mẫu số </a:t>
            </a:r>
            <a:br>
              <a:rPr lang="en-US" sz="2800" b="1">
                <a:solidFill>
                  <a:srgbClr val="FF0000"/>
                </a:solidFill>
              </a:rPr>
            </a:br>
            <a:r>
              <a:rPr lang="en-US" sz="2800" b="1">
                <a:solidFill>
                  <a:srgbClr val="FF0000"/>
                </a:solidFill>
              </a:rPr>
              <a:t>như thế nào?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4C3C86-7A47-4FCA-9983-D4E1A21FC083}"/>
              </a:ext>
            </a:extLst>
          </p:cNvPr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id="{4F51D569-FCD2-4A4B-8284-4E0ABCF8F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D60725FF-22D0-4C2C-BAAF-9937BED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id="{F9E4028C-2071-4E4B-B3FA-6A5D8E767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84F6EE7-75D5-406C-9BC1-09CFDDD681BE}"/>
              </a:ext>
            </a:extLst>
          </p:cNvPr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>
              <a:extLst>
                <a:ext uri="{FF2B5EF4-FFF2-40B4-BE49-F238E27FC236}">
                  <a16:creationId xmlns:a16="http://schemas.microsoft.com/office/drawing/2014/main" id="{B09FFDCE-CCF3-405B-8D3B-3F7CCB4C6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5" name="Line 42">
              <a:extLst>
                <a:ext uri="{FF2B5EF4-FFF2-40B4-BE49-F238E27FC236}">
                  <a16:creationId xmlns:a16="http://schemas.microsoft.com/office/drawing/2014/main" id="{3843AFD9-22D9-4287-8D15-159A41D55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>
            <a:extLst>
              <a:ext uri="{FF2B5EF4-FFF2-40B4-BE49-F238E27FC236}">
                <a16:creationId xmlns:a16="http://schemas.microsoft.com/office/drawing/2014/main" id="{1759506B-606C-428C-BF58-990B15A3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 Box 50">
            <a:extLst>
              <a:ext uri="{FF2B5EF4-FFF2-40B4-BE49-F238E27FC236}">
                <a16:creationId xmlns:a16="http://schemas.microsoft.com/office/drawing/2014/main" id="{82D28B81-F2B1-4CED-945E-7DD8AA16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8" name="Text Box 50">
            <a:extLst>
              <a:ext uri="{FF2B5EF4-FFF2-40B4-BE49-F238E27FC236}">
                <a16:creationId xmlns:a16="http://schemas.microsoft.com/office/drawing/2014/main" id="{C7F6CACD-6B5A-4E1C-8A6B-8AEB20FD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9" name="Text Box 49">
            <a:extLst>
              <a:ext uri="{FF2B5EF4-FFF2-40B4-BE49-F238E27FC236}">
                <a16:creationId xmlns:a16="http://schemas.microsoft.com/office/drawing/2014/main" id="{A9070227-F81A-4ADD-9587-9EF4D4BB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6C6AF4-5B85-42A1-B98C-7BBB07BD409E}"/>
              </a:ext>
            </a:extLst>
          </p:cNvPr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id="{3439F180-8B12-44F9-BF87-FB4667B88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1" name="Line 48">
              <a:extLst>
                <a:ext uri="{FF2B5EF4-FFF2-40B4-BE49-F238E27FC236}">
                  <a16:creationId xmlns:a16="http://schemas.microsoft.com/office/drawing/2014/main" id="{4D8F0D34-8D61-40EE-9FE4-441897B91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010B310-1A2D-45BC-B27F-6982013CF16D}"/>
              </a:ext>
            </a:extLst>
          </p:cNvPr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>
              <a:extLst>
                <a:ext uri="{FF2B5EF4-FFF2-40B4-BE49-F238E27FC236}">
                  <a16:creationId xmlns:a16="http://schemas.microsoft.com/office/drawing/2014/main" id="{6B3AA609-6419-41E0-8FDD-AC20E19CF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4" name="Line 42">
              <a:extLst>
                <a:ext uri="{FF2B5EF4-FFF2-40B4-BE49-F238E27FC236}">
                  <a16:creationId xmlns:a16="http://schemas.microsoft.com/office/drawing/2014/main" id="{31DA2D95-9F34-4A44-B254-B409FE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>
            <a:extLst>
              <a:ext uri="{FF2B5EF4-FFF2-40B4-BE49-F238E27FC236}">
                <a16:creationId xmlns:a16="http://schemas.microsoft.com/office/drawing/2014/main" id="{02276838-B465-428C-B697-C5EB64D9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22CF4F4-0AB1-42B6-95D0-FFEA18482ED3}"/>
              </a:ext>
            </a:extLst>
          </p:cNvPr>
          <p:cNvGrpSpPr/>
          <p:nvPr/>
        </p:nvGrpSpPr>
        <p:grpSpPr>
          <a:xfrm>
            <a:off x="4216038" y="2314179"/>
            <a:ext cx="732396" cy="1200173"/>
            <a:chOff x="4828677" y="4005335"/>
            <a:chExt cx="732491" cy="1200329"/>
          </a:xfrm>
        </p:grpSpPr>
        <p:sp>
          <p:nvSpPr>
            <p:cNvPr id="68" name="Text Box 47">
              <a:extLst>
                <a:ext uri="{FF2B5EF4-FFF2-40B4-BE49-F238E27FC236}">
                  <a16:creationId xmlns:a16="http://schemas.microsoft.com/office/drawing/2014/main" id="{AF0DC06F-EC1E-4C04-A996-3467D573D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9" name="Line 48">
              <a:extLst>
                <a:ext uri="{FF2B5EF4-FFF2-40B4-BE49-F238E27FC236}">
                  <a16:creationId xmlns:a16="http://schemas.microsoft.com/office/drawing/2014/main" id="{18928132-D33F-47C6-B021-48D160039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>
              <a:extLst>
                <a:ext uri="{FF2B5EF4-FFF2-40B4-BE49-F238E27FC236}">
                  <a16:creationId xmlns:a16="http://schemas.microsoft.com/office/drawing/2014/main" id="{1E12AAAA-7398-45B8-8A69-81912997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BF45127-33A0-4952-A57D-7B12DF928909}"/>
              </a:ext>
            </a:extLst>
          </p:cNvPr>
          <p:cNvGrpSpPr/>
          <p:nvPr/>
        </p:nvGrpSpPr>
        <p:grpSpPr>
          <a:xfrm>
            <a:off x="5333708" y="2336400"/>
            <a:ext cx="1832315" cy="1200173"/>
            <a:chOff x="8126277" y="609604"/>
            <a:chExt cx="1373461" cy="1200329"/>
          </a:xfrm>
        </p:grpSpPr>
        <p:sp>
          <p:nvSpPr>
            <p:cNvPr id="72" name="Text Box 41">
              <a:extLst>
                <a:ext uri="{FF2B5EF4-FFF2-40B4-BE49-F238E27FC236}">
                  <a16:creationId xmlns:a16="http://schemas.microsoft.com/office/drawing/2014/main" id="{19321032-9F1F-40AE-B0F0-3A9BBBEBE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3" name="Line 42">
              <a:extLst>
                <a:ext uri="{FF2B5EF4-FFF2-40B4-BE49-F238E27FC236}">
                  <a16:creationId xmlns:a16="http://schemas.microsoft.com/office/drawing/2014/main" id="{1FBD2509-3531-442F-921E-C7516075F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>
            <a:extLst>
              <a:ext uri="{FF2B5EF4-FFF2-40B4-BE49-F238E27FC236}">
                <a16:creationId xmlns:a16="http://schemas.microsoft.com/office/drawing/2014/main" id="{31E9F217-342D-42CB-97F1-0ABB5756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887" y="25895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571807-FADE-4F11-9CD0-42F3B50D3B7D}"/>
              </a:ext>
            </a:extLst>
          </p:cNvPr>
          <p:cNvGrpSpPr/>
          <p:nvPr/>
        </p:nvGrpSpPr>
        <p:grpSpPr>
          <a:xfrm>
            <a:off x="7507845" y="2337386"/>
            <a:ext cx="711601" cy="1200173"/>
            <a:chOff x="8555037" y="609604"/>
            <a:chExt cx="533400" cy="1200329"/>
          </a:xfrm>
        </p:grpSpPr>
        <p:sp>
          <p:nvSpPr>
            <p:cNvPr id="76" name="Text Box 41">
              <a:extLst>
                <a:ext uri="{FF2B5EF4-FFF2-40B4-BE49-F238E27FC236}">
                  <a16:creationId xmlns:a16="http://schemas.microsoft.com/office/drawing/2014/main" id="{B60202B5-99D5-4168-B7BD-B10A107BF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7" name="Line 42">
              <a:extLst>
                <a:ext uri="{FF2B5EF4-FFF2-40B4-BE49-F238E27FC236}">
                  <a16:creationId xmlns:a16="http://schemas.microsoft.com/office/drawing/2014/main" id="{0799AE3C-F096-4002-8998-19A4AD745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>
            <a:extLst>
              <a:ext uri="{FF2B5EF4-FFF2-40B4-BE49-F238E27FC236}">
                <a16:creationId xmlns:a16="http://schemas.microsoft.com/office/drawing/2014/main" id="{2B42FEBD-A425-4410-9BFC-89AF4500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052" y="264295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9">
            <a:extLst>
              <a:ext uri="{FF2B5EF4-FFF2-40B4-BE49-F238E27FC236}">
                <a16:creationId xmlns:a16="http://schemas.microsoft.com/office/drawing/2014/main" id="{932C984A-B125-49DF-9B62-AF8CBAA6203B}"/>
              </a:ext>
            </a:extLst>
          </p:cNvPr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18" grpId="0"/>
      <p:bldP spid="191531" grpId="0"/>
      <p:bldP spid="718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D914E9C-7588-4383-B3E0-E0BFD2BB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81DCB1FA-A569-42C1-8295-E9F0800B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9341A38C-ECDD-413D-9E71-EDC54AD2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252AE0DB-9ECE-46C1-8B72-AA5123D3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4346359"/>
            <a:ext cx="1007665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Mẫu số bằng mẫu số ở phần phân số.</a:t>
            </a:r>
          </a:p>
        </p:txBody>
      </p:sp>
      <p:sp>
        <p:nvSpPr>
          <p:cNvPr id="6" name="矩形 19">
            <a:extLst>
              <a:ext uri="{FF2B5EF4-FFF2-40B4-BE49-F238E27FC236}">
                <a16:creationId xmlns:a16="http://schemas.microsoft.com/office/drawing/2014/main" id="{D9B8284C-BA0F-4329-B8E8-451E5D01C2E3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>
            <a:extLst>
              <a:ext uri="{FF2B5EF4-FFF2-40B4-BE49-F238E27FC236}">
                <a16:creationId xmlns:a16="http://schemas.microsoft.com/office/drawing/2014/main" id="{48DCE3B4-A1F9-4311-A030-B0224B5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580849" y="2499185"/>
            <a:ext cx="48095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60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LUYỆN TẬP</a:t>
            </a:r>
            <a:endParaRPr kumimoji="1" lang="zh-CN" altLang="en-US" sz="60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024333A7-0DAA-46C6-ABE5-5922E6B92950}"/>
              </a:ext>
            </a:extLst>
          </p:cNvPr>
          <p:cNvGrpSpPr>
            <a:grpSpLocks/>
          </p:cNvGrpSpPr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>
              <a:extLst>
                <a:ext uri="{FF2B5EF4-FFF2-40B4-BE49-F238E27FC236}">
                  <a16:creationId xmlns:a16="http://schemas.microsoft.com/office/drawing/2014/main" id="{69C90E2C-8387-46E8-9486-703DE103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>
                <a:extLst>
                  <a:ext uri="{FF2B5EF4-FFF2-40B4-BE49-F238E27FC236}">
                    <a16:creationId xmlns:a16="http://schemas.microsoft.com/office/drawing/2014/main" id="{4C153C5B-0C0C-420B-BEA1-B86DC6B04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>
                  <a:extLst>
                    <a:ext uri="{FF2B5EF4-FFF2-40B4-BE49-F238E27FC236}">
                      <a16:creationId xmlns:a16="http://schemas.microsoft.com/office/drawing/2014/main" id="{F20A0577-3496-40C9-8A9B-A34990308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312" name="Line 22">
                  <a:extLst>
                    <a:ext uri="{FF2B5EF4-FFF2-40B4-BE49-F238E27FC236}">
                      <a16:creationId xmlns:a16="http://schemas.microsoft.com/office/drawing/2014/main" id="{DAD435DE-0BE7-4355-B77E-8C5EFD5F8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>
                <a:extLst>
                  <a:ext uri="{FF2B5EF4-FFF2-40B4-BE49-F238E27FC236}">
                    <a16:creationId xmlns:a16="http://schemas.microsoft.com/office/drawing/2014/main" id="{A29CA356-993B-4C25-912D-F4D861FA6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308" name="Text Box 24">
              <a:extLst>
                <a:ext uri="{FF2B5EF4-FFF2-40B4-BE49-F238E27FC236}">
                  <a16:creationId xmlns:a16="http://schemas.microsoft.com/office/drawing/2014/main" id="{F9D2D070-8FF8-4F4F-A202-4E4DB1E71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id="{FB4159EC-93FE-49FE-A9A2-80DD0E8C8029}"/>
              </a:ext>
            </a:extLst>
          </p:cNvPr>
          <p:cNvGrpSpPr>
            <a:grpSpLocks/>
          </p:cNvGrpSpPr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>
              <a:extLst>
                <a:ext uri="{FF2B5EF4-FFF2-40B4-BE49-F238E27FC236}">
                  <a16:creationId xmlns:a16="http://schemas.microsoft.com/office/drawing/2014/main" id="{E3DA33F0-EE60-4FEF-A59E-580607C59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>
                <a:extLst>
                  <a:ext uri="{FF2B5EF4-FFF2-40B4-BE49-F238E27FC236}">
                    <a16:creationId xmlns:a16="http://schemas.microsoft.com/office/drawing/2014/main" id="{C5E30ED4-CD2F-4342-88A5-46FD15BAF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>
                  <a:extLst>
                    <a:ext uri="{FF2B5EF4-FFF2-40B4-BE49-F238E27FC236}">
                      <a16:creationId xmlns:a16="http://schemas.microsoft.com/office/drawing/2014/main" id="{61774E71-1ED1-456E-8747-BF9AA7A9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0298" name="Line 45">
                  <a:extLst>
                    <a:ext uri="{FF2B5EF4-FFF2-40B4-BE49-F238E27FC236}">
                      <a16:creationId xmlns:a16="http://schemas.microsoft.com/office/drawing/2014/main" id="{396DD24B-711D-434B-95AC-3A60F16A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>
                <a:extLst>
                  <a:ext uri="{FF2B5EF4-FFF2-40B4-BE49-F238E27FC236}">
                    <a16:creationId xmlns:a16="http://schemas.microsoft.com/office/drawing/2014/main" id="{5E1BB16D-650C-4FD1-A775-718EE277C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294" name="Text Box 47">
              <a:extLst>
                <a:ext uri="{FF2B5EF4-FFF2-40B4-BE49-F238E27FC236}">
                  <a16:creationId xmlns:a16="http://schemas.microsoft.com/office/drawing/2014/main" id="{F63CA735-77E6-4DA3-B37F-B0BCC4AD8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7" name="Group 64">
            <a:extLst>
              <a:ext uri="{FF2B5EF4-FFF2-40B4-BE49-F238E27FC236}">
                <a16:creationId xmlns:a16="http://schemas.microsoft.com/office/drawing/2014/main" id="{EEDA4B14-5B20-46D6-93BC-4CAFB1C766BC}"/>
              </a:ext>
            </a:extLst>
          </p:cNvPr>
          <p:cNvGrpSpPr>
            <a:grpSpLocks/>
          </p:cNvGrpSpPr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>
              <a:extLst>
                <a:ext uri="{FF2B5EF4-FFF2-40B4-BE49-F238E27FC236}">
                  <a16:creationId xmlns:a16="http://schemas.microsoft.com/office/drawing/2014/main" id="{1203439B-9EFC-4189-A827-DD486C54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>
                <a:extLst>
                  <a:ext uri="{FF2B5EF4-FFF2-40B4-BE49-F238E27FC236}">
                    <a16:creationId xmlns:a16="http://schemas.microsoft.com/office/drawing/2014/main" id="{44D9ED81-A8DF-4BD2-B690-1F2ECE506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>
                  <a:extLst>
                    <a:ext uri="{FF2B5EF4-FFF2-40B4-BE49-F238E27FC236}">
                      <a16:creationId xmlns:a16="http://schemas.microsoft.com/office/drawing/2014/main" id="{9BC6AEF5-08F1-4263-8B3A-92CDFE063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84" name="Line 68">
                  <a:extLst>
                    <a:ext uri="{FF2B5EF4-FFF2-40B4-BE49-F238E27FC236}">
                      <a16:creationId xmlns:a16="http://schemas.microsoft.com/office/drawing/2014/main" id="{5061084B-D651-45B3-BD0C-39FCD4CFE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>
                <a:extLst>
                  <a:ext uri="{FF2B5EF4-FFF2-40B4-BE49-F238E27FC236}">
                    <a16:creationId xmlns:a16="http://schemas.microsoft.com/office/drawing/2014/main" id="{F7653409-0503-475D-8A0E-DCFEF74B7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0280" name="Text Box 70">
              <a:extLst>
                <a:ext uri="{FF2B5EF4-FFF2-40B4-BE49-F238E27FC236}">
                  <a16:creationId xmlns:a16="http://schemas.microsoft.com/office/drawing/2014/main" id="{E940FA28-A013-4CFC-9A08-B3B87DCC8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86" name="Text Box 4">
            <a:extLst>
              <a:ext uri="{FF2B5EF4-FFF2-40B4-BE49-F238E27FC236}">
                <a16:creationId xmlns:a16="http://schemas.microsoft.com/office/drawing/2014/main" id="{CFBD1BAF-6FDB-4BFA-8686-E476BC02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FEAEA24-F023-4A6E-993A-14A2F4EDDADC}"/>
              </a:ext>
            </a:extLst>
          </p:cNvPr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>
              <a:extLst>
                <a:ext uri="{FF2B5EF4-FFF2-40B4-BE49-F238E27FC236}">
                  <a16:creationId xmlns:a16="http://schemas.microsoft.com/office/drawing/2014/main" id="{A023E122-282F-4475-9B01-0549B8C50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Line 42">
              <a:extLst>
                <a:ext uri="{FF2B5EF4-FFF2-40B4-BE49-F238E27FC236}">
                  <a16:creationId xmlns:a16="http://schemas.microsoft.com/office/drawing/2014/main" id="{7CEEFB8B-7740-45D3-A570-52C34673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95677CD-8539-4B21-B61E-CC4F4446D04E}"/>
              </a:ext>
            </a:extLst>
          </p:cNvPr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>
              <a:extLst>
                <a:ext uri="{FF2B5EF4-FFF2-40B4-BE49-F238E27FC236}">
                  <a16:creationId xmlns:a16="http://schemas.microsoft.com/office/drawing/2014/main" id="{067511C6-58FB-4BC9-AF32-ECBBF28A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FC30650-B8EF-48C7-A763-40C63857E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>
            <a:extLst>
              <a:ext uri="{FF2B5EF4-FFF2-40B4-BE49-F238E27FC236}">
                <a16:creationId xmlns:a16="http://schemas.microsoft.com/office/drawing/2014/main" id="{5D9C1984-C929-4B94-8404-0CE49DCE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5D18B3A-F5F9-4E0A-B396-A675B3B4228D}"/>
              </a:ext>
            </a:extLst>
          </p:cNvPr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>
              <a:extLst>
                <a:ext uri="{FF2B5EF4-FFF2-40B4-BE49-F238E27FC236}">
                  <a16:creationId xmlns:a16="http://schemas.microsoft.com/office/drawing/2014/main" id="{E80E9B40-F578-4E6C-B635-00CB87C6A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7" name="Line 42">
              <a:extLst>
                <a:ext uri="{FF2B5EF4-FFF2-40B4-BE49-F238E27FC236}">
                  <a16:creationId xmlns:a16="http://schemas.microsoft.com/office/drawing/2014/main" id="{CEB7C614-B6BD-45AC-A3CA-A32741B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E0A7EE3-B7F2-43E0-83B4-2A5295545F17}"/>
              </a:ext>
            </a:extLst>
          </p:cNvPr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>
              <a:extLst>
                <a:ext uri="{FF2B5EF4-FFF2-40B4-BE49-F238E27FC236}">
                  <a16:creationId xmlns:a16="http://schemas.microsoft.com/office/drawing/2014/main" id="{53BB772C-DC30-433C-B436-21DF1CDED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2">
              <a:extLst>
                <a:ext uri="{FF2B5EF4-FFF2-40B4-BE49-F238E27FC236}">
                  <a16:creationId xmlns:a16="http://schemas.microsoft.com/office/drawing/2014/main" id="{3A4651D0-A8A6-4E5E-A2AC-152980ECD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>
            <a:extLst>
              <a:ext uri="{FF2B5EF4-FFF2-40B4-BE49-F238E27FC236}">
                <a16:creationId xmlns:a16="http://schemas.microsoft.com/office/drawing/2014/main" id="{5BB7C9B1-6571-4E09-8E0F-BA2734FF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3CFF579-829E-4BC8-B168-C034AC28C741}"/>
              </a:ext>
            </a:extLst>
          </p:cNvPr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>
              <a:extLst>
                <a:ext uri="{FF2B5EF4-FFF2-40B4-BE49-F238E27FC236}">
                  <a16:creationId xmlns:a16="http://schemas.microsoft.com/office/drawing/2014/main" id="{9DD70FD3-7082-4937-9254-CAC17E37B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4" name="Line 42">
              <a:extLst>
                <a:ext uri="{FF2B5EF4-FFF2-40B4-BE49-F238E27FC236}">
                  <a16:creationId xmlns:a16="http://schemas.microsoft.com/office/drawing/2014/main" id="{C7F250C6-0A09-4468-AABB-487D9528B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76E782-790C-4062-8857-171D833756CB}"/>
              </a:ext>
            </a:extLst>
          </p:cNvPr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>
              <a:extLst>
                <a:ext uri="{FF2B5EF4-FFF2-40B4-BE49-F238E27FC236}">
                  <a16:creationId xmlns:a16="http://schemas.microsoft.com/office/drawing/2014/main" id="{F8728B7C-F956-4A1F-B2E0-233DCAF6C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7" name="Line 42">
              <a:extLst>
                <a:ext uri="{FF2B5EF4-FFF2-40B4-BE49-F238E27FC236}">
                  <a16:creationId xmlns:a16="http://schemas.microsoft.com/office/drawing/2014/main" id="{965B55FC-970C-483F-B19F-F65007368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id="{64AA9829-F74B-4678-AF6F-AB0561B3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9" name="Group 18">
            <a:extLst>
              <a:ext uri="{FF2B5EF4-FFF2-40B4-BE49-F238E27FC236}">
                <a16:creationId xmlns:a16="http://schemas.microsoft.com/office/drawing/2014/main" id="{501EB265-162F-4CC1-9D53-523272EBC71E}"/>
              </a:ext>
            </a:extLst>
          </p:cNvPr>
          <p:cNvGrpSpPr>
            <a:grpSpLocks/>
          </p:cNvGrpSpPr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>
              <a:extLst>
                <a:ext uri="{FF2B5EF4-FFF2-40B4-BE49-F238E27FC236}">
                  <a16:creationId xmlns:a16="http://schemas.microsoft.com/office/drawing/2014/main" id="{6A197662-F6DE-40CA-896F-F0F932B37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>
                <a:extLst>
                  <a:ext uri="{FF2B5EF4-FFF2-40B4-BE49-F238E27FC236}">
                    <a16:creationId xmlns:a16="http://schemas.microsoft.com/office/drawing/2014/main" id="{D1F06819-BF39-43EB-9BBE-1E0B03B70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>
                  <a:extLst>
                    <a:ext uri="{FF2B5EF4-FFF2-40B4-BE49-F238E27FC236}">
                      <a16:creationId xmlns:a16="http://schemas.microsoft.com/office/drawing/2014/main" id="{A1C3D0FB-4983-45FF-9612-D57D59143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15" name="Line 22">
                  <a:extLst>
                    <a:ext uri="{FF2B5EF4-FFF2-40B4-BE49-F238E27FC236}">
                      <a16:creationId xmlns:a16="http://schemas.microsoft.com/office/drawing/2014/main" id="{9B4A74FD-E624-4FB0-983C-0999041C7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>
                <a:extLst>
                  <a:ext uri="{FF2B5EF4-FFF2-40B4-BE49-F238E27FC236}">
                    <a16:creationId xmlns:a16="http://schemas.microsoft.com/office/drawing/2014/main" id="{91C6A76D-7BCC-49AC-95A6-A5C5AE989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111" name="Text Box 24">
              <a:extLst>
                <a:ext uri="{FF2B5EF4-FFF2-40B4-BE49-F238E27FC236}">
                  <a16:creationId xmlns:a16="http://schemas.microsoft.com/office/drawing/2014/main" id="{4CBE123A-8743-4F90-93EE-A2ACE512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16" name="Group 41">
            <a:extLst>
              <a:ext uri="{FF2B5EF4-FFF2-40B4-BE49-F238E27FC236}">
                <a16:creationId xmlns:a16="http://schemas.microsoft.com/office/drawing/2014/main" id="{555C2D9C-7330-45FC-A539-569B4AEED027}"/>
              </a:ext>
            </a:extLst>
          </p:cNvPr>
          <p:cNvGrpSpPr>
            <a:grpSpLocks/>
          </p:cNvGrpSpPr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>
              <a:extLst>
                <a:ext uri="{FF2B5EF4-FFF2-40B4-BE49-F238E27FC236}">
                  <a16:creationId xmlns:a16="http://schemas.microsoft.com/office/drawing/2014/main" id="{5F939346-84EF-4B95-B0FA-6F09AB0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>
                <a:extLst>
                  <a:ext uri="{FF2B5EF4-FFF2-40B4-BE49-F238E27FC236}">
                    <a16:creationId xmlns:a16="http://schemas.microsoft.com/office/drawing/2014/main" id="{2FA30A7F-CB3E-482E-8A5F-7DAEA2389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21" name="Line 44">
                <a:extLst>
                  <a:ext uri="{FF2B5EF4-FFF2-40B4-BE49-F238E27FC236}">
                    <a16:creationId xmlns:a16="http://schemas.microsoft.com/office/drawing/2014/main" id="{4389A797-15F2-48FF-9DA8-F09549A4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>
              <a:extLst>
                <a:ext uri="{FF2B5EF4-FFF2-40B4-BE49-F238E27FC236}">
                  <a16:creationId xmlns:a16="http://schemas.microsoft.com/office/drawing/2014/main" id="{D9D08D36-1A79-45FA-A925-5BA2CECAD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119" name="Text Box 46">
              <a:extLst>
                <a:ext uri="{FF2B5EF4-FFF2-40B4-BE49-F238E27FC236}">
                  <a16:creationId xmlns:a16="http://schemas.microsoft.com/office/drawing/2014/main" id="{C4F32D4F-C871-40C5-81AC-15C9B3650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462826F-B0B4-4F0C-B0DA-340DB2375CEE}"/>
              </a:ext>
            </a:extLst>
          </p:cNvPr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>
              <a:extLst>
                <a:ext uri="{FF2B5EF4-FFF2-40B4-BE49-F238E27FC236}">
                  <a16:creationId xmlns:a16="http://schemas.microsoft.com/office/drawing/2014/main" id="{6D9115FD-9CD6-4320-B22F-5E777C25A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4" name="Line 42">
              <a:extLst>
                <a:ext uri="{FF2B5EF4-FFF2-40B4-BE49-F238E27FC236}">
                  <a16:creationId xmlns:a16="http://schemas.microsoft.com/office/drawing/2014/main" id="{8DE87279-79CE-4FF6-A78F-B7A4DD45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5F78F41-8979-4E3B-B77A-AA1A09E4A05A}"/>
              </a:ext>
            </a:extLst>
          </p:cNvPr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>
              <a:extLst>
                <a:ext uri="{FF2B5EF4-FFF2-40B4-BE49-F238E27FC236}">
                  <a16:creationId xmlns:a16="http://schemas.microsoft.com/office/drawing/2014/main" id="{7F9A3459-82FB-411D-A7F4-DEF6FD50E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7" name="Line 42">
              <a:extLst>
                <a:ext uri="{FF2B5EF4-FFF2-40B4-BE49-F238E27FC236}">
                  <a16:creationId xmlns:a16="http://schemas.microsoft.com/office/drawing/2014/main" id="{953306A5-3A87-4C5E-8C84-8D94249B8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>
            <a:extLst>
              <a:ext uri="{FF2B5EF4-FFF2-40B4-BE49-F238E27FC236}">
                <a16:creationId xmlns:a16="http://schemas.microsoft.com/office/drawing/2014/main" id="{247C4008-1A82-47B2-BFC7-D477A1B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77112B5-A0B4-4353-9A6F-AA65951F477B}"/>
              </a:ext>
            </a:extLst>
          </p:cNvPr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>
              <a:extLst>
                <a:ext uri="{FF2B5EF4-FFF2-40B4-BE49-F238E27FC236}">
                  <a16:creationId xmlns:a16="http://schemas.microsoft.com/office/drawing/2014/main" id="{5AC24389-C39F-41BA-9AB6-F85C77244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1" name="Line 42">
              <a:extLst>
                <a:ext uri="{FF2B5EF4-FFF2-40B4-BE49-F238E27FC236}">
                  <a16:creationId xmlns:a16="http://schemas.microsoft.com/office/drawing/2014/main" id="{08D8D7FB-45DC-47A1-97F9-546574A6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CA4649B-6CFA-4E8F-AC22-8B1BF5EFD88A}"/>
              </a:ext>
            </a:extLst>
          </p:cNvPr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>
              <a:extLst>
                <a:ext uri="{FF2B5EF4-FFF2-40B4-BE49-F238E27FC236}">
                  <a16:creationId xmlns:a16="http://schemas.microsoft.com/office/drawing/2014/main" id="{2E6D93A5-9C0E-40A1-A00E-101EA0E2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4" name="Line 42">
              <a:extLst>
                <a:ext uri="{FF2B5EF4-FFF2-40B4-BE49-F238E27FC236}">
                  <a16:creationId xmlns:a16="http://schemas.microsoft.com/office/drawing/2014/main" id="{D92AAC1F-7218-41C5-A128-D59041E5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>
            <a:extLst>
              <a:ext uri="{FF2B5EF4-FFF2-40B4-BE49-F238E27FC236}">
                <a16:creationId xmlns:a16="http://schemas.microsoft.com/office/drawing/2014/main" id="{736A6A38-F6B7-4DBC-8208-1531C18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7" name="2 - 9Slide.vn">
            <a:extLst>
              <a:ext uri="{FF2B5EF4-FFF2-40B4-BE49-F238E27FC236}">
                <a16:creationId xmlns:a16="http://schemas.microsoft.com/office/drawing/2014/main" id="{2D0DB145-8BDC-464A-AB68-CA083FDEEAB3}"/>
              </a:ext>
            </a:extLst>
          </p:cNvPr>
          <p:cNvGrpSpPr>
            <a:grpSpLocks/>
          </p:cNvGrpSpPr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>
              <a:extLst>
                <a:ext uri="{FF2B5EF4-FFF2-40B4-BE49-F238E27FC236}">
                  <a16:creationId xmlns:a16="http://schemas.microsoft.com/office/drawing/2014/main" id="{F04FE3D3-E52F-4879-8770-9C0C57FE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>
                <a:extLst>
                  <a:ext uri="{FF2B5EF4-FFF2-40B4-BE49-F238E27FC236}">
                    <a16:creationId xmlns:a16="http://schemas.microsoft.com/office/drawing/2014/main" id="{915746B2-9C7D-4C4A-AD87-17C0E77FE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>
                  <a:extLst>
                    <a:ext uri="{FF2B5EF4-FFF2-40B4-BE49-F238E27FC236}">
                      <a16:creationId xmlns:a16="http://schemas.microsoft.com/office/drawing/2014/main" id="{5A6260B3-E9A2-4D51-8F42-86C593925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9" name="Line 46">
                  <a:extLst>
                    <a:ext uri="{FF2B5EF4-FFF2-40B4-BE49-F238E27FC236}">
                      <a16:creationId xmlns:a16="http://schemas.microsoft.com/office/drawing/2014/main" id="{74E373EA-9E78-40C1-A39A-4621DF2CA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>
                <a:extLst>
                  <a:ext uri="{FF2B5EF4-FFF2-40B4-BE49-F238E27FC236}">
                    <a16:creationId xmlns:a16="http://schemas.microsoft.com/office/drawing/2014/main" id="{FF58CD06-C7CC-4E01-8551-D0207CFBC9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310" name="Group 48">
              <a:extLst>
                <a:ext uri="{FF2B5EF4-FFF2-40B4-BE49-F238E27FC236}">
                  <a16:creationId xmlns:a16="http://schemas.microsoft.com/office/drawing/2014/main" id="{54B47333-6285-4F70-B246-BB5E57F42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>
                <a:extLst>
                  <a:ext uri="{FF2B5EF4-FFF2-40B4-BE49-F238E27FC236}">
                    <a16:creationId xmlns:a16="http://schemas.microsoft.com/office/drawing/2014/main" id="{B8ACF3D4-038D-4388-B967-AA1554BF6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>
                  <a:extLst>
                    <a:ext uri="{FF2B5EF4-FFF2-40B4-BE49-F238E27FC236}">
                      <a16:creationId xmlns:a16="http://schemas.microsoft.com/office/drawing/2014/main" id="{4C41794F-3A06-47D5-9ADB-35D9C57A7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5" name="Line 51">
                  <a:extLst>
                    <a:ext uri="{FF2B5EF4-FFF2-40B4-BE49-F238E27FC236}">
                      <a16:creationId xmlns:a16="http://schemas.microsoft.com/office/drawing/2014/main" id="{940758D5-7121-42D4-8182-0514D1B16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>
                <a:extLst>
                  <a:ext uri="{FF2B5EF4-FFF2-40B4-BE49-F238E27FC236}">
                    <a16:creationId xmlns:a16="http://schemas.microsoft.com/office/drawing/2014/main" id="{22601814-CB95-4F7B-8D44-E2B96CCF5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11" name="Text Box 53">
              <a:extLst>
                <a:ext uri="{FF2B5EF4-FFF2-40B4-BE49-F238E27FC236}">
                  <a16:creationId xmlns:a16="http://schemas.microsoft.com/office/drawing/2014/main" id="{ADEEFA87-1111-424D-9577-6A4E7A657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" name="Text Box 243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5" name="Text Box 245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804" y="4199371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97" name="Text Box 247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6028069" y="3984787"/>
            <a:ext cx="597634" cy="954107"/>
            <a:chOff x="3179765" y="2045003"/>
            <a:chExt cx="381000" cy="954231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914" y="2045003"/>
              <a:ext cx="346641" cy="954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sp>
        <p:nvSpPr>
          <p:cNvPr id="139" name="Text Box 51">
            <a:extLst>
              <a:ext uri="{FF2B5EF4-FFF2-40B4-BE49-F238E27FC236}">
                <a16:creationId xmlns:a16="http://schemas.microsoft.com/office/drawing/2014/main" id="{E09AED05-3288-4DD9-A54A-CC25A632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225" y="3969456"/>
            <a:ext cx="4040599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LƯU Ý: Bài tập giảm tải theo CV3799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73" name="Text Box 242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5" name="Text Box 244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7" name="Text Box 246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>
            <a:extLst>
              <a:ext uri="{FF2B5EF4-FFF2-40B4-BE49-F238E27FC236}">
                <a16:creationId xmlns:a16="http://schemas.microsoft.com/office/drawing/2014/main" id="{3D98DF49-6C9F-48CE-919B-7E7EE2C09870}"/>
              </a:ext>
            </a:extLst>
          </p:cNvPr>
          <p:cNvGrpSpPr>
            <a:grpSpLocks/>
          </p:cNvGrpSpPr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>
              <a:extLst>
                <a:ext uri="{FF2B5EF4-FFF2-40B4-BE49-F238E27FC236}">
                  <a16:creationId xmlns:a16="http://schemas.microsoft.com/office/drawing/2014/main" id="{6AD19FC3-4877-4EA1-BE5E-C869869CD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>
                <a:extLst>
                  <a:ext uri="{FF2B5EF4-FFF2-40B4-BE49-F238E27FC236}">
                    <a16:creationId xmlns:a16="http://schemas.microsoft.com/office/drawing/2014/main" id="{1AE064D5-8F21-43BA-ABDD-4B6CE3512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>
                  <a:extLst>
                    <a:ext uri="{FF2B5EF4-FFF2-40B4-BE49-F238E27FC236}">
                      <a16:creationId xmlns:a16="http://schemas.microsoft.com/office/drawing/2014/main" id="{2CE14AC2-330F-406A-83C8-9DFF023BBB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12" name="Line 46">
                  <a:extLst>
                    <a:ext uri="{FF2B5EF4-FFF2-40B4-BE49-F238E27FC236}">
                      <a16:creationId xmlns:a16="http://schemas.microsoft.com/office/drawing/2014/main" id="{A45FA053-05E0-48EC-AB57-0BAC50213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>
                <a:extLst>
                  <a:ext uri="{FF2B5EF4-FFF2-40B4-BE49-F238E27FC236}">
                    <a16:creationId xmlns:a16="http://schemas.microsoft.com/office/drawing/2014/main" id="{ABC804FA-EC11-4568-ADAA-FC9C3E40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03" name="Group 48">
              <a:extLst>
                <a:ext uri="{FF2B5EF4-FFF2-40B4-BE49-F238E27FC236}">
                  <a16:creationId xmlns:a16="http://schemas.microsoft.com/office/drawing/2014/main" id="{FC000B1E-9111-4893-BB9F-6B3A2985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>
                <a:extLst>
                  <a:ext uri="{FF2B5EF4-FFF2-40B4-BE49-F238E27FC236}">
                    <a16:creationId xmlns:a16="http://schemas.microsoft.com/office/drawing/2014/main" id="{3D292014-620A-42BB-BDCF-A3ED8B200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>
                  <a:extLst>
                    <a:ext uri="{FF2B5EF4-FFF2-40B4-BE49-F238E27FC236}">
                      <a16:creationId xmlns:a16="http://schemas.microsoft.com/office/drawing/2014/main" id="{267651BB-4E20-42F8-AEC3-D4B75EBA4E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8" name="Line 51">
                  <a:extLst>
                    <a:ext uri="{FF2B5EF4-FFF2-40B4-BE49-F238E27FC236}">
                      <a16:creationId xmlns:a16="http://schemas.microsoft.com/office/drawing/2014/main" id="{E517D159-2CCE-4546-B62F-F5D510D26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>
                <a:extLst>
                  <a:ext uri="{FF2B5EF4-FFF2-40B4-BE49-F238E27FC236}">
                    <a16:creationId xmlns:a16="http://schemas.microsoft.com/office/drawing/2014/main" id="{62544736-184C-4741-8E2A-7A9A3829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04" name="Text Box 53">
              <a:extLst>
                <a:ext uri="{FF2B5EF4-FFF2-40B4-BE49-F238E27FC236}">
                  <a16:creationId xmlns:a16="http://schemas.microsoft.com/office/drawing/2014/main" id="{357537A0-3B72-4B00-8FA1-1D65C9DF9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0A4A678-08DC-4B33-8D28-23C092B15B28}"/>
              </a:ext>
            </a:extLst>
          </p:cNvPr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>
              <a:extLst>
                <a:ext uri="{FF2B5EF4-FFF2-40B4-BE49-F238E27FC236}">
                  <a16:creationId xmlns:a16="http://schemas.microsoft.com/office/drawing/2014/main" id="{A3B7567D-A8AC-40DC-B41A-D3503AE7E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Line 46">
              <a:extLst>
                <a:ext uri="{FF2B5EF4-FFF2-40B4-BE49-F238E27FC236}">
                  <a16:creationId xmlns:a16="http://schemas.microsoft.com/office/drawing/2014/main" id="{F5D8F624-A7C5-4BEA-A92E-6931C515C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>
            <a:extLst>
              <a:ext uri="{FF2B5EF4-FFF2-40B4-BE49-F238E27FC236}">
                <a16:creationId xmlns:a16="http://schemas.microsoft.com/office/drawing/2014/main" id="{D20D99FD-0B63-4E0E-AE57-3294402F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7" name="Text Box 247">
            <a:extLst>
              <a:ext uri="{FF2B5EF4-FFF2-40B4-BE49-F238E27FC236}">
                <a16:creationId xmlns:a16="http://schemas.microsoft.com/office/drawing/2014/main" id="{0DB695F9-8F22-439B-B440-15B0F32A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362CB97-A6EF-40E7-9965-E9CD84A1C950}"/>
              </a:ext>
            </a:extLst>
          </p:cNvPr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>
              <a:extLst>
                <a:ext uri="{FF2B5EF4-FFF2-40B4-BE49-F238E27FC236}">
                  <a16:creationId xmlns:a16="http://schemas.microsoft.com/office/drawing/2014/main" id="{C4843454-7E65-4BB3-B1BD-F55AF587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20" name="Line 46">
              <a:extLst>
                <a:ext uri="{FF2B5EF4-FFF2-40B4-BE49-F238E27FC236}">
                  <a16:creationId xmlns:a16="http://schemas.microsoft.com/office/drawing/2014/main" id="{E2FAD8D8-08FB-4210-BC8E-2BD8EE3C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21" name="Text Box 51">
            <a:extLst>
              <a:ext uri="{FF2B5EF4-FFF2-40B4-BE49-F238E27FC236}">
                <a16:creationId xmlns:a16="http://schemas.microsoft.com/office/drawing/2014/main" id="{452E1153-23E0-4947-86DF-E0836763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243" y="3117249"/>
            <a:ext cx="4313571" cy="10770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LƯU Ý: Bài tập giảm tải theo CV3799</a:t>
            </a:r>
          </a:p>
        </p:txBody>
      </p:sp>
    </p:spTree>
    <p:extLst>
      <p:ext uri="{BB962C8B-B14F-4D97-AF65-F5344CB8AC3E}">
        <p14:creationId xmlns:p14="http://schemas.microsoft.com/office/powerpoint/2010/main" val="2562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  <p:bldP spid="1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E2EE9D6-3E87-415F-BE84-CD69FEFDF707}"/>
              </a:ext>
            </a:extLst>
          </p:cNvPr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5981F-FBB5-4C33-AEEE-43CE9AE31B0E}"/>
              </a:ext>
            </a:extLst>
          </p:cNvPr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6AC858E-2A51-4727-A8AE-DF3534BD7D01}"/>
              </a:ext>
            </a:extLst>
          </p:cNvPr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ABFCC-06CB-419F-B05F-61FAAA94CAB1}"/>
              </a:ext>
            </a:extLst>
          </p:cNvPr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theo 2 bước:</a:t>
            </a:r>
          </a:p>
        </p:txBody>
      </p:sp>
      <p:pic>
        <p:nvPicPr>
          <p:cNvPr id="6" name="图片 52">
            <a:extLst>
              <a:ext uri="{FF2B5EF4-FFF2-40B4-BE49-F238E27FC236}">
                <a16:creationId xmlns:a16="http://schemas.microsoft.com/office/drawing/2014/main" id="{A90F115D-9F5F-49A6-BA0F-3A0F61868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>
            <a:extLst>
              <a:ext uri="{FF2B5EF4-FFF2-40B4-BE49-F238E27FC236}">
                <a16:creationId xmlns:a16="http://schemas.microsoft.com/office/drawing/2014/main" id="{F95A0CCD-41A6-44B8-9125-84C0AF16F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11690-BE57-42CE-8565-9479D4C5636D}"/>
              </a:ext>
            </a:extLst>
          </p:cNvPr>
          <p:cNvSpPr txBox="1"/>
          <p:nvPr/>
        </p:nvSpPr>
        <p:spPr>
          <a:xfrm>
            <a:off x="5524568" y="2766297"/>
            <a:ext cx="4068215" cy="1191816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các hỗn số thành phân số.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19788-0A3F-48F9-AB21-E60AACF5A1C8}"/>
              </a:ext>
            </a:extLst>
          </p:cNvPr>
          <p:cNvSpPr txBox="1"/>
          <p:nvPr/>
        </p:nvSpPr>
        <p:spPr>
          <a:xfrm>
            <a:off x="5524567" y="4074036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phép tính.</a:t>
            </a:r>
          </a:p>
        </p:txBody>
      </p:sp>
    </p:spTree>
    <p:extLst>
      <p:ext uri="{BB962C8B-B14F-4D97-AF65-F5344CB8AC3E}">
        <p14:creationId xmlns:p14="http://schemas.microsoft.com/office/powerpoint/2010/main" val="1304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93977" y="2837"/>
            <a:ext cx="414239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THỎ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23208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28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28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ĐỘI CỌP</a:t>
            </a:r>
            <a:endParaRPr lang="en-US" sz="28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21178" y="2272777"/>
            <a:ext cx="10548056" cy="1569520"/>
          </a:xfrm>
          <a:prstGeom prst="rect">
            <a:avLst/>
          </a:prstGeom>
          <a:solidFill>
            <a:scrgbClr r="0" g="0" b="0">
              <a:alpha val="18000"/>
            </a:scrgbClr>
          </a:solidFill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9599" b="1" dirty="0">
                <a:ln w="13462">
                  <a:noFill/>
                  <a:prstDash val="solid"/>
                </a:ln>
                <a:solidFill>
                  <a:srgbClr val="FF0000">
                    <a:alpha val="91000"/>
                  </a:srgb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4" action="ppaction://hlinksldjump" highlightClick="1"/>
            <a:extLst>
              <a:ext uri="{FF2B5EF4-FFF2-40B4-BE49-F238E27FC236}">
                <a16:creationId xmlns:a16="http://schemas.microsoft.com/office/drawing/2014/main" id="{4B895510-838D-45AA-9531-2DA89DDC5D76}"/>
              </a:ext>
            </a:extLst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5E98B6D-A3DF-4455-861A-AE4559127A8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999">
              <a:solidFill>
                <a:srgbClr val="FF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18415-B895-48B3-A32D-F663EBF67798}"/>
              </a:ext>
            </a:extLst>
          </p:cNvPr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999">
                <a:solidFill>
                  <a:srgbClr val="FF0000"/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HỖN SỐ</a:t>
            </a:r>
          </a:p>
          <a:p>
            <a:pPr algn="ctr"/>
            <a:r>
              <a:rPr lang="en-US" sz="5999">
                <a:solidFill>
                  <a:srgbClr val="FF0000"/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(tiếp theo)</a:t>
            </a: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978443" y="-57191"/>
            <a:ext cx="675268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60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60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39D57-98C6-4D5E-B9B5-B500DDE8CCB5}"/>
              </a:ext>
            </a:extLst>
          </p:cNvPr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96E1009-6E71-41FD-B273-A9549A4251CC}"/>
                </a:ext>
              </a:extLst>
            </p:cNvPr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E712CD8F-11B8-410F-93C2-C0420053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908E8C79-9506-4D90-8A3F-1D33C2D1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2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ECBA0-704F-43F4-B782-47DE46DB3369}"/>
              </a:ext>
            </a:extLst>
          </p:cNvPr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C634EF-B38F-45BD-8DD1-C57C3A8A4769}"/>
                </a:ext>
              </a:extLst>
            </p:cNvPr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501985CA-E56E-4426-847C-0E76E7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E2C3783B-8609-4394-8161-DB30E40A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7" action="ppaction://hlinksldjump"/>
              </a:rPr>
              <a:t>3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60A47-DFA3-4F06-A31D-A850A2756D2B}"/>
              </a:ext>
            </a:extLst>
          </p:cNvPr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CF1497-B8BC-4DB8-AFD9-D445042100CB}"/>
                </a:ext>
              </a:extLst>
            </p:cNvPr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29D6C054-532A-4B29-9210-59C979B9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TextBox 5">
            <a:hlinkClick r:id="rId8" action="ppaction://hlinksldjump"/>
            <a:extLst>
              <a:ext uri="{FF2B5EF4-FFF2-40B4-BE49-F238E27FC236}">
                <a16:creationId xmlns:a16="http://schemas.microsoft.com/office/drawing/2014/main" id="{3A0D06CA-3ABD-4280-9EC9-A621BB13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8" action="ppaction://hlinksldjump"/>
              </a:rPr>
              <a:t>4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C860D4-9F39-47DE-B581-F09BA2385899}"/>
              </a:ext>
            </a:extLst>
          </p:cNvPr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3DA713-7F26-4553-AA52-61A49FBCB835}"/>
                </a:ext>
              </a:extLst>
            </p:cNvPr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2C7A827-1245-4D6F-8779-49D92F1B4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8AC5EF67-7423-4CD4-B37F-D1A66928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9" action="ppaction://hlinksldjump"/>
              </a:rPr>
              <a:t>1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>
            <a:extLst>
              <a:ext uri="{FF2B5EF4-FFF2-40B4-BE49-F238E27FC236}">
                <a16:creationId xmlns:a16="http://schemas.microsoft.com/office/drawing/2014/main" id="{0C91C83B-F756-4164-8D0F-B7F2078D2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58F3130-632A-4B2D-9853-48AE272432AE}"/>
              </a:ext>
            </a:extLst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0E2C9D-4AD6-43AE-A579-12789F2C790C}"/>
              </a:ext>
            </a:extLst>
          </p:cNvPr>
          <p:cNvGrpSpPr/>
          <p:nvPr/>
        </p:nvGrpSpPr>
        <p:grpSpPr>
          <a:xfrm>
            <a:off x="8950347" y="2084608"/>
            <a:ext cx="1740568" cy="1746053"/>
            <a:chOff x="10184546" y="2048573"/>
            <a:chExt cx="1740795" cy="174628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6A643F-0FE8-4539-8EFC-4F5ABA188A43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E6F50077-B5C9-4F13-ABA9-C556D4F40AC4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02CB3F0-7ACD-42D9-81FB-BE2727861BEC}"/>
                  </a:ext>
                </a:extLst>
              </p:cNvPr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9BB5F-239D-4E5F-8980-5FF3CB1313CF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A38045-BBB4-4D5C-9CD6-7506D9CF8EE2}"/>
                </a:ext>
              </a:extLst>
            </p:cNvPr>
            <p:cNvGrpSpPr/>
            <p:nvPr/>
          </p:nvGrpSpPr>
          <p:grpSpPr>
            <a:xfrm>
              <a:off x="10184546" y="2048573"/>
              <a:ext cx="1740795" cy="1746280"/>
              <a:chOff x="1019118" y="932932"/>
              <a:chExt cx="1740795" cy="174628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8246A92-F8F1-481D-AEC3-E19AEAE756A3}"/>
                  </a:ext>
                </a:extLst>
              </p:cNvPr>
              <p:cNvGrpSpPr/>
              <p:nvPr/>
            </p:nvGrpSpPr>
            <p:grpSpPr>
              <a:xfrm>
                <a:off x="1019118" y="932932"/>
                <a:ext cx="1740795" cy="1746280"/>
                <a:chOff x="700462" y="932932"/>
                <a:chExt cx="1740795" cy="1746280"/>
              </a:xfrm>
            </p:grpSpPr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id="{A204335B-AA28-443E-97F8-3AF94458F81E}"/>
                    </a:ext>
                  </a:extLst>
                </p:cNvPr>
                <p:cNvSpPr/>
                <p:nvPr/>
              </p:nvSpPr>
              <p:spPr>
                <a:xfrm>
                  <a:off x="1575573" y="932932"/>
                  <a:ext cx="865684" cy="873140"/>
                </a:xfrm>
                <a:prstGeom prst="rt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>
                  <a:extLst>
                    <a:ext uri="{FF2B5EF4-FFF2-40B4-BE49-F238E27FC236}">
                      <a16:creationId xmlns:a16="http://schemas.microsoft.com/office/drawing/2014/main" id="{94EBFD68-EA79-4578-B5D9-3CEC0B7F1838}"/>
                    </a:ext>
                  </a:extLst>
                </p:cNvPr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F6430D20-84CF-4885-B0FC-99670A12F2FB}"/>
                    </a:ext>
                  </a:extLst>
                </p:cNvPr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9EE8C72-09A0-4920-91FA-FD70AF041A31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5C11AF-E8F1-4AD5-A627-D2C76EAF3D56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F94878F-F155-46A0-AD33-C6361D1CA926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>
            <a:extLst>
              <a:ext uri="{FF2B5EF4-FFF2-40B4-BE49-F238E27FC236}">
                <a16:creationId xmlns:a16="http://schemas.microsoft.com/office/drawing/2014/main" id="{E71D4D27-8A5B-4CDF-AEE1-BA121D845177}"/>
              </a:ext>
            </a:extLst>
          </p:cNvPr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>
            <a:extLst>
              <a:ext uri="{FF2B5EF4-FFF2-40B4-BE49-F238E27FC236}">
                <a16:creationId xmlns:a16="http://schemas.microsoft.com/office/drawing/2014/main" id="{7163A85F-B759-4B6F-8569-19FC6B4FCB8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>
              <a:extLst>
                <a:ext uri="{FF2B5EF4-FFF2-40B4-BE49-F238E27FC236}">
                  <a16:creationId xmlns:a16="http://schemas.microsoft.com/office/drawing/2014/main" id="{534CC8D0-BDEF-4E24-A561-B699D1B38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>
                <a:extLst>
                  <a:ext uri="{FF2B5EF4-FFF2-40B4-BE49-F238E27FC236}">
                    <a16:creationId xmlns:a16="http://schemas.microsoft.com/office/drawing/2014/main" id="{D25A0337-1E8A-4F8F-810E-BF0D03170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id="{CC72986B-F86A-478F-87CD-59D342739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id="{E0AD25D2-4949-49CD-9F6A-78A9D13FB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3" name="Diamond 42">
            <a:extLst>
              <a:ext uri="{FF2B5EF4-FFF2-40B4-BE49-F238E27FC236}">
                <a16:creationId xmlns:a16="http://schemas.microsoft.com/office/drawing/2014/main" id="{8DE2B465-B85C-45FA-81B1-859611C09BB7}"/>
              </a:ext>
            </a:extLst>
          </p:cNvPr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9C5869AE-40B8-416F-81D2-B59FB04590F0}"/>
              </a:ext>
            </a:extLst>
          </p:cNvPr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E02E328A-D9C2-4BF6-9603-B9E906853EAF}"/>
              </a:ext>
            </a:extLst>
          </p:cNvPr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B347A7-54FB-4DE5-8EF0-299AE79353D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1A82FA28-0F7B-4A79-9FDD-167E3F3767B0}"/>
              </a:ext>
            </a:extLst>
          </p:cNvPr>
          <p:cNvGrpSpPr>
            <a:grpSpLocks/>
          </p:cNvGrpSpPr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1772313C-266B-4D7C-A161-202638CF2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4B86512-C4E7-401E-BCFA-8DAD43940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ED90FF0C-7FCF-48FB-ABBE-FDEF10835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C9B413E6-34AC-432C-9B9A-0B06B3CE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2C4DBC-AD95-4C9C-9E26-A32C8CBE4BE5}"/>
              </a:ext>
            </a:extLst>
          </p:cNvPr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DC8F08EC-939F-4D8B-9182-EC7EE7E8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Line 46">
              <a:extLst>
                <a:ext uri="{FF2B5EF4-FFF2-40B4-BE49-F238E27FC236}">
                  <a16:creationId xmlns:a16="http://schemas.microsoft.com/office/drawing/2014/main" id="{08BD85EC-5CAA-437D-B74A-9D256B21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CC007C-0011-4AD0-8F19-499DD50F3D4E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458E7BF-E266-4D68-859A-1864986E8024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35B2D27B-0404-456E-A12A-AE5FDC019A40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FF9DC466-6768-4699-8C21-BA8DA4B6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8F42088D-58AD-4890-A00F-60B3DBA03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B998DC13-B4C3-46E9-B558-42AF20F00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409246A4-6C4A-4756-84BF-C8163A386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36AAF5-17F4-42D3-9AD1-B1F1C14E1D0D}"/>
              </a:ext>
            </a:extLst>
          </p:cNvPr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BE3A2797-7612-4B99-80AE-4687078F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CD3ED977-5E11-4813-91BC-5F51B955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4F7041-B79A-412F-A11D-8A814D7B1C9C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F39DF40-B005-4F77-A400-D5C6B455A40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63A2168A-D334-4DB9-A07D-6A9A313241D7}"/>
              </a:ext>
            </a:extLst>
          </p:cNvPr>
          <p:cNvGrpSpPr>
            <a:grpSpLocks/>
          </p:cNvGrpSpPr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E1A5D50F-6A6D-488F-B635-9343D16B6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143269B-3D2C-49DD-B238-E0022A018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6E118198-9897-4A51-9B79-F3D2DBAC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231AE3A5-CCF5-4639-B836-405B398BE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EFF34F-7471-419C-87E6-2E817FB7866F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F9EE2C8-79ED-47B3-BB4E-E407833D5AC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:a16="http://schemas.microsoft.com/office/drawing/2014/main" id="{8A166099-5249-4171-B79F-DFEE070C4B58}"/>
              </a:ext>
            </a:extLst>
          </p:cNvPr>
          <p:cNvGrpSpPr>
            <a:grpSpLocks/>
          </p:cNvGrpSpPr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BE93A8CB-47C8-4A4D-9BF0-E0393EDF6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id="{AD171868-ACF6-438F-BE46-9DA3E4A10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6A21BAA5-A15D-420B-9C07-914957E5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>
              <a:extLst>
                <a:ext uri="{FF2B5EF4-FFF2-40B4-BE49-F238E27FC236}">
                  <a16:creationId xmlns:a16="http://schemas.microsoft.com/office/drawing/2014/main" id="{2D86DE75-D942-42DB-8E56-9E64D62F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id="{BE0B5C7A-6919-4DD3-9F8E-20A80FAB6001}"/>
              </a:ext>
            </a:extLst>
          </p:cNvPr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6581BAD6-C432-4240-B1ED-CE42F9E548C6}"/>
              </a:ext>
            </a:extLst>
          </p:cNvPr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DF147-3C4A-49B1-B0B7-7005599311D0}"/>
              </a:ext>
            </a:extLst>
          </p:cNvPr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BEC5E0-3534-4775-B928-DD0820D37CBD}"/>
                </a:ext>
              </a:extLst>
            </p:cNvPr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>
                <a:extLst>
                  <a:ext uri="{FF2B5EF4-FFF2-40B4-BE49-F238E27FC236}">
                    <a16:creationId xmlns:a16="http://schemas.microsoft.com/office/drawing/2014/main" id="{48E4E630-6943-4BF9-9AE5-9A8F54B136D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2D275CA-C283-4620-A897-5A766F9BF133}"/>
                  </a:ext>
                </a:extLst>
              </p:cNvPr>
              <p:cNvCxnSpPr>
                <a:cxnSpLocks/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B020706-9650-487E-8623-B113AC00A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0E7A275-2EF4-4C9D-AC2D-8D2D49EF931B}"/>
                  </a:ext>
                </a:extLst>
              </p:cNvPr>
              <p:cNvCxnSpPr>
                <a:cxnSpLocks/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9ED190C-44DE-4CBF-B899-68D34D58A3B0}"/>
                </a:ext>
              </a:extLst>
            </p:cNvPr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B185C4"/>
            </a:solidFill>
            <a:ln>
              <a:solidFill>
                <a:srgbClr val="B1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094B5E-A327-4748-A26C-80E08B7E5DCA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62DFC12-1BC2-4E45-B9FF-778546FCF3D9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61624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F96606D-328B-4281-80F6-2C5F44FD91C7}"/>
              </a:ext>
            </a:extLst>
          </p:cNvPr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00DBDEA7-1B2B-4D6C-B231-45B749AA93DC}"/>
              </a:ext>
            </a:extLst>
          </p:cNvPr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814DC7-0C08-4B1B-9C08-A56F28DD47DC}"/>
              </a:ext>
            </a:extLst>
          </p:cNvPr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D82D49C-17D8-4520-9A05-D12955F57887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86C2BF69-B184-4B88-B1E2-1D9D53FB8838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96025B1-1917-4657-8412-9688C6EFDB67}"/>
                  </a:ext>
                </a:extLst>
              </p:cNvPr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634C105-ADB3-473A-A8CE-061EA3EA1002}"/>
                  </a:ext>
                </a:extLst>
              </p:cNvPr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2F9D37-243F-4186-BE5E-1FFC60C972E0}"/>
                </a:ext>
              </a:extLst>
            </p:cNvPr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34B97C0B-33D3-4251-8495-B3114EBF8DF1}"/>
                  </a:ext>
                </a:extLst>
              </p:cNvPr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A17D264-5A3C-4261-ABDD-9EBC7870A579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F3BE06F-5B60-45D8-9857-FB8981E4E39A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BC0FE61-AAED-4458-A1F9-C308D828541E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>
            <a:extLst>
              <a:ext uri="{FF2B5EF4-FFF2-40B4-BE49-F238E27FC236}">
                <a16:creationId xmlns:a16="http://schemas.microsoft.com/office/drawing/2014/main" id="{C981D456-DC8C-4D40-9D36-6F69660D0F57}"/>
              </a:ext>
            </a:extLst>
          </p:cNvPr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>
            <a:extLst>
              <a:ext uri="{FF2B5EF4-FFF2-40B4-BE49-F238E27FC236}">
                <a16:creationId xmlns:a16="http://schemas.microsoft.com/office/drawing/2014/main" id="{7889E0B2-5F3D-432D-8DC1-7AAF9F118B2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CF617B5F-5CDB-4473-8148-61D4DA2D5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>
                <a:extLst>
                  <a:ext uri="{FF2B5EF4-FFF2-40B4-BE49-F238E27FC236}">
                    <a16:creationId xmlns:a16="http://schemas.microsoft.com/office/drawing/2014/main" id="{CB422B9E-3EA6-41BB-B683-396DCF874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8" name="Line 45">
                <a:extLst>
                  <a:ext uri="{FF2B5EF4-FFF2-40B4-BE49-F238E27FC236}">
                    <a16:creationId xmlns:a16="http://schemas.microsoft.com/office/drawing/2014/main" id="{EEC35911-8248-4898-9ED9-C7001BB5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id="{7CB1CFB5-ACA7-4F35-8E7B-FCFFA06E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F870D1A-BFA4-415A-96FE-84E1E693327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10064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FA173B58-CDEF-4931-A8E9-61303FCF843C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2B49782-F175-4B04-A9D6-91B69DBC9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2D3FA280-4E2E-4275-9E11-5E90E4A68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31AD74F2-E1ED-49DE-A43D-9C400D665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D88687B8-0C79-4642-BD2C-F12E9154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9A95B2-C244-44CB-B884-7F0F30125C4E}"/>
              </a:ext>
            </a:extLst>
          </p:cNvPr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84249885-F327-4AB6-B207-4741A502C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E9216924-B92D-4547-B764-E3F387608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25984C7-96F8-43DF-B8D7-C11E568EF35F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56525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D84AD8-37A6-4880-8BF5-2C1B9E60A7C9}"/>
              </a:ext>
            </a:extLst>
          </p:cNvPr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>
              <a:extLst>
                <a:ext uri="{FF2B5EF4-FFF2-40B4-BE49-F238E27FC236}">
                  <a16:creationId xmlns:a16="http://schemas.microsoft.com/office/drawing/2014/main" id="{7A2F4EF4-E009-480E-8DED-7B524B15B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" name="Line 46">
              <a:extLst>
                <a:ext uri="{FF2B5EF4-FFF2-40B4-BE49-F238E27FC236}">
                  <a16:creationId xmlns:a16="http://schemas.microsoft.com/office/drawing/2014/main" id="{B50AE6D8-2544-40D7-B972-A6EE38487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25B40B55-1236-49A9-947B-67D1EFBA86F6}"/>
              </a:ext>
            </a:extLst>
          </p:cNvPr>
          <p:cNvGrpSpPr>
            <a:grpSpLocks/>
          </p:cNvGrpSpPr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id="{8C076452-9A69-46EC-B613-4C675238E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>
                <a:extLst>
                  <a:ext uri="{FF2B5EF4-FFF2-40B4-BE49-F238E27FC236}">
                    <a16:creationId xmlns:a16="http://schemas.microsoft.com/office/drawing/2014/main" id="{11F7AF2C-7705-4B43-ACC9-E06D9AA4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6" name="Line 45">
                <a:extLst>
                  <a:ext uri="{FF2B5EF4-FFF2-40B4-BE49-F238E27FC236}">
                    <a16:creationId xmlns:a16="http://schemas.microsoft.com/office/drawing/2014/main" id="{4C70F099-45D1-42CA-A7DD-AD933650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>
              <a:extLst>
                <a:ext uri="{FF2B5EF4-FFF2-40B4-BE49-F238E27FC236}">
                  <a16:creationId xmlns:a16="http://schemas.microsoft.com/office/drawing/2014/main" id="{792B9B4A-6BF4-40C9-8261-E5B2E1B47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9D591B1-37F7-4DE7-A373-3DD89159C7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920147B1-5651-45AB-9A61-02605A6AA3C5}"/>
              </a:ext>
            </a:extLst>
          </p:cNvPr>
          <p:cNvGrpSpPr>
            <a:grpSpLocks/>
          </p:cNvGrpSpPr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8805535-CE72-4195-B5E2-045EE659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038488F9-5ADA-4563-BD15-CE673BE9A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185C81FE-116C-444F-8000-0DDEE9C8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A8077CE5-A6F0-479A-865E-E1418E33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D5DECBC-4361-404A-ABBB-BE2DF8F6C3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3248" y="241309"/>
            <a:ext cx="3163916" cy="6462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TIGER </a:t>
            </a:r>
            <a:r>
              <a:rPr lang="en-US" sz="3600" b="1" dirty="0">
                <a:solidFill>
                  <a:srgbClr val="E48119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TEAM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4F6C24-7516-42E2-8D21-D1B37F5D4509}"/>
              </a:ext>
            </a:extLst>
          </p:cNvPr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E00F8E7-3DD3-4BC0-B139-97AA0B49A0A8}"/>
              </a:ext>
            </a:extLst>
          </p:cNvPr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A586B-8607-4E04-8C7E-975BDA2A1C7D}"/>
              </a:ext>
            </a:extLst>
          </p:cNvPr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593428-646C-4A96-A2C7-94879022F115}"/>
                </a:ext>
              </a:extLst>
            </p:cNvPr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008F0836-5787-42B9-821B-1888BAA9AF7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56DCB98-47C8-490B-B5F8-1C2287C89893}"/>
                  </a:ext>
                </a:extLst>
              </p:cNvPr>
              <p:cNvCxnSpPr>
                <a:cxnSpLocks/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E54A2D7-86A4-4991-854C-7627B984A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E37DA5-2D34-4F65-A5C1-19CCA7B11F18}"/>
                  </a:ext>
                </a:extLst>
              </p:cNvPr>
              <p:cNvCxnSpPr>
                <a:cxnSpLocks/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1902E3-3C6E-4B94-9637-81C4A68C2949}"/>
                </a:ext>
              </a:extLst>
            </p:cNvPr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360E5A76-748C-43D6-AAD0-8FB1A9A580EC}"/>
                  </a:ext>
                </a:extLst>
              </p:cNvPr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3AC58302-C3F1-4F31-B57D-E77DEDFA3AEF}"/>
                  </a:ext>
                </a:extLst>
              </p:cNvPr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" fmla="*/ 0 w 1094034"/>
                  <a:gd name="connsiteY0" fmla="*/ 843448 h 848210"/>
                  <a:gd name="connsiteX1" fmla="*/ 541903 w 1094034"/>
                  <a:gd name="connsiteY1" fmla="*/ 0 h 848210"/>
                  <a:gd name="connsiteX2" fmla="*/ 1094034 w 1094034"/>
                  <a:gd name="connsiteY2" fmla="*/ 848210 h 848210"/>
                  <a:gd name="connsiteX3" fmla="*/ 0 w 1094034"/>
                  <a:gd name="connsiteY3" fmla="*/ 843448 h 84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22DA964-1A0C-4A46-8465-9F3C67C80622}"/>
                  </a:ext>
                </a:extLst>
              </p:cNvPr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82047"/>
                  <a:gd name="connsiteY0" fmla="*/ 848210 h 848210"/>
                  <a:gd name="connsiteX1" fmla="*/ 439649 w 982047"/>
                  <a:gd name="connsiteY1" fmla="*/ 0 h 848210"/>
                  <a:gd name="connsiteX2" fmla="*/ 982047 w 982047"/>
                  <a:gd name="connsiteY2" fmla="*/ 822441 h 848210"/>
                  <a:gd name="connsiteX3" fmla="*/ 0 w 982047"/>
                  <a:gd name="connsiteY3" fmla="*/ 848210 h 848210"/>
                  <a:gd name="connsiteX0" fmla="*/ 0 w 958387"/>
                  <a:gd name="connsiteY0" fmla="*/ 944004 h 944004"/>
                  <a:gd name="connsiteX1" fmla="*/ 415989 w 958387"/>
                  <a:gd name="connsiteY1" fmla="*/ 0 h 944004"/>
                  <a:gd name="connsiteX2" fmla="*/ 958387 w 958387"/>
                  <a:gd name="connsiteY2" fmla="*/ 822441 h 944004"/>
                  <a:gd name="connsiteX3" fmla="*/ 0 w 958387"/>
                  <a:gd name="connsiteY3" fmla="*/ 944004 h 94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DF27D62D-5CE1-4486-A83B-A18E92B19A02}"/>
                  </a:ext>
                </a:extLst>
              </p:cNvPr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" fmla="*/ 0 w 965100"/>
                  <a:gd name="connsiteY0" fmla="*/ 906922 h 906922"/>
                  <a:gd name="connsiteX1" fmla="*/ 416271 w 965100"/>
                  <a:gd name="connsiteY1" fmla="*/ 0 h 906922"/>
                  <a:gd name="connsiteX2" fmla="*/ 965100 w 965100"/>
                  <a:gd name="connsiteY2" fmla="*/ 873019 h 906922"/>
                  <a:gd name="connsiteX3" fmla="*/ 0 w 965100"/>
                  <a:gd name="connsiteY3" fmla="*/ 906922 h 906922"/>
                  <a:gd name="connsiteX0" fmla="*/ 0 w 962742"/>
                  <a:gd name="connsiteY0" fmla="*/ 906922 h 906922"/>
                  <a:gd name="connsiteX1" fmla="*/ 416271 w 962742"/>
                  <a:gd name="connsiteY1" fmla="*/ 0 h 906922"/>
                  <a:gd name="connsiteX2" fmla="*/ 962742 w 962742"/>
                  <a:gd name="connsiteY2" fmla="*/ 866710 h 906922"/>
                  <a:gd name="connsiteX3" fmla="*/ 0 w 962742"/>
                  <a:gd name="connsiteY3" fmla="*/ 906922 h 906922"/>
                  <a:gd name="connsiteX0" fmla="*/ 0 w 957230"/>
                  <a:gd name="connsiteY0" fmla="*/ 906922 h 906922"/>
                  <a:gd name="connsiteX1" fmla="*/ 416271 w 957230"/>
                  <a:gd name="connsiteY1" fmla="*/ 0 h 906922"/>
                  <a:gd name="connsiteX2" fmla="*/ 957230 w 957230"/>
                  <a:gd name="connsiteY2" fmla="*/ 861579 h 906922"/>
                  <a:gd name="connsiteX3" fmla="*/ 0 w 957230"/>
                  <a:gd name="connsiteY3" fmla="*/ 906922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40CF59A7-A03E-45D1-93C4-920D548A8A3E}"/>
                  </a:ext>
                </a:extLst>
              </p:cNvPr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90601"/>
                  <a:gd name="connsiteY0" fmla="*/ 864879 h 864879"/>
                  <a:gd name="connsiteX1" fmla="*/ 549187 w 990601"/>
                  <a:gd name="connsiteY1" fmla="*/ 0 h 864879"/>
                  <a:gd name="connsiteX2" fmla="*/ 990601 w 990601"/>
                  <a:gd name="connsiteY2" fmla="*/ 864879 h 864879"/>
                  <a:gd name="connsiteX3" fmla="*/ 0 w 990601"/>
                  <a:gd name="connsiteY3" fmla="*/ 864879 h 864879"/>
                  <a:gd name="connsiteX0" fmla="*/ 0 w 1126332"/>
                  <a:gd name="connsiteY0" fmla="*/ 864879 h 872023"/>
                  <a:gd name="connsiteX1" fmla="*/ 549187 w 1126332"/>
                  <a:gd name="connsiteY1" fmla="*/ 0 h 872023"/>
                  <a:gd name="connsiteX2" fmla="*/ 1126332 w 1126332"/>
                  <a:gd name="connsiteY2" fmla="*/ 872023 h 872023"/>
                  <a:gd name="connsiteX3" fmla="*/ 0 w 1126332"/>
                  <a:gd name="connsiteY3" fmla="*/ 864879 h 872023"/>
                  <a:gd name="connsiteX0" fmla="*/ 0 w 1145382"/>
                  <a:gd name="connsiteY0" fmla="*/ 872023 h 872023"/>
                  <a:gd name="connsiteX1" fmla="*/ 568237 w 1145382"/>
                  <a:gd name="connsiteY1" fmla="*/ 0 h 872023"/>
                  <a:gd name="connsiteX2" fmla="*/ 1145382 w 1145382"/>
                  <a:gd name="connsiteY2" fmla="*/ 872023 h 872023"/>
                  <a:gd name="connsiteX3" fmla="*/ 0 w 1145382"/>
                  <a:gd name="connsiteY3" fmla="*/ 872023 h 87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>
            <a:extLst>
              <a:ext uri="{FF2B5EF4-FFF2-40B4-BE49-F238E27FC236}">
                <a16:creationId xmlns:a16="http://schemas.microsoft.com/office/drawing/2014/main" id="{C60E72E7-20BE-45B5-A07F-B480ED52620D}"/>
              </a:ext>
            </a:extLst>
          </p:cNvPr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97788EAC-330B-4438-A339-3BD5F170F23B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>
              <a:extLst>
                <a:ext uri="{FF2B5EF4-FFF2-40B4-BE49-F238E27FC236}">
                  <a16:creationId xmlns:a16="http://schemas.microsoft.com/office/drawing/2014/main" id="{77AFF875-23E1-4A84-824E-4185CD1F9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>
                <a:extLst>
                  <a:ext uri="{FF2B5EF4-FFF2-40B4-BE49-F238E27FC236}">
                    <a16:creationId xmlns:a16="http://schemas.microsoft.com/office/drawing/2014/main" id="{EB6C4BEA-49CC-4E95-B6B4-88C03C476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Line 45">
                <a:extLst>
                  <a:ext uri="{FF2B5EF4-FFF2-40B4-BE49-F238E27FC236}">
                    <a16:creationId xmlns:a16="http://schemas.microsoft.com/office/drawing/2014/main" id="{92E6ED43-802E-4264-A092-A2009BB2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id="{7302B9D8-BA9B-421E-8228-37E351EB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D6DDD75-7E15-4F6F-838D-AB099E5DC03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-155368" y="-72858"/>
            <a:ext cx="8051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>
            <a:extLst>
              <a:ext uri="{FF2B5EF4-FFF2-40B4-BE49-F238E27FC236}">
                <a16:creationId xmlns:a16="http://schemas.microsoft.com/office/drawing/2014/main" id="{8CD55B0F-6D5E-44B0-85FA-845FC788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sau: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9765BDFE-4E9A-4C59-89D0-46496ACEB9FA}"/>
              </a:ext>
            </a:extLst>
          </p:cNvPr>
          <p:cNvGrpSpPr>
            <a:grpSpLocks/>
          </p:cNvGrpSpPr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>
              <a:extLst>
                <a:ext uri="{FF2B5EF4-FFF2-40B4-BE49-F238E27FC236}">
                  <a16:creationId xmlns:a16="http://schemas.microsoft.com/office/drawing/2014/main" id="{9A43CA6F-DFE9-4ADA-BB75-CF13B3344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2185980A-96D3-48E0-BBCD-99ED3532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1" name="Line 7">
                <a:extLst>
                  <a:ext uri="{FF2B5EF4-FFF2-40B4-BE49-F238E27FC236}">
                    <a16:creationId xmlns:a16="http://schemas.microsoft.com/office/drawing/2014/main" id="{2DB064DD-BAF8-4A47-9574-3A537E33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>
              <a:extLst>
                <a:ext uri="{FF2B5EF4-FFF2-40B4-BE49-F238E27FC236}">
                  <a16:creationId xmlns:a16="http://schemas.microsoft.com/office/drawing/2014/main" id="{8DBF2D77-7AEA-4E1C-8E28-950CEADB0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>
                <a:extLst>
                  <a:ext uri="{FF2B5EF4-FFF2-40B4-BE49-F238E27FC236}">
                    <a16:creationId xmlns:a16="http://schemas.microsoft.com/office/drawing/2014/main" id="{5371E60F-BB48-466E-9F6F-C7E6BA9B2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2258B78F-CDC9-42A2-A733-3521328B1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558A7E05-AD86-4688-A4CD-E551EEE3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72" name="Text Box 38">
            <a:extLst>
              <a:ext uri="{FF2B5EF4-FFF2-40B4-BE49-F238E27FC236}">
                <a16:creationId xmlns:a16="http://schemas.microsoft.com/office/drawing/2014/main" id="{23B472E1-AF3A-4F15-89E8-561D90EB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3" name="Line 39">
            <a:extLst>
              <a:ext uri="{FF2B5EF4-FFF2-40B4-BE49-F238E27FC236}">
                <a16:creationId xmlns:a16="http://schemas.microsoft.com/office/drawing/2014/main" id="{75D43572-D413-4E8C-B613-B25504C4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>
            <a:extLst>
              <a:ext uri="{FF2B5EF4-FFF2-40B4-BE49-F238E27FC236}">
                <a16:creationId xmlns:a16="http://schemas.microsoft.com/office/drawing/2014/main" id="{CC184D50-F343-4BAD-86E7-816141FE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5" name="Text Box 41">
            <a:extLst>
              <a:ext uri="{FF2B5EF4-FFF2-40B4-BE49-F238E27FC236}">
                <a16:creationId xmlns:a16="http://schemas.microsoft.com/office/drawing/2014/main" id="{299012C2-47D5-4A9E-8402-7EB1AD9F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6" name="Line 42">
            <a:extLst>
              <a:ext uri="{FF2B5EF4-FFF2-40B4-BE49-F238E27FC236}">
                <a16:creationId xmlns:a16="http://schemas.microsoft.com/office/drawing/2014/main" id="{DB2C13FA-CC73-47CB-B27D-D4736240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>
            <a:extLst>
              <a:ext uri="{FF2B5EF4-FFF2-40B4-BE49-F238E27FC236}">
                <a16:creationId xmlns:a16="http://schemas.microsoft.com/office/drawing/2014/main" id="{5170A92D-5797-4C32-A580-F96A13713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id="{46E36EB6-4D4D-44E6-872D-9FEE6237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371CA4C4-E798-4E2F-B08A-744ABBE4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81" name="Line 39">
            <a:extLst>
              <a:ext uri="{FF2B5EF4-FFF2-40B4-BE49-F238E27FC236}">
                <a16:creationId xmlns:a16="http://schemas.microsoft.com/office/drawing/2014/main" id="{6B583BE5-B4AD-4FB6-9F40-DDAC598E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9A7279-B5BD-4858-9D0E-41ED08B7EBB6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ln w="158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Times New Roman" panose="02020603050405020304" pitchFamily="18" charset="0"/>
              </a:rPr>
              <a:t>CỦNG CỐ</a:t>
            </a:r>
            <a:endParaRPr lang="zh-CN" altLang="en-US" sz="4800" b="1" dirty="0">
              <a:ln w="158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ea typeface="方正大标宋简体" panose="02010601030101010101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3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62006" y="435778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3204" y="1634445"/>
            <a:ext cx="5376621" cy="4898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组合 26">
            <a:extLst>
              <a:ext uri="{FF2B5EF4-FFF2-40B4-BE49-F238E27FC236}">
                <a16:creationId xmlns:a16="http://schemas.microsoft.com/office/drawing/2014/main" id="{C645A2CB-9CF8-4ECB-B6E9-625FB69C80D6}"/>
              </a:ext>
            </a:extLst>
          </p:cNvPr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>
              <a:extLst>
                <a:ext uri="{FF2B5EF4-FFF2-40B4-BE49-F238E27FC236}">
                  <a16:creationId xmlns:a16="http://schemas.microsoft.com/office/drawing/2014/main" id="{A5EB1E9F-9816-4DE7-B8BC-02D8C8E0D3E0}"/>
                </a:ext>
              </a:extLst>
            </p:cNvPr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6A9A6B-ED06-45CC-8CED-3E764A49A92C}"/>
                </a:ext>
              </a:extLst>
            </p:cNvPr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9A956AC-D528-43CF-A0B7-3E39FC31BA0D}"/>
              </a:ext>
            </a:extLst>
          </p:cNvPr>
          <p:cNvGrpSpPr/>
          <p:nvPr/>
        </p:nvGrpSpPr>
        <p:grpSpPr>
          <a:xfrm>
            <a:off x="2486964" y="193353"/>
            <a:ext cx="2814375" cy="769441"/>
            <a:chOff x="3728797" y="270929"/>
            <a:chExt cx="2814375" cy="769441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C25DF602-E8CD-4392-8F8A-81B459743D89}"/>
                </a:ext>
              </a:extLst>
            </p:cNvPr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b="1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DẶN DÒ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FA5F209-8742-4883-9C30-AFE54E8C5099}"/>
                </a:ext>
              </a:extLst>
            </p:cNvPr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00329822-B7BB-47A0-B818-4EDECA82019F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296D59A-9552-4AD0-9024-C804DCDAC7D3}"/>
              </a:ext>
            </a:extLst>
          </p:cNvPr>
          <p:cNvCxnSpPr>
            <a:cxnSpLocks/>
          </p:cNvCxnSpPr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>
            <a:extLst>
              <a:ext uri="{FF2B5EF4-FFF2-40B4-BE49-F238E27FC236}">
                <a16:creationId xmlns:a16="http://schemas.microsoft.com/office/drawing/2014/main" id="{43AB943F-B8D8-452C-B647-62333B734C54}"/>
              </a:ext>
            </a:extLst>
          </p:cNvPr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lại cách chuyển từ hỗn số sang phân số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41C24B4-EC46-4E3C-A433-FA2A8E86499E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1177529-5969-46AE-889B-888725606AB5}"/>
              </a:ext>
            </a:extLst>
          </p:cNvPr>
          <p:cNvCxnSpPr>
            <a:cxnSpLocks/>
          </p:cNvCxnSpPr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>
            <a:extLst>
              <a:ext uri="{FF2B5EF4-FFF2-40B4-BE49-F238E27FC236}">
                <a16:creationId xmlns:a16="http://schemas.microsoft.com/office/drawing/2014/main" id="{3038C112-94F9-4706-ADCC-FF70AECD1E05}"/>
              </a:ext>
            </a:extLst>
          </p:cNvPr>
          <p:cNvSpPr txBox="1"/>
          <p:nvPr/>
        </p:nvSpPr>
        <p:spPr>
          <a:xfrm>
            <a:off x="2254099" y="3839691"/>
            <a:ext cx="423421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 Luyện tập.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94A1B65-74C1-4AFE-9E08-EED939B97FD3}"/>
              </a:ext>
            </a:extLst>
          </p:cNvPr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0B23B424-DB69-4E18-A2F8-E079A63189DB}"/>
              </a:ext>
            </a:extLst>
          </p:cNvPr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2F5C656C-5D50-4C74-A8C9-3F1DD2850345}"/>
              </a:ext>
            </a:extLst>
          </p:cNvPr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>
            <a:extLst>
              <a:ext uri="{FF2B5EF4-FFF2-40B4-BE49-F238E27FC236}">
                <a16:creationId xmlns:a16="http://schemas.microsoft.com/office/drawing/2014/main" id="{7445AF6A-C9EF-4236-9241-FA018BB1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69289B7-AE98-45E4-AE33-73DB5025FC35}"/>
              </a:ext>
            </a:extLst>
          </p:cNvPr>
          <p:cNvSpPr txBox="1"/>
          <p:nvPr/>
        </p:nvSpPr>
        <p:spPr>
          <a:xfrm>
            <a:off x="3393401" y="469054"/>
            <a:ext cx="542969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9800" b="1" spc="100">
                <a:solidFill>
                  <a:srgbClr val="EB666A"/>
                </a:solidFill>
                <a:latin typeface="#9Slide05 DreamScriptPro" panose="02000000000000000000" pitchFamily="2" charset="0"/>
                <a:ea typeface="华文琥珀" panose="02010800040101010101" pitchFamily="2" charset="-122"/>
              </a:rPr>
              <a:t>Chúc các em</a:t>
            </a:r>
            <a:endParaRPr lang="en-US" altLang="zh-CN" sz="19800" b="1" spc="100" dirty="0">
              <a:solidFill>
                <a:srgbClr val="EB666A"/>
              </a:solidFill>
              <a:latin typeface="#9Slide05 DreamScriptPro" panose="02000000000000000000" pitchFamily="2" charset="0"/>
              <a:ea typeface="华文琥珀" panose="02010800040101010101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A45816-6F72-49CA-979D-32A54590E827}"/>
              </a:ext>
            </a:extLst>
          </p:cNvPr>
          <p:cNvGrpSpPr/>
          <p:nvPr/>
        </p:nvGrpSpPr>
        <p:grpSpPr>
          <a:xfrm>
            <a:off x="405085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8DF21DA-61AC-4D7C-ABC3-49E2502A3685}"/>
                </a:ext>
              </a:extLst>
            </p:cNvPr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0147AD5-77A4-49B5-8423-05948015CBAC}"/>
                </a:ext>
              </a:extLst>
            </p:cNvPr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545601CA-25EE-481B-991D-7BB9374BE1B7}"/>
                </a:ext>
              </a:extLst>
            </p:cNvPr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Học tốt</a:t>
              </a:r>
              <a:endParaRPr lang="en-US" altLang="zh-CN" sz="6000" b="1" spc="100" dirty="0">
                <a:solidFill>
                  <a:schemeClr val="bg1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hỗn số sau:</a:t>
            </a: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id="{6296FD46-E8FB-4E29-B6D5-86849F48B2A2}"/>
              </a:ext>
            </a:extLst>
          </p:cNvPr>
          <p:cNvGrpSpPr>
            <a:grpSpLocks/>
          </p:cNvGrpSpPr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2620446B-60C1-4B15-9F23-00788F0F1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id="{D4EE671F-9D37-49DD-9AC3-E993E948C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8BF56487-8885-4446-8746-C6BB51677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id="{B0B76022-22FA-42BE-8D2A-60E5B3297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853AF0-5D52-405E-9369-A54D2894657B}"/>
              </a:ext>
            </a:extLst>
          </p:cNvPr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và sáu phần bảy</a:t>
            </a:r>
          </a:p>
        </p:txBody>
      </p:sp>
      <p:sp>
        <p:nvSpPr>
          <p:cNvPr id="22" name="Action Button: Go Back or Previous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4546AA0-1865-470A-88E7-3FAC1746FBC5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2">
            <a:extLst>
              <a:ext uri="{FF2B5EF4-FFF2-40B4-BE49-F238E27FC236}">
                <a16:creationId xmlns:a16="http://schemas.microsoft.com/office/drawing/2014/main" id="{1D18F8C6-E425-4125-8CA3-5A0BC768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6661" y="0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3173422" y="180438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299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187" y="1736158"/>
            <a:ext cx="3309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hỗn số sau:</a:t>
            </a: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95AC8E5E-C0A3-47A6-B9B5-F6CE1123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688923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và bảy phần mười</a:t>
            </a:r>
          </a:p>
        </p:txBody>
      </p:sp>
      <p:grpSp>
        <p:nvGrpSpPr>
          <p:cNvPr id="19" name="Group 40">
            <a:extLst>
              <a:ext uri="{FF2B5EF4-FFF2-40B4-BE49-F238E27FC236}">
                <a16:creationId xmlns:a16="http://schemas.microsoft.com/office/drawing/2014/main" id="{A7122A2D-E1F1-4BBA-812E-0F76401BA8F6}"/>
              </a:ext>
            </a:extLst>
          </p:cNvPr>
          <p:cNvGrpSpPr>
            <a:grpSpLocks/>
          </p:cNvGrpSpPr>
          <p:nvPr/>
        </p:nvGrpSpPr>
        <p:grpSpPr bwMode="auto">
          <a:xfrm>
            <a:off x="5994760" y="3641687"/>
            <a:ext cx="930286" cy="1199995"/>
            <a:chOff x="3024" y="2686"/>
            <a:chExt cx="520" cy="756"/>
          </a:xfrm>
        </p:grpSpPr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BA790EC7-E83E-42A1-8A5F-0086CF2D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>
                <a:extLst>
                  <a:ext uri="{FF2B5EF4-FFF2-40B4-BE49-F238E27FC236}">
                    <a16:creationId xmlns:a16="http://schemas.microsoft.com/office/drawing/2014/main" id="{040DF5DF-8D0E-4C7B-9D8F-46BE15ABB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:a16="http://schemas.microsoft.com/office/drawing/2014/main" id="{676E07D8-6CE2-47AE-A1EF-93759F5AC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id="{E344A1FC-3773-4871-9CA8-7C15A3329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14" name="图片 52">
            <a:extLst>
              <a:ext uri="{FF2B5EF4-FFF2-40B4-BE49-F238E27FC236}">
                <a16:creationId xmlns:a16="http://schemas.microsoft.com/office/drawing/2014/main" id="{36619DF0-A40D-4491-96AE-83A79D4F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CF61AC-9890-44F5-8D72-D0596A0453A4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22775" y="-40577"/>
            <a:ext cx="60968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solidFill>
                  <a:srgbClr val="D836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  <a:sym typeface="Arial" panose="020B0604020202020204" pitchFamily="34" charset="0"/>
              </a:rPr>
              <a:t>LẬT MẢNH GHÉP</a:t>
            </a:r>
            <a:endParaRPr lang="zh-CN" altLang="en-US" sz="5400" b="1" dirty="0">
              <a:solidFill>
                <a:srgbClr val="D836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153" y="1736158"/>
            <a:ext cx="36601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hỗn số sau: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AA27011D-5769-4F8D-A926-81DC4B4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và bảy phần chín</a:t>
            </a:r>
          </a:p>
        </p:txBody>
      </p:sp>
      <p:sp>
        <p:nvSpPr>
          <p:cNvPr id="10" name="五边形 2">
            <a:extLst>
              <a:ext uri="{FF2B5EF4-FFF2-40B4-BE49-F238E27FC236}">
                <a16:creationId xmlns:a16="http://schemas.microsoft.com/office/drawing/2014/main" id="{FA864C57-8EBD-4F5C-9971-AF034A78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70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901989F-DC98-4183-9B9A-41E4FF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415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CB5FA1E7-3B2A-4BE0-894B-69EDE62C309B}"/>
              </a:ext>
            </a:extLst>
          </p:cNvPr>
          <p:cNvGrpSpPr>
            <a:grpSpLocks/>
          </p:cNvGrpSpPr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id="{EF53354F-63EC-4246-8E72-E9DAC0CCD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id="{44E1BA30-091C-43FF-AB02-3CE73813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:a16="http://schemas.microsoft.com/office/drawing/2014/main" id="{714E4392-96A6-402E-9D25-1A2331EAD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>
              <a:extLst>
                <a:ext uri="{FF2B5EF4-FFF2-40B4-BE49-F238E27FC236}">
                  <a16:creationId xmlns:a16="http://schemas.microsoft.com/office/drawing/2014/main" id="{13297FA7-CFE9-4A2E-A6AD-3822BE06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16" name="图片 52">
            <a:extLst>
              <a:ext uri="{FF2B5EF4-FFF2-40B4-BE49-F238E27FC236}">
                <a16:creationId xmlns:a16="http://schemas.microsoft.com/office/drawing/2014/main" id="{90251B19-0928-4E2B-A879-22E4955F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2AFFB72-75B4-4CAC-BA24-76D35DB98D4A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0"/>
          <a:stretch/>
        </p:blipFill>
        <p:spPr>
          <a:xfrm>
            <a:off x="114595" y="-195662"/>
            <a:ext cx="12148508" cy="55785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09059" y="2759013"/>
            <a:ext cx="9847567" cy="2246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999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Lora Bold" panose="00000800000000000000" pitchFamily="2" charset="0"/>
                <a:ea typeface="方正少儿简体" panose="03000509000000000000" charset="-122"/>
              </a:rPr>
              <a:t>Hỗn số ( tiếp theo)</a:t>
            </a:r>
          </a:p>
          <a:p>
            <a:pPr algn="ctr"/>
            <a:r>
              <a:rPr lang="zh-CN" altLang="en-US" sz="5999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4 Lora Bold" panose="00000800000000000000" pitchFamily="2" charset="0"/>
                <a:ea typeface="方正少儿简体" panose="03000509000000000000" charset="-122"/>
              </a:rPr>
              <a:t> </a:t>
            </a:r>
            <a:endParaRPr lang="zh-CN" altLang="en-US" sz="5999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4 Lora Bold" panose="00000800000000000000" pitchFamily="2" charset="0"/>
              <a:ea typeface="方正少儿简体" panose="03000509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A362D28-8ACE-4B6B-BD27-4D38DD5DB88C}"/>
              </a:ext>
            </a:extLst>
          </p:cNvPr>
          <p:cNvSpPr/>
          <p:nvPr/>
        </p:nvSpPr>
        <p:spPr>
          <a:xfrm>
            <a:off x="2755136" y="1670013"/>
            <a:ext cx="2407414" cy="182133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5400" b="1">
                <a:solidFill>
                  <a:srgbClr val="EB666A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NỘI DUNG</a:t>
            </a:r>
            <a:endParaRPr lang="zh-CN" altLang="en-US" sz="5400" b="1" dirty="0">
              <a:solidFill>
                <a:srgbClr val="EB666A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id="{4835EB52-7373-459B-B19E-CCA4EEDD7B7C}"/>
              </a:ext>
            </a:extLst>
          </p:cNvPr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:a16="http://schemas.microsoft.com/office/drawing/2014/main" id="{40B11224-9680-404F-B5F3-81C1E94FBCC8}"/>
              </a:ext>
            </a:extLst>
          </p:cNvPr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682072" y="1573746"/>
            <a:ext cx="480958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800" b="1">
                <a:solidFill>
                  <a:srgbClr val="7AB9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4800" b="1">
              <a:solidFill>
                <a:srgbClr val="7AB9A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/>
            <a:endParaRPr kumimoji="1" lang="zh-CN" altLang="en-US" sz="4800" dirty="0">
              <a:solidFill>
                <a:srgbClr val="7AB9AE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2112" y="2000506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6599" b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6599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2641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4379</TotalTime>
  <Words>830</Words>
  <Application>Microsoft Office PowerPoint</Application>
  <PresentationFormat>Custom</PresentationFormat>
  <Paragraphs>399</Paragraphs>
  <Slides>32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60" baseType="lpstr">
      <vt:lpstr>等线</vt:lpstr>
      <vt:lpstr>等线 Light</vt:lpstr>
      <vt:lpstr>华文琥珀</vt:lpstr>
      <vt:lpstr>#9Slide03 Arima Madurai Black</vt:lpstr>
      <vt:lpstr>#9Slide04 AdrianeSwash</vt:lpstr>
      <vt:lpstr>#9Slide04 Lora Bold</vt:lpstr>
      <vt:lpstr>#9Slide05 Aquarelle</vt:lpstr>
      <vt:lpstr>#9Slide05 DreamScriptPro</vt:lpstr>
      <vt:lpstr>Arial</vt:lpstr>
      <vt:lpstr>Calibri</vt:lpstr>
      <vt:lpstr>Impact</vt:lpstr>
      <vt:lpstr>ITC Avant Garde Std Bk</vt:lpstr>
      <vt:lpstr>LiHei Pro</vt:lpstr>
      <vt:lpstr>Signika</vt:lpstr>
      <vt:lpstr>Tahoma</vt:lpstr>
      <vt:lpstr>Times New Roman</vt:lpstr>
      <vt:lpstr>华康海报体W12(P)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subject>9Slide.vn</dc:subject>
  <dc:creator>HP</dc:creator>
  <dc:description>9Slide.vn</dc:description>
  <cp:lastModifiedBy>Nguyễn Thanh Bình</cp:lastModifiedBy>
  <cp:revision>2437</cp:revision>
  <dcterms:created xsi:type="dcterms:W3CDTF">2015-12-01T09:06:39Z</dcterms:created>
  <dcterms:modified xsi:type="dcterms:W3CDTF">2021-09-17T03:40:11Z</dcterms:modified>
  <cp:category>9Slide.vn</cp:category>
</cp:coreProperties>
</file>