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wma" ContentType="audio/x-ms-wma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6" r:id="rId7"/>
    <p:sldId id="269" r:id="rId8"/>
    <p:sldId id="268" r:id="rId9"/>
    <p:sldId id="262" r:id="rId10"/>
    <p:sldId id="264" r:id="rId11"/>
    <p:sldId id="265" r:id="rId12"/>
    <p:sldId id="27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CC"/>
    <a:srgbClr val="00E7E2"/>
    <a:srgbClr val="3FDCF1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60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12" Type="http://schemas.openxmlformats.org/officeDocument/2006/relationships/image" Target="../media/image59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5" Type="http://schemas.openxmlformats.org/officeDocument/2006/relationships/image" Target="../media/image52.w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Relationship Id="rId14" Type="http://schemas.openxmlformats.org/officeDocument/2006/relationships/image" Target="../media/image6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7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3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4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4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8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6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2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9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1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id="{6649183E-6F89-41F0-8E45-9F3311DB76C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08D6-D9A8-43FA-AE80-69F3B8FDE197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5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image" Target="../media/image40.png"/><Relationship Id="rId21" Type="http://schemas.openxmlformats.org/officeDocument/2006/relationships/image" Target="../media/image81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image" Target="../media/image64.pn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24" Type="http://schemas.openxmlformats.org/officeDocument/2006/relationships/image" Target="../media/image84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41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40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15.png"/><Relationship Id="rId10" Type="http://schemas.openxmlformats.org/officeDocument/2006/relationships/image" Target="../media/image90.png"/><Relationship Id="rId4" Type="http://schemas.openxmlformats.org/officeDocument/2006/relationships/image" Target="../media/image85.png"/><Relationship Id="rId9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jpeg"/><Relationship Id="rId1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17" Type="http://schemas.openxmlformats.org/officeDocument/2006/relationships/image" Target="../media/image4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11.png"/><Relationship Id="rId10" Type="http://schemas.openxmlformats.org/officeDocument/2006/relationships/slide" Target="slide2.xml"/><Relationship Id="rId19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1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12" Type="http://schemas.openxmlformats.org/officeDocument/2006/relationships/image" Target="../media/image24.jpeg"/><Relationship Id="rId17" Type="http://schemas.openxmlformats.org/officeDocument/2006/relationships/image" Target="../media/image31.png"/><Relationship Id="rId2" Type="http://schemas.openxmlformats.org/officeDocument/2006/relationships/audio" Target="../media/audio1.wav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3.jpeg"/><Relationship Id="rId5" Type="http://schemas.openxmlformats.org/officeDocument/2006/relationships/image" Target="../media/image29.png"/><Relationship Id="rId15" Type="http://schemas.openxmlformats.org/officeDocument/2006/relationships/image" Target="../media/image12.png"/><Relationship Id="rId10" Type="http://schemas.openxmlformats.org/officeDocument/2006/relationships/image" Target="../media/image22.png"/><Relationship Id="rId4" Type="http://schemas.openxmlformats.org/officeDocument/2006/relationships/image" Target="../media/image28.png"/><Relationship Id="rId9" Type="http://schemas.openxmlformats.org/officeDocument/2006/relationships/slide" Target="slide2.xm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8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png"/><Relationship Id="rId11" Type="http://schemas.openxmlformats.org/officeDocument/2006/relationships/image" Target="../media/image42.png"/><Relationship Id="rId5" Type="http://schemas.openxmlformats.org/officeDocument/2006/relationships/image" Target="../media/image40.png"/><Relationship Id="rId10" Type="http://schemas.openxmlformats.org/officeDocument/2006/relationships/image" Target="../media/image37.wmf"/><Relationship Id="rId4" Type="http://schemas.openxmlformats.org/officeDocument/2006/relationships/image" Target="../media/image39.png"/><Relationship Id="rId9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png"/><Relationship Id="rId11" Type="http://schemas.openxmlformats.org/officeDocument/2006/relationships/image" Target="../media/image45.wmf"/><Relationship Id="rId5" Type="http://schemas.openxmlformats.org/officeDocument/2006/relationships/image" Target="../media/image40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39.png"/><Relationship Id="rId9" Type="http://schemas.openxmlformats.org/officeDocument/2006/relationships/image" Target="../media/image4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53.wmf"/><Relationship Id="rId26" Type="http://schemas.openxmlformats.org/officeDocument/2006/relationships/image" Target="../media/image57.wmf"/><Relationship Id="rId3" Type="http://schemas.openxmlformats.org/officeDocument/2006/relationships/image" Target="../media/image38.png"/><Relationship Id="rId21" Type="http://schemas.openxmlformats.org/officeDocument/2006/relationships/oleObject" Target="../embeddings/oleObject12.bin"/><Relationship Id="rId34" Type="http://schemas.openxmlformats.org/officeDocument/2006/relationships/image" Target="../media/image61.wmf"/><Relationship Id="rId7" Type="http://schemas.openxmlformats.org/officeDocument/2006/relationships/oleObject" Target="../embeddings/oleObject5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10.bin"/><Relationship Id="rId25" Type="http://schemas.openxmlformats.org/officeDocument/2006/relationships/oleObject" Target="../embeddings/oleObject14.bin"/><Relationship Id="rId3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29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png"/><Relationship Id="rId11" Type="http://schemas.openxmlformats.org/officeDocument/2006/relationships/oleObject" Target="../embeddings/oleObject7.bin"/><Relationship Id="rId24" Type="http://schemas.openxmlformats.org/officeDocument/2006/relationships/image" Target="../media/image56.wmf"/><Relationship Id="rId32" Type="http://schemas.openxmlformats.org/officeDocument/2006/relationships/image" Target="../media/image60.wmf"/><Relationship Id="rId5" Type="http://schemas.openxmlformats.org/officeDocument/2006/relationships/image" Target="../media/image40.png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3.bin"/><Relationship Id="rId28" Type="http://schemas.openxmlformats.org/officeDocument/2006/relationships/image" Target="../media/image58.wmf"/><Relationship Id="rId36" Type="http://schemas.openxmlformats.org/officeDocument/2006/relationships/image" Target="../media/image42.png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11.bin"/><Relationship Id="rId31" Type="http://schemas.openxmlformats.org/officeDocument/2006/relationships/oleObject" Target="../embeddings/oleObject17.bin"/><Relationship Id="rId4" Type="http://schemas.openxmlformats.org/officeDocument/2006/relationships/image" Target="../media/image62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51.wmf"/><Relationship Id="rId22" Type="http://schemas.openxmlformats.org/officeDocument/2006/relationships/image" Target="../media/image55.wmf"/><Relationship Id="rId27" Type="http://schemas.openxmlformats.org/officeDocument/2006/relationships/oleObject" Target="../embeddings/oleObject15.bin"/><Relationship Id="rId30" Type="http://schemas.openxmlformats.org/officeDocument/2006/relationships/image" Target="../media/image59.wmf"/><Relationship Id="rId35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119" y="890371"/>
            <a:ext cx="1672547" cy="4086808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10" y="4805265"/>
            <a:ext cx="1774173" cy="2052735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3896"/>
          </a:xfrm>
          <a:prstGeom prst="rect">
            <a:avLst/>
          </a:prstGeom>
        </p:spPr>
      </p:pic>
      <p:pic>
        <p:nvPicPr>
          <p:cNvPr id="8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022"/>
            <a:ext cx="1818524" cy="4110133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333"/>
            <a:ext cx="10417826" cy="1447667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89" y="0"/>
            <a:ext cx="8438222" cy="4748122"/>
          </a:xfrm>
          <a:prstGeom prst="rect">
            <a:avLst/>
          </a:prstGeom>
        </p:spPr>
      </p:pic>
      <p:pic>
        <p:nvPicPr>
          <p:cNvPr id="11" name="图片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80" y="726948"/>
            <a:ext cx="5740040" cy="2002619"/>
          </a:xfrm>
          <a:prstGeom prst="rect">
            <a:avLst/>
          </a:prstGeom>
        </p:spPr>
      </p:pic>
      <p:sp>
        <p:nvSpPr>
          <p:cNvPr id="12" name="文本框 9"/>
          <p:cNvSpPr txBox="1"/>
          <p:nvPr/>
        </p:nvSpPr>
        <p:spPr>
          <a:xfrm>
            <a:off x="2329416" y="2972659"/>
            <a:ext cx="73711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FF7E0A"/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TOÁN LỚP 5</a:t>
            </a:r>
            <a:endParaRPr lang="zh-CN" altLang="en-US" sz="8000" dirty="0">
              <a:solidFill>
                <a:srgbClr val="D31012"/>
              </a:solidFill>
              <a:latin typeface="#9Slide04 Taviraj Bold" panose="00000800000000000000" pitchFamily="2" charset="-34"/>
              <a:ea typeface="微软雅黑 Light" panose="020B0502040204020203" pitchFamily="34" charset="-122"/>
              <a:cs typeface="#9Slide04 Taviraj Bold" panose="00000800000000000000" pitchFamily="2" charset="-34"/>
            </a:endParaRPr>
          </a:p>
        </p:txBody>
      </p:sp>
      <p:sp>
        <p:nvSpPr>
          <p:cNvPr id="13" name="文本框 10"/>
          <p:cNvSpPr txBox="1"/>
          <p:nvPr/>
        </p:nvSpPr>
        <p:spPr>
          <a:xfrm>
            <a:off x="2633786" y="4756269"/>
            <a:ext cx="692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Người</a:t>
            </a:r>
            <a:r>
              <a:rPr lang="en-US" altLang="zh-CN" sz="4000" b="1" dirty="0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sz="4000" b="1" dirty="0" err="1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thực</a:t>
            </a:r>
            <a:r>
              <a:rPr lang="en-US" altLang="zh-CN" sz="4000" b="1" dirty="0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sz="4000" b="1" dirty="0" err="1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hiện</a:t>
            </a:r>
            <a:r>
              <a:rPr lang="en-US" altLang="zh-CN" sz="4000" b="1" dirty="0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: </a:t>
            </a:r>
            <a:r>
              <a:rPr lang="en-US" altLang="zh-CN" sz="4000" b="1" dirty="0" err="1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EduFive</a:t>
            </a:r>
            <a:endParaRPr lang="zh-CN" altLang="en-US" sz="4000" b="1" dirty="0">
              <a:solidFill>
                <a:srgbClr val="663300"/>
              </a:solidFill>
              <a:latin typeface="#9Slide05 Aquarelle" panose="02040603050506020204" pitchFamily="18" charset="0"/>
              <a:ea typeface="微软雅黑 Light" panose="020B0502040204020203" pitchFamily="34" charset="-122"/>
            </a:endParaRPr>
          </a:p>
        </p:txBody>
      </p:sp>
      <p:pic>
        <p:nvPicPr>
          <p:cNvPr id="14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99662" y="7250122"/>
            <a:ext cx="609600" cy="609600"/>
          </a:xfrm>
          <a:prstGeom prst="rect">
            <a:avLst/>
          </a:prstGeom>
        </p:spPr>
      </p:pic>
      <p:pic>
        <p:nvPicPr>
          <p:cNvPr id="15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94822" y="50442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7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00"/>
                            </p:stCondLst>
                            <p:childTnLst>
                              <p:par>
                                <p:cTn id="3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300"/>
                            </p:stCondLst>
                            <p:childTnLst>
                              <p:par>
                                <p:cTn id="4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8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300"/>
                            </p:stCondLst>
                            <p:childTnLst>
                              <p:par>
                                <p:cTn id="5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2664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numSld="999" showWhenStopped="0">
                <p:cTn id="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/>
      <p:bldP spid="12" grpId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7"/>
          <a:stretch/>
        </p:blipFill>
        <p:spPr>
          <a:xfrm>
            <a:off x="-179205" y="17416"/>
            <a:ext cx="12637826" cy="6858000"/>
          </a:xfrm>
          <a:prstGeom prst="rect">
            <a:avLst/>
          </a:prstGeom>
        </p:spPr>
      </p:pic>
      <p:sp>
        <p:nvSpPr>
          <p:cNvPr id="5" name="圆角矩形 12"/>
          <p:cNvSpPr/>
          <p:nvPr/>
        </p:nvSpPr>
        <p:spPr>
          <a:xfrm>
            <a:off x="838200" y="721810"/>
            <a:ext cx="10824520" cy="6228114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7084" y="-77165"/>
            <a:ext cx="6740445" cy="1549753"/>
          </a:xfrm>
          <a:prstGeom prst="rect">
            <a:avLst/>
          </a:prstGeom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05" y="-241957"/>
            <a:ext cx="847975" cy="999924"/>
          </a:xfrm>
          <a:prstGeom prst="rect">
            <a:avLst/>
          </a:prstGeom>
        </p:spPr>
      </p:pic>
      <p:sp>
        <p:nvSpPr>
          <p:cNvPr id="12" name="文本框 5"/>
          <p:cNvSpPr txBox="1"/>
          <p:nvPr/>
        </p:nvSpPr>
        <p:spPr>
          <a:xfrm>
            <a:off x="3438426" y="529246"/>
            <a:ext cx="6327721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40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spc="300" dirty="0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2: </a:t>
            </a:r>
            <a:r>
              <a:rPr lang="en-US" altLang="zh-CN" sz="40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4000" b="1" spc="300" dirty="0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(</a:t>
            </a:r>
            <a:r>
              <a:rPr lang="en-US" altLang="zh-CN" sz="40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theo</a:t>
            </a:r>
            <a:r>
              <a:rPr lang="en-US" altLang="zh-CN" sz="4000" b="1" spc="300" dirty="0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mẫu</a:t>
            </a:r>
            <a:r>
              <a:rPr lang="en-US" altLang="zh-CN" sz="4000" b="1" spc="300" dirty="0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)</a:t>
            </a:r>
            <a:endParaRPr lang="zh-CN" altLang="en-US" sz="4000" b="1" spc="300" dirty="0">
              <a:solidFill>
                <a:srgbClr val="663300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90330" y="2800745"/>
                <a:ext cx="2884508" cy="79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330" y="2800745"/>
                <a:ext cx="2884508" cy="798873"/>
              </a:xfrm>
              <a:prstGeom prst="rect">
                <a:avLst/>
              </a:prstGeom>
              <a:blipFill>
                <a:blip r:embed="rId5"/>
                <a:stretch>
                  <a:fillRect l="-4228"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80162" y="2744896"/>
                <a:ext cx="1807191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162" y="2744896"/>
                <a:ext cx="1807191" cy="910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87353" y="2762999"/>
                <a:ext cx="2662163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353" y="2762999"/>
                <a:ext cx="2662163" cy="910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H="1">
            <a:off x="6723176" y="2883874"/>
            <a:ext cx="222914" cy="193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095701" y="3387969"/>
            <a:ext cx="222914" cy="193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395083" y="2860264"/>
            <a:ext cx="222914" cy="193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707805" y="3387969"/>
            <a:ext cx="222914" cy="193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991289" y="2750699"/>
                <a:ext cx="781247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289" y="2750699"/>
                <a:ext cx="781247" cy="898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90330" y="3689981"/>
                <a:ext cx="288450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330" y="3689981"/>
                <a:ext cx="2884508" cy="9017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05572" y="1598342"/>
                <a:ext cx="10163470" cy="79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  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</m:t>
                    </m:r>
                    <m:r>
                      <m:rPr>
                        <m:nor/>
                      </m:rPr>
                      <a:rPr lang="en-US" sz="3200" b="0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sz="3200" b="0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20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  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  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26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572" y="1598342"/>
                <a:ext cx="10163470" cy="798873"/>
              </a:xfrm>
              <a:prstGeom prst="rect">
                <a:avLst/>
              </a:prstGeom>
              <a:blipFill>
                <a:blip r:embed="rId10"/>
                <a:stretch>
                  <a:fillRect l="-1500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480162" y="3711315"/>
                <a:ext cx="218443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162" y="3711315"/>
                <a:ext cx="2184433" cy="9017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383674" y="3764347"/>
                <a:ext cx="2662163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674" y="3764347"/>
                <a:ext cx="2662163" cy="910570"/>
              </a:xfrm>
              <a:prstGeom prst="rect">
                <a:avLst/>
              </a:prstGeom>
              <a:blipFill>
                <a:blip r:embed="rId12"/>
                <a:stretch>
                  <a:fillRect r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 flipH="1">
            <a:off x="7823416" y="3901896"/>
            <a:ext cx="222914" cy="193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9221965" y="4337111"/>
            <a:ext cx="223221" cy="216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9177978" y="3869717"/>
            <a:ext cx="223221" cy="216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572056" y="4409566"/>
            <a:ext cx="223221" cy="216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045837" y="3764347"/>
                <a:ext cx="781247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5837" y="3764347"/>
                <a:ext cx="781247" cy="898964"/>
              </a:xfrm>
              <a:prstGeom prst="rect">
                <a:avLst/>
              </a:prstGeom>
              <a:blipFill>
                <a:blip r:embed="rId13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596996" y="4682129"/>
                <a:ext cx="2302309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80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 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996" y="4682129"/>
                <a:ext cx="2302309" cy="90178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565884" y="4694732"/>
                <a:ext cx="2184433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884" y="4694732"/>
                <a:ext cx="2184433" cy="90024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475715" y="3728865"/>
                <a:ext cx="1807191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715" y="3728865"/>
                <a:ext cx="1807191" cy="910570"/>
              </a:xfrm>
              <a:prstGeom prst="rect">
                <a:avLst/>
              </a:prstGeom>
              <a:blipFill>
                <a:blip r:embed="rId16"/>
                <a:stretch>
                  <a:fillRect r="-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475715" y="4676082"/>
                <a:ext cx="2662163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715" y="4676082"/>
                <a:ext cx="2662163" cy="91057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5903398" y="4763003"/>
            <a:ext cx="223221" cy="216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141232" y="5297033"/>
            <a:ext cx="223221" cy="216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7137879" y="4795721"/>
            <a:ext cx="223221" cy="216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6562540" y="5254533"/>
            <a:ext cx="223221" cy="216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087377" y="4647558"/>
                <a:ext cx="781247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377" y="4647558"/>
                <a:ext cx="781247" cy="901785"/>
              </a:xfrm>
              <a:prstGeom prst="rect">
                <a:avLst/>
              </a:prstGeom>
              <a:blipFill>
                <a:blip r:embed="rId18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931234" y="4858528"/>
                <a:ext cx="7812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234" y="4858528"/>
                <a:ext cx="781247" cy="523220"/>
              </a:xfrm>
              <a:prstGeom prst="rect">
                <a:avLst/>
              </a:prstGeom>
              <a:blipFill>
                <a:blip r:embed="rId19"/>
                <a:stretch>
                  <a:fillRect r="-7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533415" y="5674277"/>
                <a:ext cx="2168979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51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26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415" y="5674277"/>
                <a:ext cx="2168979" cy="91057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305392" y="5678669"/>
                <a:ext cx="218443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392" y="5678669"/>
                <a:ext cx="2184433" cy="90178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413183" y="5667764"/>
                <a:ext cx="2391642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183" y="5667764"/>
                <a:ext cx="2391642" cy="90024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/>
          <p:cNvCxnSpPr/>
          <p:nvPr/>
        </p:nvCxnSpPr>
        <p:spPr>
          <a:xfrm flipH="1">
            <a:off x="5964797" y="5765899"/>
            <a:ext cx="354117" cy="2400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806796" y="6276010"/>
            <a:ext cx="349823" cy="1961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6735199" y="5809801"/>
            <a:ext cx="349823" cy="1961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5964797" y="6311900"/>
            <a:ext cx="349823" cy="1961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884310" y="5674277"/>
                <a:ext cx="781247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10" y="5674277"/>
                <a:ext cx="781247" cy="89896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图片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194" y="5193768"/>
            <a:ext cx="1183184" cy="167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4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6.93889E-18 L 0.19883 6.93889E-18 C 0.28802 6.93889E-18 0.39817 0.05532 0.39817 0.10046 L 0.39817 0.20093 " pathEditMode="relative" rAng="0" ptsTypes="AAAA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9" y="100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4" grpId="0"/>
      <p:bldP spid="16" grpId="0"/>
      <p:bldP spid="22" grpId="0"/>
      <p:bldP spid="23" grpId="0"/>
      <p:bldP spid="31" grpId="0"/>
      <p:bldP spid="32" grpId="0"/>
      <p:bldP spid="34" grpId="0"/>
      <p:bldP spid="41" grpId="0"/>
      <p:bldP spid="42" grpId="0"/>
      <p:bldP spid="43" grpId="0"/>
      <p:bldP spid="44" grpId="0"/>
      <p:bldP spid="45" grpId="0"/>
      <p:bldP spid="51" grpId="0"/>
      <p:bldP spid="52" grpId="0"/>
      <p:bldP spid="53" grpId="0"/>
      <p:bldP spid="54" grpId="0"/>
      <p:bldP spid="55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379010"/>
              </p:ext>
            </p:extLst>
          </p:nvPr>
        </p:nvGraphicFramePr>
        <p:xfrm>
          <a:off x="838200" y="1825625"/>
          <a:ext cx="1051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15651749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0662649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309827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775971"/>
                  </a:ext>
                </a:extLst>
              </a:tr>
            </a:tbl>
          </a:graphicData>
        </a:graphic>
      </p:graphicFrame>
      <p:pic>
        <p:nvPicPr>
          <p:cNvPr id="4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2645" y="-35169"/>
            <a:ext cx="4066711" cy="1549753"/>
          </a:xfrm>
          <a:prstGeom prst="rect">
            <a:avLst/>
          </a:prstGeom>
        </p:spPr>
      </p:pic>
      <p:sp>
        <p:nvSpPr>
          <p:cNvPr id="6" name="文本框 25"/>
          <p:cNvSpPr txBox="1"/>
          <p:nvPr/>
        </p:nvSpPr>
        <p:spPr>
          <a:xfrm>
            <a:off x="4178316" y="423046"/>
            <a:ext cx="3835366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54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400" b="1" spc="300" dirty="0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3</a:t>
            </a:r>
            <a:endParaRPr lang="zh-CN" altLang="en-US" sz="5400" b="1" spc="300" dirty="0">
              <a:solidFill>
                <a:srgbClr val="E55174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圆角矩形 12"/>
              <p:cNvSpPr/>
              <p:nvPr/>
            </p:nvSpPr>
            <p:spPr>
              <a:xfrm>
                <a:off x="112543" y="1514584"/>
                <a:ext cx="11943470" cy="5343415"/>
              </a:xfrm>
              <a:prstGeom prst="roundRect">
                <a:avLst/>
              </a:prstGeom>
              <a:solidFill>
                <a:srgbClr val="FFCC00">
                  <a:alpha val="62000"/>
                </a:srgbClr>
              </a:solidFill>
              <a:ln w="34925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en-US" sz="2400" b="1" i="1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Một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tấm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bìa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nhật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có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m,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chiều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rộng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m. Chia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tấm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bìa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diện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của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mỗi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phần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zh-CN" altLang="en-US" sz="2400" dirty="0">
                  <a:solidFill>
                    <a:srgbClr val="6633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mc:Choice>
        <mc:Fallback xmlns="">
          <p:sp>
            <p:nvSpPr>
              <p:cNvPr id="7" name="圆角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3" y="1514584"/>
                <a:ext cx="11943470" cy="534341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4925">
                <a:solidFill>
                  <a:srgbClr val="6633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22">
            <a:extLst>
              <a:ext uri="{FF2B5EF4-FFF2-40B4-BE49-F238E27FC236}">
                <a16:creationId xmlns:a16="http://schemas.microsoft.com/office/drawing/2014/main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625" y="685024"/>
            <a:ext cx="847725" cy="829559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2651" y="786868"/>
            <a:ext cx="847725" cy="8295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7963" y="3084314"/>
            <a:ext cx="1343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532492"/>
              </p:ext>
            </p:extLst>
          </p:nvPr>
        </p:nvGraphicFramePr>
        <p:xfrm>
          <a:off x="407963" y="3711049"/>
          <a:ext cx="2103900" cy="11519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1300">
                  <a:extLst>
                    <a:ext uri="{9D8B030D-6E8A-4147-A177-3AD203B41FA5}">
                      <a16:colId xmlns:a16="http://schemas.microsoft.com/office/drawing/2014/main" val="3533669264"/>
                    </a:ext>
                  </a:extLst>
                </a:gridCol>
                <a:gridCol w="701300">
                  <a:extLst>
                    <a:ext uri="{9D8B030D-6E8A-4147-A177-3AD203B41FA5}">
                      <a16:colId xmlns:a16="http://schemas.microsoft.com/office/drawing/2014/main" val="2662885260"/>
                    </a:ext>
                  </a:extLst>
                </a:gridCol>
                <a:gridCol w="701300">
                  <a:extLst>
                    <a:ext uri="{9D8B030D-6E8A-4147-A177-3AD203B41FA5}">
                      <a16:colId xmlns:a16="http://schemas.microsoft.com/office/drawing/2014/main" val="1038420982"/>
                    </a:ext>
                  </a:extLst>
                </a:gridCol>
              </a:tblGrid>
              <a:tr h="11519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00533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42418" y="3904800"/>
                <a:ext cx="88470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altLang="en-US" sz="28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418" y="3904800"/>
                <a:ext cx="884700" cy="714683"/>
              </a:xfrm>
              <a:prstGeom prst="rect">
                <a:avLst/>
              </a:prstGeom>
              <a:blipFill>
                <a:blip r:embed="rId6"/>
                <a:stretch>
                  <a:fillRect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79732" y="4960233"/>
                <a:ext cx="773723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en-US" sz="28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732" y="4960233"/>
                <a:ext cx="773723" cy="712631"/>
              </a:xfrm>
              <a:prstGeom prst="rect">
                <a:avLst/>
              </a:prstGeom>
              <a:blipFill>
                <a:blip r:embed="rId7"/>
                <a:stretch>
                  <a:fillRect r="-7874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68"/>
          <p:cNvSpPr txBox="1">
            <a:spLocks noChangeArrowheads="1"/>
          </p:cNvSpPr>
          <p:nvPr/>
        </p:nvSpPr>
        <p:spPr bwMode="auto">
          <a:xfrm>
            <a:off x="533400" y="3998049"/>
            <a:ext cx="30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 Box 68"/>
          <p:cNvSpPr txBox="1">
            <a:spLocks noChangeArrowheads="1"/>
          </p:cNvSpPr>
          <p:nvPr/>
        </p:nvSpPr>
        <p:spPr bwMode="auto">
          <a:xfrm>
            <a:off x="1248545" y="3973152"/>
            <a:ext cx="30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 Box 68"/>
          <p:cNvSpPr txBox="1">
            <a:spLocks noChangeArrowheads="1"/>
          </p:cNvSpPr>
          <p:nvPr/>
        </p:nvSpPr>
        <p:spPr bwMode="auto">
          <a:xfrm>
            <a:off x="1853455" y="3993137"/>
            <a:ext cx="30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76367" y="2997939"/>
            <a:ext cx="1343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77"/>
          <p:cNvSpPr>
            <a:spLocks noChangeArrowheads="1"/>
          </p:cNvSpPr>
          <p:nvPr/>
        </p:nvSpPr>
        <p:spPr bwMode="auto">
          <a:xfrm>
            <a:off x="3946416" y="3453251"/>
            <a:ext cx="72526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" name="Rectangle 84"/>
          <p:cNvSpPr>
            <a:spLocks noChangeArrowheads="1"/>
          </p:cNvSpPr>
          <p:nvPr/>
        </p:nvSpPr>
        <p:spPr bwMode="auto">
          <a:xfrm>
            <a:off x="3815487" y="4718104"/>
            <a:ext cx="66833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5508849" y="3937318"/>
                <a:ext cx="3425170" cy="12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m:rPr>
                        <m:nor/>
                      </m:rPr>
                      <a: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200" baseline="30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849" y="3937318"/>
                <a:ext cx="3425170" cy="12216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5779180" y="5237899"/>
                <a:ext cx="288450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8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180" y="5237899"/>
                <a:ext cx="2884508" cy="9017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6696734" y="6129802"/>
                <a:ext cx="2884508" cy="703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8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m:rPr>
                        <m:nor/>
                      </m:rPr>
                      <a: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baseline="30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734" y="6129802"/>
                <a:ext cx="2884508" cy="703654"/>
              </a:xfrm>
              <a:prstGeom prst="rect">
                <a:avLst/>
              </a:prstGeom>
              <a:blipFill>
                <a:blip r:embed="rId10"/>
                <a:stretch>
                  <a:fillRect l="-4440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图片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20" y="5257542"/>
            <a:ext cx="1133278" cy="1600457"/>
          </a:xfrm>
          <a:prstGeom prst="rect">
            <a:avLst/>
          </a:prstGeom>
        </p:spPr>
      </p:pic>
      <p:pic>
        <p:nvPicPr>
          <p:cNvPr id="34" name="图片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24" y="841651"/>
            <a:ext cx="2098901" cy="73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2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3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圆角矩形 12"/>
          <p:cNvSpPr/>
          <p:nvPr/>
        </p:nvSpPr>
        <p:spPr>
          <a:xfrm>
            <a:off x="0" y="655093"/>
            <a:ext cx="6929396" cy="5654125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682" y="807170"/>
            <a:ext cx="4424404" cy="4794573"/>
          </a:xfrm>
          <a:prstGeom prst="rect">
            <a:avLst/>
          </a:prstGeom>
        </p:spPr>
      </p:pic>
      <p:sp>
        <p:nvSpPr>
          <p:cNvPr id="9" name="文本框 25"/>
          <p:cNvSpPr txBox="1"/>
          <p:nvPr/>
        </p:nvSpPr>
        <p:spPr>
          <a:xfrm>
            <a:off x="7981495" y="3279354"/>
            <a:ext cx="3605454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Muốn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nhân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hai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phân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ta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thế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nào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?</a:t>
            </a:r>
            <a:endParaRPr lang="zh-CN" altLang="en-US" sz="3600" b="1" spc="300" dirty="0">
              <a:solidFill>
                <a:srgbClr val="7E430F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37" y="807170"/>
            <a:ext cx="1461175" cy="1723004"/>
          </a:xfrm>
          <a:prstGeom prst="rect">
            <a:avLst/>
          </a:prstGeom>
        </p:spPr>
      </p:pic>
      <p:sp>
        <p:nvSpPr>
          <p:cNvPr id="11" name="Hexagon 10"/>
          <p:cNvSpPr/>
          <p:nvPr/>
        </p:nvSpPr>
        <p:spPr>
          <a:xfrm>
            <a:off x="-382137" y="1842765"/>
            <a:ext cx="7204968" cy="2175668"/>
          </a:xfrm>
          <a:prstGeom prst="hex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lấy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n w="22225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25"/>
          <p:cNvSpPr txBox="1"/>
          <p:nvPr/>
        </p:nvSpPr>
        <p:spPr>
          <a:xfrm>
            <a:off x="7661031" y="2886556"/>
            <a:ext cx="4095103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Muốn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chia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phân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phân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ta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thế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nào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?</a:t>
            </a:r>
            <a:endParaRPr lang="zh-CN" altLang="en-US" sz="3600" b="1" spc="300" dirty="0">
              <a:solidFill>
                <a:srgbClr val="7E430F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222914" y="2118981"/>
            <a:ext cx="62855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đảo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ngược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" y="959570"/>
            <a:ext cx="1461175" cy="1723004"/>
          </a:xfrm>
          <a:prstGeom prst="rect">
            <a:avLst/>
          </a:prstGeom>
        </p:spPr>
      </p:pic>
      <p:pic>
        <p:nvPicPr>
          <p:cNvPr id="15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031" y="5415902"/>
            <a:ext cx="12192000" cy="145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9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22578 2.96296E-6 C 0.32708 2.96296E-6 0.45234 0.0875 0.45234 0.15879 L 0.45234 0.31759 " pathEditMode="relative" rAng="0" ptsTypes="AAAA">
                                      <p:cBhvr>
                                        <p:cTn id="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22578 2.96296E-6 C 0.32708 2.96296E-6 0.45234 0.0875 0.45234 0.15879 L 0.45234 0.31759 " pathEditMode="relative" rAng="0" ptsTypes="AAAA">
                                      <p:cBhvr>
                                        <p:cTn id="6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588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9" grpId="1"/>
      <p:bldP spid="11" grpId="0"/>
      <p:bldP spid="11" grpId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119" y="890371"/>
            <a:ext cx="1672547" cy="4086808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10" y="4805265"/>
            <a:ext cx="1774173" cy="2052735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3896"/>
          </a:xfrm>
          <a:prstGeom prst="rect">
            <a:avLst/>
          </a:prstGeom>
        </p:spPr>
      </p:pic>
      <p:pic>
        <p:nvPicPr>
          <p:cNvPr id="8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022"/>
            <a:ext cx="1818524" cy="4110133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333"/>
            <a:ext cx="10417826" cy="1447667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89" y="0"/>
            <a:ext cx="8438222" cy="4748122"/>
          </a:xfrm>
          <a:prstGeom prst="rect">
            <a:avLst/>
          </a:prstGeom>
        </p:spPr>
      </p:pic>
      <p:pic>
        <p:nvPicPr>
          <p:cNvPr id="11" name="图片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80" y="726948"/>
            <a:ext cx="5740040" cy="2002619"/>
          </a:xfrm>
          <a:prstGeom prst="rect">
            <a:avLst/>
          </a:prstGeom>
        </p:spPr>
      </p:pic>
      <p:sp>
        <p:nvSpPr>
          <p:cNvPr id="12" name="文本框 9"/>
          <p:cNvSpPr txBox="1"/>
          <p:nvPr/>
        </p:nvSpPr>
        <p:spPr>
          <a:xfrm>
            <a:off x="2335763" y="2832508"/>
            <a:ext cx="73711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>
                <a:solidFill>
                  <a:srgbClr val="FF7E0A"/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Tạm</a:t>
            </a:r>
            <a:r>
              <a:rPr lang="en-US" altLang="zh-CN" sz="8800" dirty="0">
                <a:solidFill>
                  <a:srgbClr val="FFC000"/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 </a:t>
            </a:r>
            <a:r>
              <a:rPr lang="en-US" altLang="zh-CN" sz="8000" dirty="0" err="1">
                <a:solidFill>
                  <a:srgbClr val="FF7E0A"/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biệt</a:t>
            </a:r>
            <a:endParaRPr lang="zh-CN" altLang="en-US" sz="8000" dirty="0">
              <a:solidFill>
                <a:srgbClr val="FF7E0A"/>
              </a:solidFill>
              <a:latin typeface="#9Slide04 Taviraj Bold" panose="00000800000000000000" pitchFamily="2" charset="-34"/>
              <a:ea typeface="微软雅黑 Light" panose="020B0502040204020203" pitchFamily="34" charset="-122"/>
              <a:cs typeface="#9Slide04 Taviraj Bold" panose="00000800000000000000" pitchFamily="2" charset="-34"/>
            </a:endParaRPr>
          </a:p>
        </p:txBody>
      </p:sp>
      <p:sp>
        <p:nvSpPr>
          <p:cNvPr id="13" name="文本框 10"/>
          <p:cNvSpPr txBox="1"/>
          <p:nvPr/>
        </p:nvSpPr>
        <p:spPr>
          <a:xfrm>
            <a:off x="2703607" y="4794502"/>
            <a:ext cx="692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Người</a:t>
            </a:r>
            <a:r>
              <a:rPr lang="en-US" altLang="zh-CN" sz="4000" b="1" dirty="0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sz="4000" b="1" dirty="0" err="1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thực</a:t>
            </a:r>
            <a:r>
              <a:rPr lang="en-US" altLang="zh-CN" sz="4000" b="1" dirty="0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sz="4000" b="1" dirty="0" err="1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hiện</a:t>
            </a:r>
            <a:r>
              <a:rPr lang="en-US" altLang="zh-CN" sz="4000" b="1" dirty="0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: </a:t>
            </a:r>
            <a:r>
              <a:rPr lang="en-US" altLang="zh-CN" sz="4000" b="1" dirty="0" err="1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EduFive</a:t>
            </a:r>
            <a:endParaRPr lang="zh-CN" altLang="en-US" sz="4000" b="1" dirty="0">
              <a:solidFill>
                <a:srgbClr val="663300"/>
              </a:solidFill>
              <a:latin typeface="#9Slide05 Aquarelle" panose="02040603050506020204" pitchFamily="18" charset="0"/>
              <a:ea typeface="微软雅黑 Light" panose="020B0502040204020203" pitchFamily="34" charset="-122"/>
            </a:endParaRPr>
          </a:p>
        </p:txBody>
      </p:sp>
      <p:pic>
        <p:nvPicPr>
          <p:cNvPr id="14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99662" y="7250122"/>
            <a:ext cx="609600" cy="609600"/>
          </a:xfrm>
          <a:prstGeom prst="rect">
            <a:avLst/>
          </a:prstGeom>
        </p:spPr>
      </p:pic>
      <p:pic>
        <p:nvPicPr>
          <p:cNvPr id="15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94822" y="50442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00"/>
                            </p:stCondLst>
                            <p:childTnLst>
                              <p:par>
                                <p:cTn id="3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300"/>
                            </p:stCondLst>
                            <p:childTnLst>
                              <p:par>
                                <p:cTn id="4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3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800"/>
                            </p:stCondLst>
                            <p:childTnLst>
                              <p:par>
                                <p:cTn id="5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2664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numSld="999" showWhenStopped="0">
                <p:cTn id="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/>
      <p:bldP spid="12" grpId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05690" y="1714522"/>
            <a:ext cx="3314526" cy="4135861"/>
            <a:chOff x="3606943" y="1482510"/>
            <a:chExt cx="3314526" cy="4135861"/>
          </a:xfrm>
        </p:grpSpPr>
        <p:pic>
          <p:nvPicPr>
            <p:cNvPr id="6" name="图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06943" y="1482510"/>
              <a:ext cx="3314526" cy="4135861"/>
            </a:xfrm>
            <a:prstGeom prst="rect">
              <a:avLst/>
            </a:prstGeom>
          </p:spPr>
        </p:pic>
        <p:pic>
          <p:nvPicPr>
            <p:cNvPr id="7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358383" y="4159592"/>
              <a:ext cx="688653" cy="829274"/>
            </a:xfrm>
            <a:prstGeom prst="rect">
              <a:avLst/>
            </a:prstGeom>
          </p:spPr>
        </p:pic>
        <p:pic>
          <p:nvPicPr>
            <p:cNvPr id="8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579022" y="3762848"/>
              <a:ext cx="688653" cy="829274"/>
            </a:xfrm>
            <a:prstGeom prst="rect">
              <a:avLst/>
            </a:prstGeom>
          </p:spPr>
        </p:pic>
        <p:pic>
          <p:nvPicPr>
            <p:cNvPr id="9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710100" y="4161822"/>
              <a:ext cx="688653" cy="829274"/>
            </a:xfrm>
            <a:prstGeom prst="rect">
              <a:avLst/>
            </a:prstGeom>
          </p:spPr>
        </p:pic>
        <p:pic>
          <p:nvPicPr>
            <p:cNvPr id="10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6070122" y="4027385"/>
              <a:ext cx="688653" cy="829274"/>
            </a:xfrm>
            <a:prstGeom prst="rect">
              <a:avLst/>
            </a:prstGeom>
          </p:spPr>
        </p:pic>
      </p:grpSp>
      <p:pic>
        <p:nvPicPr>
          <p:cNvPr id="11" name="图片 31748" descr="1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2" y="-12699"/>
            <a:ext cx="3177096" cy="687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67593" descr="PPT素材-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1933" y="140416"/>
            <a:ext cx="5960745" cy="67175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"/>
          <p:cNvSpPr txBox="1"/>
          <p:nvPr/>
        </p:nvSpPr>
        <p:spPr>
          <a:xfrm>
            <a:off x="7088381" y="1714522"/>
            <a:ext cx="39663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2">
            <a:extLst>
              <a:ext uri="{FF2B5EF4-FFF2-40B4-BE49-F238E27FC236}">
                <a16:creationId xmlns:a16="http://schemas.microsoft.com/office/drawing/2014/main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3" y="1557220"/>
            <a:ext cx="847725" cy="829559"/>
          </a:xfrm>
          <a:prstGeom prst="rect">
            <a:avLst/>
          </a:prstGeom>
        </p:spPr>
      </p:pic>
      <p:pic>
        <p:nvPicPr>
          <p:cNvPr id="15" name="图片 22">
            <a:extLst>
              <a:ext uri="{FF2B5EF4-FFF2-40B4-BE49-F238E27FC236}">
                <a16:creationId xmlns:a16="http://schemas.microsoft.com/office/drawing/2014/main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5619">
            <a:off x="10884953" y="664675"/>
            <a:ext cx="847725" cy="829559"/>
          </a:xfrm>
          <a:prstGeom prst="rect">
            <a:avLst/>
          </a:prstGeom>
        </p:spPr>
      </p:pic>
      <p:sp>
        <p:nvSpPr>
          <p:cNvPr id="16" name="文本框 1"/>
          <p:cNvSpPr txBox="1"/>
          <p:nvPr/>
        </p:nvSpPr>
        <p:spPr>
          <a:xfrm>
            <a:off x="7318042" y="2400924"/>
            <a:ext cx="3966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38560" y="6344529"/>
            <a:ext cx="853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NEXT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32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exagon 4"/>
              <p:cNvSpPr/>
              <p:nvPr/>
            </p:nvSpPr>
            <p:spPr>
              <a:xfrm>
                <a:off x="1071538" y="3394024"/>
                <a:ext cx="3929090" cy="688898"/>
              </a:xfrm>
              <a:prstGeom prst="hexagon">
                <a:avLst/>
              </a:prstGeom>
              <a:solidFill>
                <a:srgbClr val="FFC00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exago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38" y="3394024"/>
                <a:ext cx="3929090" cy="688898"/>
              </a:xfrm>
              <a:prstGeom prst="hexagon">
                <a:avLst/>
              </a:prstGeom>
              <a:blipFill>
                <a:blip r:embed="rId4"/>
                <a:stretch>
                  <a:fillRect t="-3448" b="-18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exagon 5"/>
              <p:cNvSpPr/>
              <p:nvPr/>
            </p:nvSpPr>
            <p:spPr>
              <a:xfrm>
                <a:off x="1038722" y="4307376"/>
                <a:ext cx="3929090" cy="693260"/>
              </a:xfrm>
              <a:prstGeom prst="hexagon">
                <a:avLst/>
              </a:prstGeom>
              <a:solidFill>
                <a:srgbClr val="FFC00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2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𝐁</m:t>
                      </m:r>
                      <m:r>
                        <a:rPr lang="en-US" sz="2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exago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722" y="4307376"/>
                <a:ext cx="3929090" cy="693260"/>
              </a:xfrm>
              <a:prstGeom prst="hexagon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exagon 6"/>
              <p:cNvSpPr/>
              <p:nvPr/>
            </p:nvSpPr>
            <p:spPr>
              <a:xfrm>
                <a:off x="1035112" y="5194858"/>
                <a:ext cx="3929090" cy="686960"/>
              </a:xfrm>
              <a:prstGeom prst="hexagon">
                <a:avLst/>
              </a:prstGeom>
              <a:solidFill>
                <a:srgbClr val="FFC00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exago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112" y="5194858"/>
                <a:ext cx="3929090" cy="686960"/>
              </a:xfrm>
              <a:prstGeom prst="hexagon">
                <a:avLst/>
              </a:prstGeom>
              <a:blipFill>
                <a:blip r:embed="rId6"/>
                <a:stretch>
                  <a:fillRect t="-3448" b="-18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exagon 7"/>
              <p:cNvSpPr/>
              <p:nvPr/>
            </p:nvSpPr>
            <p:spPr>
              <a:xfrm>
                <a:off x="1002296" y="6085152"/>
                <a:ext cx="3929090" cy="686244"/>
              </a:xfrm>
              <a:prstGeom prst="hexagon">
                <a:avLst/>
              </a:prstGeom>
              <a:solidFill>
                <a:srgbClr val="FFC00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exago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96" y="6085152"/>
                <a:ext cx="3929090" cy="686244"/>
              </a:xfrm>
              <a:prstGeom prst="hexagon">
                <a:avLst/>
              </a:prstGeom>
              <a:blipFill>
                <a:blip r:embed="rId7"/>
                <a:stretch>
                  <a:fillRect t="-3448" b="-18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557939" y="3867565"/>
            <a:ext cx="3795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Yeah,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0923" y="5167438"/>
            <a:ext cx="4539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egg-2151891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2285" y="4478898"/>
            <a:ext cx="879126" cy="666000"/>
          </a:xfrm>
          <a:prstGeom prst="rect">
            <a:avLst/>
          </a:prstGeom>
        </p:spPr>
      </p:pic>
      <p:pic>
        <p:nvPicPr>
          <p:cNvPr id="12" name="Picture 11" descr="egg-2151896__340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13" name="Picture 12" descr="ee376867b6edb2b7f8a1c93f2ceb4b1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14" name="Picture 13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15" name="Picture 14" descr="images (7)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16" name="Picture 15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  <p:pic>
        <p:nvPicPr>
          <p:cNvPr id="17" name="图片 3075" descr="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52175" y="600302"/>
            <a:ext cx="11874962" cy="248404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" name="Group 17"/>
          <p:cNvGrpSpPr/>
          <p:nvPr/>
        </p:nvGrpSpPr>
        <p:grpSpPr>
          <a:xfrm flipH="1">
            <a:off x="9060625" y="2635535"/>
            <a:ext cx="3314526" cy="4135861"/>
            <a:chOff x="3606943" y="1482510"/>
            <a:chExt cx="3314526" cy="4135861"/>
          </a:xfrm>
        </p:grpSpPr>
        <p:pic>
          <p:nvPicPr>
            <p:cNvPr id="19" name="图片 1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06943" y="1482510"/>
              <a:ext cx="3314526" cy="4135861"/>
            </a:xfrm>
            <a:prstGeom prst="rect">
              <a:avLst/>
            </a:prstGeom>
          </p:spPr>
        </p:pic>
        <p:pic>
          <p:nvPicPr>
            <p:cNvPr id="20" name="图片 3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358383" y="4159592"/>
              <a:ext cx="688653" cy="829274"/>
            </a:xfrm>
            <a:prstGeom prst="rect">
              <a:avLst/>
            </a:prstGeom>
          </p:spPr>
        </p:pic>
        <p:pic>
          <p:nvPicPr>
            <p:cNvPr id="21" name="图片 3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579022" y="3762848"/>
              <a:ext cx="688653" cy="829274"/>
            </a:xfrm>
            <a:prstGeom prst="rect">
              <a:avLst/>
            </a:prstGeom>
          </p:spPr>
        </p:pic>
        <p:pic>
          <p:nvPicPr>
            <p:cNvPr id="22" name="图片 3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710100" y="4161822"/>
              <a:ext cx="688653" cy="829274"/>
            </a:xfrm>
            <a:prstGeom prst="rect">
              <a:avLst/>
            </a:prstGeom>
          </p:spPr>
        </p:pic>
        <p:pic>
          <p:nvPicPr>
            <p:cNvPr id="23" name="图片 3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6070122" y="4027385"/>
              <a:ext cx="688653" cy="829274"/>
            </a:xfrm>
            <a:prstGeom prst="rect">
              <a:avLst/>
            </a:prstGeom>
          </p:spPr>
        </p:pic>
      </p:grpSp>
      <p:pic>
        <p:nvPicPr>
          <p:cNvPr id="24" name="图片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75" y="-400103"/>
            <a:ext cx="12244175" cy="1207321"/>
          </a:xfrm>
          <a:prstGeom prst="rect">
            <a:avLst/>
          </a:prstGeom>
        </p:spPr>
      </p:pic>
      <p:pic>
        <p:nvPicPr>
          <p:cNvPr id="25" name="图片 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67087" y="3308248"/>
            <a:ext cx="797100" cy="826760"/>
          </a:xfrm>
          <a:prstGeom prst="rect">
            <a:avLst/>
          </a:prstGeom>
        </p:spPr>
      </p:pic>
      <p:pic>
        <p:nvPicPr>
          <p:cNvPr id="26" name="图片 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75391" y="4195730"/>
            <a:ext cx="797100" cy="8267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91976" y="5102819"/>
            <a:ext cx="797100" cy="826760"/>
          </a:xfrm>
          <a:prstGeom prst="rect">
            <a:avLst/>
          </a:prstGeom>
        </p:spPr>
      </p:pic>
      <p:pic>
        <p:nvPicPr>
          <p:cNvPr id="28" name="图片 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85685" y="5905077"/>
            <a:ext cx="797100" cy="826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43201" y="1357732"/>
                <a:ext cx="10093833" cy="97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201" y="1357732"/>
                <a:ext cx="10093833" cy="971613"/>
              </a:xfrm>
              <a:prstGeom prst="rect">
                <a:avLst/>
              </a:prstGeom>
              <a:blipFill>
                <a:blip r:embed="rId19"/>
                <a:stretch>
                  <a:fillRect l="-2114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76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9" grpId="1"/>
      <p:bldP spid="10" grpId="0"/>
      <p:bldP spid="10" grpId="1"/>
      <p:bldP spid="10" grpId="2"/>
      <p:bldP spid="10" grpId="3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exagon 5"/>
              <p:cNvSpPr/>
              <p:nvPr/>
            </p:nvSpPr>
            <p:spPr>
              <a:xfrm>
                <a:off x="1029334" y="4201794"/>
                <a:ext cx="3929090" cy="782578"/>
              </a:xfrm>
              <a:prstGeom prst="hexagon">
                <a:avLst/>
              </a:prstGeom>
              <a:solidFill>
                <a:srgbClr val="FFC00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28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6" name="Hexago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334" y="4201794"/>
                <a:ext cx="3929090" cy="782578"/>
              </a:xfrm>
              <a:prstGeom prst="hexagon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exagon 7"/>
              <p:cNvSpPr/>
              <p:nvPr/>
            </p:nvSpPr>
            <p:spPr>
              <a:xfrm>
                <a:off x="981352" y="3233136"/>
                <a:ext cx="3929090" cy="838806"/>
              </a:xfrm>
              <a:prstGeom prst="hexagon">
                <a:avLst/>
              </a:prstGeom>
              <a:solidFill>
                <a:srgbClr val="FFC00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28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8" name="Hexago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352" y="3233136"/>
                <a:ext cx="3929090" cy="838806"/>
              </a:xfrm>
              <a:prstGeom prst="hexagon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exagon 9"/>
          <p:cNvSpPr/>
          <p:nvPr/>
        </p:nvSpPr>
        <p:spPr>
          <a:xfrm>
            <a:off x="1035112" y="5114224"/>
            <a:ext cx="3929090" cy="76759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exagon 11"/>
              <p:cNvSpPr/>
              <p:nvPr/>
            </p:nvSpPr>
            <p:spPr>
              <a:xfrm>
                <a:off x="1002296" y="5961327"/>
                <a:ext cx="3929090" cy="810069"/>
              </a:xfrm>
              <a:prstGeom prst="hexagon">
                <a:avLst/>
              </a:prstGeom>
              <a:solidFill>
                <a:srgbClr val="FFC00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sz="2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endParaRPr lang="vi-VN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exago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96" y="5961327"/>
                <a:ext cx="3929090" cy="810069"/>
              </a:xfrm>
              <a:prstGeom prst="hexagon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809605" y="3373764"/>
            <a:ext cx="2954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Yeah,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65714" y="5180462"/>
            <a:ext cx="4644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egg-2151891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76523" y="4148174"/>
            <a:ext cx="971111" cy="666000"/>
          </a:xfrm>
          <a:prstGeom prst="rect">
            <a:avLst/>
          </a:prstGeom>
        </p:spPr>
      </p:pic>
      <p:pic>
        <p:nvPicPr>
          <p:cNvPr id="17" name="Picture 16" descr="egg-2151896__340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9502" y="4572008"/>
            <a:ext cx="863610" cy="666732"/>
          </a:xfrm>
          <a:prstGeom prst="rect">
            <a:avLst/>
          </a:prstGeom>
        </p:spPr>
      </p:pic>
      <p:pic>
        <p:nvPicPr>
          <p:cNvPr id="18" name="Picture 17" descr="ee376867b6edb2b7f8a1c93f2ceb4b12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19" name="Picture 18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0" name="Picture 19" descr="images (7)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  <p:pic>
        <p:nvPicPr>
          <p:cNvPr id="22" name="图片 3075" descr="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2431" y="423150"/>
            <a:ext cx="11874962" cy="248404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 flipH="1">
            <a:off x="8989298" y="2699662"/>
            <a:ext cx="3314526" cy="4135861"/>
            <a:chOff x="3606943" y="1482510"/>
            <a:chExt cx="3314526" cy="4135861"/>
          </a:xfrm>
        </p:grpSpPr>
        <p:pic>
          <p:nvPicPr>
            <p:cNvPr id="24" name="图片 1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06943" y="1482510"/>
              <a:ext cx="3314526" cy="4135861"/>
            </a:xfrm>
            <a:prstGeom prst="rect">
              <a:avLst/>
            </a:prstGeom>
          </p:spPr>
        </p:pic>
        <p:pic>
          <p:nvPicPr>
            <p:cNvPr id="25" name="图片 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358383" y="4159592"/>
              <a:ext cx="688653" cy="829274"/>
            </a:xfrm>
            <a:prstGeom prst="rect">
              <a:avLst/>
            </a:prstGeom>
          </p:spPr>
        </p:pic>
        <p:pic>
          <p:nvPicPr>
            <p:cNvPr id="26" name="图片 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579022" y="3762848"/>
              <a:ext cx="688653" cy="829274"/>
            </a:xfrm>
            <a:prstGeom prst="rect">
              <a:avLst/>
            </a:prstGeom>
          </p:spPr>
        </p:pic>
        <p:pic>
          <p:nvPicPr>
            <p:cNvPr id="27" name="图片 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710100" y="4161822"/>
              <a:ext cx="688653" cy="829274"/>
            </a:xfrm>
            <a:prstGeom prst="rect">
              <a:avLst/>
            </a:prstGeom>
          </p:spPr>
        </p:pic>
        <p:pic>
          <p:nvPicPr>
            <p:cNvPr id="28" name="图片 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6070122" y="4027385"/>
              <a:ext cx="688653" cy="829274"/>
            </a:xfrm>
            <a:prstGeom prst="rect">
              <a:avLst/>
            </a:prstGeom>
          </p:spPr>
        </p:pic>
      </p:grpSp>
      <p:pic>
        <p:nvPicPr>
          <p:cNvPr id="29" name="图片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75" y="0"/>
            <a:ext cx="12244175" cy="1207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11578" y="1261436"/>
                <a:ext cx="10093833" cy="97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578" y="1261436"/>
                <a:ext cx="10093833" cy="971613"/>
              </a:xfrm>
              <a:prstGeom prst="rect">
                <a:avLst/>
              </a:prstGeom>
              <a:blipFill>
                <a:blip r:embed="rId17"/>
                <a:stretch>
                  <a:fillRect l="-2114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图片 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67087" y="3308248"/>
            <a:ext cx="797100" cy="826760"/>
          </a:xfrm>
          <a:prstGeom prst="rect">
            <a:avLst/>
          </a:prstGeom>
        </p:spPr>
      </p:pic>
      <p:pic>
        <p:nvPicPr>
          <p:cNvPr id="34" name="图片 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75391" y="4195730"/>
            <a:ext cx="797100" cy="826760"/>
          </a:xfrm>
          <a:prstGeom prst="rect">
            <a:avLst/>
          </a:prstGeom>
        </p:spPr>
      </p:pic>
      <p:pic>
        <p:nvPicPr>
          <p:cNvPr id="35" name="图片 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91976" y="5102819"/>
            <a:ext cx="797100" cy="826760"/>
          </a:xfrm>
          <a:prstGeom prst="rect">
            <a:avLst/>
          </a:prstGeom>
        </p:spPr>
      </p:pic>
      <p:pic>
        <p:nvPicPr>
          <p:cNvPr id="36" name="图片 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85685" y="5905077"/>
            <a:ext cx="797100" cy="82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6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3" grpId="0"/>
      <p:bldP spid="13" grpId="1"/>
      <p:bldP spid="15" grpId="0"/>
      <p:bldP spid="15" grpId="1"/>
      <p:bldP spid="15" grpId="2"/>
      <p:bldP spid="15" grpId="3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997" y="-1713293"/>
            <a:ext cx="9580005" cy="6902824"/>
          </a:xfrm>
          <a:prstGeom prst="rect">
            <a:avLst/>
          </a:prstGeom>
        </p:spPr>
      </p:pic>
      <p:pic>
        <p:nvPicPr>
          <p:cNvPr id="4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10" y="1971201"/>
            <a:ext cx="1461175" cy="1723004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3896"/>
          </a:xfrm>
          <a:prstGeom prst="rect">
            <a:avLst/>
          </a:prstGeom>
        </p:spPr>
      </p:pic>
      <p:sp>
        <p:nvSpPr>
          <p:cNvPr id="3" name="文本框 5"/>
          <p:cNvSpPr txBox="1"/>
          <p:nvPr/>
        </p:nvSpPr>
        <p:spPr>
          <a:xfrm>
            <a:off x="1359784" y="2157197"/>
            <a:ext cx="9270116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Toán</a:t>
            </a:r>
            <a:endParaRPr lang="en-US" altLang="zh-CN" sz="6000" dirty="0">
              <a:solidFill>
                <a:schemeClr val="accent2">
                  <a:lumMod val="50000"/>
                </a:schemeClr>
              </a:solidFill>
              <a:latin typeface="#9Slide04 Taviraj Bold" panose="00000800000000000000" pitchFamily="2" charset="-34"/>
              <a:ea typeface="微软雅黑 Light" panose="020B0502040204020203" pitchFamily="34" charset="-122"/>
              <a:cs typeface="#9Slide04 Taviraj Bold" panose="00000800000000000000" pitchFamily="2" charset="-34"/>
            </a:endParaRPr>
          </a:p>
          <a:p>
            <a:pPr algn="ctr"/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Ôn</a:t>
            </a:r>
            <a:r>
              <a:rPr lang="en-US" altLang="zh-CN" sz="6000" dirty="0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 </a:t>
            </a:r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tập</a:t>
            </a:r>
            <a:r>
              <a:rPr lang="en-US" altLang="zh-CN" sz="6000" dirty="0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: </a:t>
            </a:r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Phép</a:t>
            </a:r>
            <a:r>
              <a:rPr lang="en-US" altLang="zh-CN" sz="6000" dirty="0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 </a:t>
            </a:r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nhân</a:t>
            </a:r>
            <a:r>
              <a:rPr lang="en-US" altLang="zh-CN" sz="6000" dirty="0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 </a:t>
            </a:r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và</a:t>
            </a:r>
            <a:r>
              <a:rPr lang="en-US" altLang="zh-CN" sz="6000" dirty="0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 </a:t>
            </a:r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phép</a:t>
            </a:r>
            <a:r>
              <a:rPr lang="en-US" altLang="zh-CN" sz="6000" dirty="0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 chia </a:t>
            </a:r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hai</a:t>
            </a:r>
            <a:r>
              <a:rPr lang="en-US" altLang="zh-CN" sz="6000" dirty="0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 </a:t>
            </a:r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phân</a:t>
            </a:r>
            <a:r>
              <a:rPr lang="en-US" altLang="zh-CN" sz="6000" dirty="0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 </a:t>
            </a:r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số</a:t>
            </a:r>
            <a:endParaRPr lang="zh-CN" altLang="en-US" sz="6000" dirty="0">
              <a:solidFill>
                <a:schemeClr val="accent2">
                  <a:lumMod val="50000"/>
                </a:schemeClr>
              </a:solidFill>
              <a:latin typeface="#9Slide04 Taviraj Bold" panose="00000800000000000000" pitchFamily="2" charset="-34"/>
              <a:ea typeface="微软雅黑 Light" panose="020B0502040204020203" pitchFamily="34" charset="-122"/>
              <a:cs typeface="#9Slide04 Taviraj Bold" panose="00000800000000000000" pitchFamily="2" charset="-3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3" y="5025848"/>
            <a:ext cx="2490542" cy="19104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05" y="5025848"/>
            <a:ext cx="2558232" cy="1910489"/>
          </a:xfrm>
          <a:prstGeom prst="rect">
            <a:avLst/>
          </a:prstGeom>
        </p:spPr>
      </p:pic>
      <p:pic>
        <p:nvPicPr>
          <p:cNvPr id="9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69" y="732893"/>
            <a:ext cx="3815880" cy="133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0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28698 -2.96296E-6 C 0.41562 -2.96296E-6 0.57435 0.0875 0.57435 0.1588 L 0.57435 0.3176 " pathEditMode="relative" rAng="0" ptsTypes="AAAA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11" y="1588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6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圆角矩形 2"/>
          <p:cNvSpPr/>
          <p:nvPr/>
        </p:nvSpPr>
        <p:spPr>
          <a:xfrm>
            <a:off x="445564" y="851997"/>
            <a:ext cx="11133438" cy="5654125"/>
          </a:xfrm>
          <a:prstGeom prst="roundRect">
            <a:avLst/>
          </a:prstGeom>
          <a:solidFill>
            <a:schemeClr val="bg1"/>
          </a:solidFill>
          <a:ln w="1905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671" y="5479634"/>
            <a:ext cx="1426897" cy="13946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8223" y="-48817"/>
            <a:ext cx="4066711" cy="1549753"/>
          </a:xfrm>
          <a:prstGeom prst="rect">
            <a:avLst/>
          </a:prstGeom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05" y="-241957"/>
            <a:ext cx="847975" cy="9999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76560" y="390332"/>
            <a:ext cx="2221495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54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Ví</a:t>
            </a:r>
            <a:r>
              <a:rPr lang="en-US" altLang="zh-CN" sz="5400" b="1" spc="300" dirty="0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dụ</a:t>
            </a:r>
            <a:endParaRPr lang="zh-CN" altLang="en-US" sz="4800" b="1" spc="300" dirty="0">
              <a:solidFill>
                <a:srgbClr val="663300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339050"/>
              </p:ext>
            </p:extLst>
          </p:nvPr>
        </p:nvGraphicFramePr>
        <p:xfrm>
          <a:off x="4368901" y="1715895"/>
          <a:ext cx="1105220" cy="1639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7" imgW="368140" imgH="393529" progId="Equation.3">
                  <p:embed/>
                </p:oleObj>
              </mc:Choice>
              <mc:Fallback>
                <p:oleObj name="Equation" r:id="rId7" imgW="368140" imgH="393529" progId="Equation.3">
                  <p:embed/>
                  <p:pic>
                    <p:nvPicPr>
                      <p:cNvPr id="184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901" y="1715895"/>
                        <a:ext cx="1105220" cy="1639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502986"/>
              </p:ext>
            </p:extLst>
          </p:nvPr>
        </p:nvGraphicFramePr>
        <p:xfrm>
          <a:off x="5491593" y="1715896"/>
          <a:ext cx="2558713" cy="1640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9" imgW="787058" imgH="393529" progId="Equation.3">
                  <p:embed/>
                </p:oleObj>
              </mc:Choice>
              <mc:Fallback>
                <p:oleObj name="Equation" r:id="rId9" imgW="787058" imgH="393529" progId="Equation.3">
                  <p:embed/>
                  <p:pic>
                    <p:nvPicPr>
                      <p:cNvPr id="184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1593" y="1715896"/>
                        <a:ext cx="2558713" cy="1640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Hexagon 12"/>
          <p:cNvSpPr/>
          <p:nvPr/>
        </p:nvSpPr>
        <p:spPr>
          <a:xfrm>
            <a:off x="838200" y="3545390"/>
            <a:ext cx="11133438" cy="2175668"/>
          </a:xfrm>
          <a:prstGeom prst="hex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lấy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n w="22225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图片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3" b="72165"/>
          <a:stretch/>
        </p:blipFill>
        <p:spPr>
          <a:xfrm rot="5400000">
            <a:off x="10413277" y="-511079"/>
            <a:ext cx="1998672" cy="1783976"/>
          </a:xfrm>
          <a:prstGeom prst="rect">
            <a:avLst/>
          </a:prstGeom>
        </p:spPr>
      </p:pic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3" b="72165"/>
          <a:stretch/>
        </p:blipFill>
        <p:spPr>
          <a:xfrm rot="16200000" flipH="1">
            <a:off x="-343839" y="-594331"/>
            <a:ext cx="1998672" cy="1783976"/>
          </a:xfrm>
          <a:prstGeom prst="rect">
            <a:avLst/>
          </a:prstGeom>
        </p:spPr>
      </p:pic>
      <p:pic>
        <p:nvPicPr>
          <p:cNvPr id="15" name="图片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9" y="1459647"/>
            <a:ext cx="4424404" cy="4794573"/>
          </a:xfrm>
          <a:prstGeom prst="rect">
            <a:avLst/>
          </a:prstGeom>
        </p:spPr>
      </p:pic>
      <p:sp>
        <p:nvSpPr>
          <p:cNvPr id="16" name="文本框 25"/>
          <p:cNvSpPr txBox="1"/>
          <p:nvPr/>
        </p:nvSpPr>
        <p:spPr>
          <a:xfrm>
            <a:off x="1084902" y="3931831"/>
            <a:ext cx="3605454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Muốn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nhân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hai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phân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ta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thế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nào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?</a:t>
            </a:r>
            <a:endParaRPr lang="zh-CN" altLang="en-US" sz="3600" b="1" spc="300" dirty="0">
              <a:solidFill>
                <a:srgbClr val="7E430F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41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6.93889E-18 L 0.15195 6.93889E-18 C 0.22018 6.93889E-18 0.30429 0.05532 0.30429 0.10046 L 0.30429 0.20093 " pathEditMode="relative" rAng="0" ptsTypes="AAAA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100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圆角矩形 2"/>
          <p:cNvSpPr/>
          <p:nvPr/>
        </p:nvSpPr>
        <p:spPr>
          <a:xfrm>
            <a:off x="445564" y="851997"/>
            <a:ext cx="11133438" cy="5654125"/>
          </a:xfrm>
          <a:prstGeom prst="roundRect">
            <a:avLst/>
          </a:prstGeom>
          <a:solidFill>
            <a:schemeClr val="bg1"/>
          </a:solidFill>
          <a:ln w="1905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671" y="5479634"/>
            <a:ext cx="1426897" cy="1394657"/>
          </a:xfrm>
          <a:prstGeom prst="rect">
            <a:avLst/>
          </a:prstGeom>
        </p:spPr>
      </p:pic>
      <p:pic>
        <p:nvPicPr>
          <p:cNvPr id="7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8223" y="-48817"/>
            <a:ext cx="4066711" cy="1549753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05" y="-241957"/>
            <a:ext cx="847975" cy="999924"/>
          </a:xfrm>
          <a:prstGeom prst="rect">
            <a:avLst/>
          </a:prstGeom>
        </p:spPr>
      </p:pic>
      <p:sp>
        <p:nvSpPr>
          <p:cNvPr id="9" name="文本框 5"/>
          <p:cNvSpPr txBox="1"/>
          <p:nvPr/>
        </p:nvSpPr>
        <p:spPr>
          <a:xfrm>
            <a:off x="5276560" y="390332"/>
            <a:ext cx="2221495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54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Ví</a:t>
            </a:r>
            <a:r>
              <a:rPr lang="en-US" altLang="zh-CN" sz="5400" b="1" spc="300" dirty="0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dụ</a:t>
            </a:r>
            <a:endParaRPr lang="zh-CN" altLang="en-US" sz="4800" b="1" spc="300" dirty="0">
              <a:solidFill>
                <a:srgbClr val="663300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3" b="72165"/>
          <a:stretch/>
        </p:blipFill>
        <p:spPr>
          <a:xfrm rot="5400000">
            <a:off x="10413277" y="-511079"/>
            <a:ext cx="1998672" cy="1783976"/>
          </a:xfrm>
          <a:prstGeom prst="rect">
            <a:avLst/>
          </a:prstGeom>
        </p:spPr>
      </p:pic>
      <p:pic>
        <p:nvPicPr>
          <p:cNvPr id="14" name="图片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3" b="72165"/>
          <a:stretch/>
        </p:blipFill>
        <p:spPr>
          <a:xfrm rot="16200000" flipH="1">
            <a:off x="-343839" y="-594331"/>
            <a:ext cx="1998672" cy="1783976"/>
          </a:xfrm>
          <a:prstGeom prst="rect">
            <a:avLst/>
          </a:prstGeom>
        </p:spPr>
      </p:pic>
      <p:graphicFrame>
        <p:nvGraphicFramePr>
          <p:cNvPr id="1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659804"/>
              </p:ext>
            </p:extLst>
          </p:nvPr>
        </p:nvGraphicFramePr>
        <p:xfrm>
          <a:off x="4222707" y="1524027"/>
          <a:ext cx="1144402" cy="1683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8" imgW="330057" imgH="393529" progId="Equation.3">
                  <p:embed/>
                </p:oleObj>
              </mc:Choice>
              <mc:Fallback>
                <p:oleObj name="Equation" r:id="rId8" imgW="330057" imgH="393529" progId="Equation.3">
                  <p:embed/>
                  <p:pic>
                    <p:nvPicPr>
                      <p:cNvPr id="1845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07" y="1524027"/>
                        <a:ext cx="1144402" cy="1683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739330"/>
              </p:ext>
            </p:extLst>
          </p:nvPr>
        </p:nvGraphicFramePr>
        <p:xfrm>
          <a:off x="5276560" y="1524027"/>
          <a:ext cx="2776311" cy="1683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10" imgW="799753" imgH="393529" progId="Equation.3">
                  <p:embed/>
                </p:oleObj>
              </mc:Choice>
              <mc:Fallback>
                <p:oleObj name="Equation" r:id="rId10" imgW="799753" imgH="393529" progId="Equation.3">
                  <p:embed/>
                  <p:pic>
                    <p:nvPicPr>
                      <p:cNvPr id="1845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560" y="1524027"/>
                        <a:ext cx="2776311" cy="1683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974119" y="3774565"/>
            <a:ext cx="1007632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Muốn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một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một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nhất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với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đảo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ngược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endParaRPr lang="en-US" altLang="en-US" sz="4000" b="1" dirty="0">
              <a:latin typeface="Times New Roman" panose="02020603050405020304" pitchFamily="18" charset="0"/>
            </a:endParaRPr>
          </a:p>
        </p:txBody>
      </p:sp>
      <p:pic>
        <p:nvPicPr>
          <p:cNvPr id="18" name="图片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9" y="1459647"/>
            <a:ext cx="4424404" cy="4794573"/>
          </a:xfrm>
          <a:prstGeom prst="rect">
            <a:avLst/>
          </a:prstGeom>
        </p:spPr>
      </p:pic>
      <p:sp>
        <p:nvSpPr>
          <p:cNvPr id="19" name="文本框 25"/>
          <p:cNvSpPr txBox="1"/>
          <p:nvPr/>
        </p:nvSpPr>
        <p:spPr>
          <a:xfrm>
            <a:off x="1057564" y="3571453"/>
            <a:ext cx="3605454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Muốn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chiamột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phân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phân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ta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thế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nào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?</a:t>
            </a:r>
            <a:endParaRPr lang="zh-CN" altLang="en-US" sz="3600" b="1" spc="300" dirty="0">
              <a:solidFill>
                <a:srgbClr val="7E430F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1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6.93889E-18 L 0.15195 6.93889E-18 C 0.22018 6.93889E-18 0.30429 0.05532 0.30429 0.10046 L 0.30429 0.20093 " pathEditMode="relative" rAng="0" ptsTypes="AAAA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100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3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7" grpId="0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27" y="2515473"/>
            <a:ext cx="8742947" cy="2140660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959" y="966013"/>
            <a:ext cx="1450082" cy="1857918"/>
          </a:xfrm>
          <a:prstGeom prst="rect">
            <a:avLst/>
          </a:prstGeom>
        </p:spPr>
      </p:pic>
      <p:sp>
        <p:nvSpPr>
          <p:cNvPr id="9" name="文本框 5"/>
          <p:cNvSpPr txBox="1"/>
          <p:nvPr/>
        </p:nvSpPr>
        <p:spPr>
          <a:xfrm>
            <a:off x="3854548" y="2724368"/>
            <a:ext cx="5092503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Luyện</a:t>
            </a:r>
            <a:r>
              <a:rPr lang="en-US" altLang="zh-CN" sz="6000" spc="300" dirty="0">
                <a:solidFill>
                  <a:schemeClr val="accent1">
                    <a:lumMod val="50000"/>
                  </a:schemeClr>
                </a:solidFill>
                <a:latin typeface="UTM Zebrawood" panose="020406030505060202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tập</a:t>
            </a:r>
            <a:endParaRPr lang="zh-CN" altLang="en-US" sz="6000" dirty="0">
              <a:solidFill>
                <a:schemeClr val="accent2">
                  <a:lumMod val="50000"/>
                </a:schemeClr>
              </a:solidFill>
              <a:latin typeface="#9Slide04 Taviraj Bold" panose="00000800000000000000" pitchFamily="2" charset="-34"/>
              <a:ea typeface="微软雅黑 Light" panose="020B0502040204020203" pitchFamily="34" charset="-122"/>
              <a:cs typeface="#9Slide04 Taviraj Bold" panose="00000800000000000000" pitchFamily="2" charset="-34"/>
            </a:endParaRPr>
          </a:p>
        </p:txBody>
      </p:sp>
      <p:pic>
        <p:nvPicPr>
          <p:cNvPr id="11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345981"/>
            <a:ext cx="12192000" cy="1453896"/>
          </a:xfrm>
          <a:prstGeom prst="rect">
            <a:avLst/>
          </a:prstGeom>
        </p:spPr>
      </p:pic>
      <p:pic>
        <p:nvPicPr>
          <p:cNvPr id="12" name="图片 31748" descr="1-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6512" y="-12699"/>
            <a:ext cx="3177096" cy="68707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5771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1" y="644039"/>
            <a:ext cx="11133438" cy="5760436"/>
          </a:xfrm>
          <a:prstGeom prst="rect">
            <a:avLst/>
          </a:prstGeom>
        </p:spPr>
      </p:pic>
      <p:pic>
        <p:nvPicPr>
          <p:cNvPr id="17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8223" y="-48817"/>
            <a:ext cx="4066711" cy="1549753"/>
          </a:xfrm>
          <a:prstGeom prst="rect">
            <a:avLst/>
          </a:prstGeom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05" y="-241957"/>
            <a:ext cx="847975" cy="999924"/>
          </a:xfrm>
          <a:prstGeom prst="rect">
            <a:avLst/>
          </a:prstGeom>
        </p:spPr>
      </p:pic>
      <p:sp>
        <p:nvSpPr>
          <p:cNvPr id="19" name="文本框 5"/>
          <p:cNvSpPr txBox="1"/>
          <p:nvPr/>
        </p:nvSpPr>
        <p:spPr>
          <a:xfrm>
            <a:off x="4489891" y="581170"/>
            <a:ext cx="4623243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44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400" b="1" spc="300" dirty="0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1: </a:t>
            </a:r>
            <a:r>
              <a:rPr lang="en-US" altLang="zh-CN" sz="44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Tính</a:t>
            </a:r>
            <a:endParaRPr lang="zh-CN" altLang="en-US" sz="4400" b="1" spc="300" dirty="0">
              <a:solidFill>
                <a:srgbClr val="663300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92722" y="231031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447027"/>
              </p:ext>
            </p:extLst>
          </p:nvPr>
        </p:nvGraphicFramePr>
        <p:xfrm>
          <a:off x="1873722" y="1472112"/>
          <a:ext cx="9398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7" imgW="431613" imgH="393529" progId="Equation.3">
                  <p:embed/>
                </p:oleObj>
              </mc:Choice>
              <mc:Fallback>
                <p:oleObj name="Equation" r:id="rId7" imgW="431613" imgH="393529" progId="Equation.3">
                  <p:embed/>
                  <p:pic>
                    <p:nvPicPr>
                      <p:cNvPr id="20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722" y="1472112"/>
                        <a:ext cx="9398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499072" y="5236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484784" y="6434637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526060" y="409466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076745"/>
              </p:ext>
            </p:extLst>
          </p:nvPr>
        </p:nvGraphicFramePr>
        <p:xfrm>
          <a:off x="2834890" y="1472112"/>
          <a:ext cx="2519363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9" imgW="1155700" imgH="393700" progId="Equation.3">
                  <p:embed/>
                </p:oleObj>
              </mc:Choice>
              <mc:Fallback>
                <p:oleObj name="Equation" r:id="rId9" imgW="1155700" imgH="393700" progId="Equation.3">
                  <p:embed/>
                  <p:pic>
                    <p:nvPicPr>
                      <p:cNvPr id="204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4890" y="1472112"/>
                        <a:ext cx="2519363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736007"/>
              </p:ext>
            </p:extLst>
          </p:nvPr>
        </p:nvGraphicFramePr>
        <p:xfrm>
          <a:off x="6167910" y="1473700"/>
          <a:ext cx="7207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11" imgW="330057" imgH="393529" progId="Equation.3">
                  <p:embed/>
                </p:oleObj>
              </mc:Choice>
              <mc:Fallback>
                <p:oleObj name="Equation" r:id="rId11" imgW="330057" imgH="393529" progId="Equation.3">
                  <p:embed/>
                  <p:pic>
                    <p:nvPicPr>
                      <p:cNvPr id="2049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910" y="1473700"/>
                        <a:ext cx="7207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5579678" y="1761633"/>
            <a:ext cx="315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VNI-Times" pitchFamily="2" charset="0"/>
              </a:rPr>
              <a:t>;</a:t>
            </a:r>
          </a:p>
        </p:txBody>
      </p:sp>
      <p:graphicFrame>
        <p:nvGraphicFramePr>
          <p:cNvPr id="2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479237"/>
              </p:ext>
            </p:extLst>
          </p:nvPr>
        </p:nvGraphicFramePr>
        <p:xfrm>
          <a:off x="6979122" y="1472112"/>
          <a:ext cx="34321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3" imgW="1574800" imgH="393700" progId="Equation.3">
                  <p:embed/>
                </p:oleObj>
              </mc:Choice>
              <mc:Fallback>
                <p:oleObj name="Equation" r:id="rId13" imgW="1574800" imgH="393700" progId="Equation.3">
                  <p:embed/>
                  <p:pic>
                    <p:nvPicPr>
                      <p:cNvPr id="2049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9122" y="1472112"/>
                        <a:ext cx="3432175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999959"/>
              </p:ext>
            </p:extLst>
          </p:nvPr>
        </p:nvGraphicFramePr>
        <p:xfrm>
          <a:off x="1984847" y="3524257"/>
          <a:ext cx="71755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5" imgW="330057" imgH="393529" progId="Equation.3">
                  <p:embed/>
                </p:oleObj>
              </mc:Choice>
              <mc:Fallback>
                <p:oleObj name="Equation" r:id="rId15" imgW="330057" imgH="393529" progId="Equation.3">
                  <p:embed/>
                  <p:pic>
                    <p:nvPicPr>
                      <p:cNvPr id="2050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847" y="3524257"/>
                        <a:ext cx="71755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985541"/>
              </p:ext>
            </p:extLst>
          </p:nvPr>
        </p:nvGraphicFramePr>
        <p:xfrm>
          <a:off x="2809266" y="3512008"/>
          <a:ext cx="2214563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7" imgW="1016000" imgH="393700" progId="Equation.3">
                  <p:embed/>
                </p:oleObj>
              </mc:Choice>
              <mc:Fallback>
                <p:oleObj name="Equation" r:id="rId17" imgW="1016000" imgH="393700" progId="Equation.3">
                  <p:embed/>
                  <p:pic>
                    <p:nvPicPr>
                      <p:cNvPr id="2050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266" y="3512008"/>
                        <a:ext cx="2214563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432397" y="3639541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2588"/>
              </p:ext>
            </p:extLst>
          </p:nvPr>
        </p:nvGraphicFramePr>
        <p:xfrm>
          <a:off x="6208154" y="3482845"/>
          <a:ext cx="665163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9" imgW="304536" imgH="393359" progId="Equation.3">
                  <p:embed/>
                </p:oleObj>
              </mc:Choice>
              <mc:Fallback>
                <p:oleObj name="Equation" r:id="rId19" imgW="304536" imgH="393359" progId="Equation.3">
                  <p:embed/>
                  <p:pic>
                    <p:nvPicPr>
                      <p:cNvPr id="2050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8154" y="3482845"/>
                        <a:ext cx="665163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5623397" y="370310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VNI-Times" pitchFamily="2" charset="0"/>
              </a:rPr>
              <a:t>;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385104"/>
              </p:ext>
            </p:extLst>
          </p:nvPr>
        </p:nvGraphicFramePr>
        <p:xfrm>
          <a:off x="6993913" y="3482845"/>
          <a:ext cx="2989263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21" imgW="1371600" imgH="393700" progId="Equation.3">
                  <p:embed/>
                </p:oleObj>
              </mc:Choice>
              <mc:Fallback>
                <p:oleObj name="Equation" r:id="rId21" imgW="1371600" imgH="393700" progId="Equation.3">
                  <p:embed/>
                  <p:pic>
                    <p:nvPicPr>
                      <p:cNvPr id="2050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3913" y="3482845"/>
                        <a:ext cx="2989263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1436705" y="1625340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1521297" y="3775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aphicFrame>
        <p:nvGraphicFramePr>
          <p:cNvPr id="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655049"/>
              </p:ext>
            </p:extLst>
          </p:nvPr>
        </p:nvGraphicFramePr>
        <p:xfrm>
          <a:off x="1965797" y="2583366"/>
          <a:ext cx="801687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23" imgW="368280" imgH="393480" progId="Equation.3">
                  <p:embed/>
                </p:oleObj>
              </mc:Choice>
              <mc:Fallback>
                <p:oleObj name="Equation" r:id="rId23" imgW="368280" imgH="393480" progId="Equation.3">
                  <p:embed/>
                  <p:pic>
                    <p:nvPicPr>
                      <p:cNvPr id="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797" y="2583366"/>
                        <a:ext cx="801687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450397"/>
              </p:ext>
            </p:extLst>
          </p:nvPr>
        </p:nvGraphicFramePr>
        <p:xfrm>
          <a:off x="6167909" y="2493689"/>
          <a:ext cx="72072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25" imgW="330120" imgH="393480" progId="Equation.3">
                  <p:embed/>
                </p:oleObj>
              </mc:Choice>
              <mc:Fallback>
                <p:oleObj name="Equation" r:id="rId25" imgW="330120" imgH="393480" progId="Equation.3">
                  <p:embed/>
                  <p:pic>
                    <p:nvPicPr>
                      <p:cNvPr id="2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909" y="2493689"/>
                        <a:ext cx="720725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5601172" y="2815651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VNI-Times" pitchFamily="2" charset="0"/>
              </a:rPr>
              <a:t>;</a:t>
            </a:r>
          </a:p>
        </p:txBody>
      </p:sp>
      <p:graphicFrame>
        <p:nvGraphicFramePr>
          <p:cNvPr id="3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022244"/>
              </p:ext>
            </p:extLst>
          </p:nvPr>
        </p:nvGraphicFramePr>
        <p:xfrm>
          <a:off x="6995791" y="2504057"/>
          <a:ext cx="32385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27" imgW="1485720" imgH="393480" progId="Equation.3">
                  <p:embed/>
                </p:oleObj>
              </mc:Choice>
              <mc:Fallback>
                <p:oleObj name="Equation" r:id="rId27" imgW="1485720" imgH="393480" progId="Equation.3">
                  <p:embed/>
                  <p:pic>
                    <p:nvPicPr>
                      <p:cNvPr id="26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5791" y="2504057"/>
                        <a:ext cx="32385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1491134" y="6494962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801843"/>
              </p:ext>
            </p:extLst>
          </p:nvPr>
        </p:nvGraphicFramePr>
        <p:xfrm>
          <a:off x="1984847" y="4463686"/>
          <a:ext cx="665162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29" imgW="304560" imgH="393480" progId="Equation.3">
                  <p:embed/>
                </p:oleObj>
              </mc:Choice>
              <mc:Fallback>
                <p:oleObj name="Equation" r:id="rId29" imgW="304560" imgH="39348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847" y="4463686"/>
                        <a:ext cx="665162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417514"/>
              </p:ext>
            </p:extLst>
          </p:nvPr>
        </p:nvGraphicFramePr>
        <p:xfrm>
          <a:off x="2767484" y="4442746"/>
          <a:ext cx="254635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1" imgW="1168200" imgH="393480" progId="Equation.3">
                  <p:embed/>
                </p:oleObj>
              </mc:Choice>
              <mc:Fallback>
                <p:oleObj name="Equation" r:id="rId31" imgW="1168200" imgH="39348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484" y="4442746"/>
                        <a:ext cx="254635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2788765" y="2583366"/>
            <a:ext cx="2454239" cy="922714"/>
            <a:chOff x="1280168" y="2447132"/>
            <a:chExt cx="2454239" cy="922714"/>
          </a:xfrm>
        </p:grpSpPr>
        <p:graphicFrame>
          <p:nvGraphicFramePr>
            <p:cNvPr id="38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0552664"/>
                </p:ext>
              </p:extLst>
            </p:nvPr>
          </p:nvGraphicFramePr>
          <p:xfrm>
            <a:off x="1280168" y="2447132"/>
            <a:ext cx="2379663" cy="83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Equation" r:id="rId33" imgW="1091880" imgH="393480" progId="Equation.3">
                    <p:embed/>
                  </p:oleObj>
                </mc:Choice>
                <mc:Fallback>
                  <p:oleObj name="Equation" r:id="rId33" imgW="1091880" imgH="393480" progId="Equation.3">
                    <p:embed/>
                    <p:pic>
                      <p:nvPicPr>
                        <p:cNvPr id="23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0168" y="2447132"/>
                          <a:ext cx="2379663" cy="83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TextBox 38"/>
            <p:cNvSpPr txBox="1"/>
            <p:nvPr/>
          </p:nvSpPr>
          <p:spPr>
            <a:xfrm>
              <a:off x="3188252" y="2908181"/>
              <a:ext cx="54615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pic>
        <p:nvPicPr>
          <p:cNvPr id="41" name="图片 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324" y="4675054"/>
            <a:ext cx="2141967" cy="1599622"/>
          </a:xfrm>
          <a:prstGeom prst="rect">
            <a:avLst/>
          </a:prstGeom>
        </p:spPr>
      </p:pic>
      <p:pic>
        <p:nvPicPr>
          <p:cNvPr id="42" name="图片 3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5" y="87821"/>
            <a:ext cx="11662718" cy="668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8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6.93889E-18 L 0.15195 6.93889E-18 C 0.22018 6.93889E-18 0.30429 0.05532 0.30429 0.10046 L 0.30429 0.20093 " pathEditMode="relative" rAng="0" ptsTypes="AAAA">
                                      <p:cBhvr>
                                        <p:cTn id="1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1004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6" grpId="0"/>
      <p:bldP spid="28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618</TotalTime>
  <Words>413</Words>
  <Application>Microsoft Office PowerPoint</Application>
  <PresentationFormat>Widescreen</PresentationFormat>
  <Paragraphs>83</Paragraphs>
  <Slides>13</Slides>
  <Notes>0</Notes>
  <HiddenSlides>0</HiddenSlides>
  <MMClips>4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#9Slide04 Taviraj Bold</vt:lpstr>
      <vt:lpstr>#9Slide05 Aquarelle</vt:lpstr>
      <vt:lpstr>Arial</vt:lpstr>
      <vt:lpstr>Calibri</vt:lpstr>
      <vt:lpstr>Calibri Light</vt:lpstr>
      <vt:lpstr>Cambria Math</vt:lpstr>
      <vt:lpstr>等线</vt:lpstr>
      <vt:lpstr>Times New Roman</vt:lpstr>
      <vt:lpstr>UTM Zebrawood</vt:lpstr>
      <vt:lpstr>VNI-Times</vt:lpstr>
      <vt:lpstr>微软雅黑 Light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dc:description>9Slide.vn</dc:description>
  <cp:lastModifiedBy>Admin</cp:lastModifiedBy>
  <cp:revision>57</cp:revision>
  <dcterms:created xsi:type="dcterms:W3CDTF">2021-09-11T01:30:00Z</dcterms:created>
  <dcterms:modified xsi:type="dcterms:W3CDTF">2021-09-14T12:56:56Z</dcterms:modified>
  <cp:category>9Slide.vn</cp:category>
</cp:coreProperties>
</file>