
<file path=[Content_Types].xml><?xml version="1.0" encoding="utf-8"?>
<Types xmlns="http://schemas.openxmlformats.org/package/2006/content-types">
  <Default Extension="jpeg" ContentType="image/jpeg"/>
  <Default Extension="jpg" ContentType="image/pn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8"/>
  </p:notesMasterIdLst>
  <p:sldIdLst>
    <p:sldId id="286" r:id="rId2"/>
    <p:sldId id="257" r:id="rId3"/>
    <p:sldId id="288" r:id="rId4"/>
    <p:sldId id="258" r:id="rId5"/>
    <p:sldId id="289" r:id="rId6"/>
    <p:sldId id="290" r:id="rId7"/>
    <p:sldId id="291" r:id="rId8"/>
    <p:sldId id="280" r:id="rId9"/>
    <p:sldId id="2007577264" r:id="rId10"/>
    <p:sldId id="2007577263" r:id="rId11"/>
    <p:sldId id="2007577265" r:id="rId12"/>
    <p:sldId id="2007577268" r:id="rId13"/>
    <p:sldId id="2007577269" r:id="rId14"/>
    <p:sldId id="2007577267" r:id="rId15"/>
    <p:sldId id="278" r:id="rId16"/>
    <p:sldId id="267" r:id="rId17"/>
    <p:sldId id="2007577270" r:id="rId18"/>
    <p:sldId id="260" r:id="rId19"/>
    <p:sldId id="2007577273" r:id="rId20"/>
    <p:sldId id="2007577271" r:id="rId21"/>
    <p:sldId id="262" r:id="rId22"/>
    <p:sldId id="2007577272" r:id="rId23"/>
    <p:sldId id="2007577274" r:id="rId24"/>
    <p:sldId id="2007577275" r:id="rId25"/>
    <p:sldId id="272" r:id="rId26"/>
    <p:sldId id="269"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E7"/>
    <a:srgbClr val="5ABDB5"/>
    <a:srgbClr val="CD5060"/>
    <a:srgbClr val="DB808D"/>
    <a:srgbClr val="FFFFCC"/>
    <a:srgbClr val="268EAA"/>
    <a:srgbClr val="85CFE4"/>
    <a:srgbClr val="8BD1E5"/>
    <a:srgbClr val="87CFE4"/>
    <a:srgbClr val="317B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3" autoAdjust="0"/>
    <p:restoredTop sz="93457" autoAdjust="0"/>
  </p:normalViewPr>
  <p:slideViewPr>
    <p:cSldViewPr snapToGrid="0">
      <p:cViewPr>
        <p:scale>
          <a:sx n="50" d="100"/>
          <a:sy n="50" d="100"/>
        </p:scale>
        <p:origin x="1120" y="3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264382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404142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399099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203270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77955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23149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90131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55195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52086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01613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C55D37-6001-4947-8E92-4C3B3F149415}"/>
              </a:ext>
            </a:extLst>
          </p:cNvPr>
          <p:cNvSpPr>
            <a:spLocks noGrp="1" noChangeArrowheads="1"/>
          </p:cNvSpPr>
          <p:nvPr>
            <p:ph type="dt" sz="half" idx="10"/>
          </p:nvPr>
        </p:nvSpPr>
        <p:spPr>
          <a:ln/>
        </p:spPr>
        <p:txBody>
          <a:bodyPr/>
          <a:lstStyle>
            <a:lvl1pPr>
              <a:defRPr/>
            </a:lvl1pPr>
          </a:lstStyle>
          <a:p>
            <a:pPr>
              <a:defRPr/>
            </a:pPr>
            <a:fld id="{D9559FE3-5CAD-4FAB-8DF9-58D03A34A1FA}" type="datetime1">
              <a:rPr lang="en-US"/>
              <a:pPr>
                <a:defRPr/>
              </a:pPr>
              <a:t>18/9/2021</a:t>
            </a:fld>
            <a:endParaRPr lang="en-US"/>
          </a:p>
        </p:txBody>
      </p:sp>
      <p:sp>
        <p:nvSpPr>
          <p:cNvPr id="5" name="Rectangle 5">
            <a:extLst>
              <a:ext uri="{FF2B5EF4-FFF2-40B4-BE49-F238E27FC236}">
                <a16:creationId xmlns:a16="http://schemas.microsoft.com/office/drawing/2014/main" id="{5995DE78-54EB-4D0F-B7B8-4BCD3C1D42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A4BE49-FD8D-4975-A1FB-2204DBA31973}"/>
              </a:ext>
            </a:extLst>
          </p:cNvPr>
          <p:cNvSpPr>
            <a:spLocks noGrp="1" noChangeArrowheads="1"/>
          </p:cNvSpPr>
          <p:nvPr>
            <p:ph type="sldNum" sz="quarter" idx="12"/>
          </p:nvPr>
        </p:nvSpPr>
        <p:spPr>
          <a:ln/>
        </p:spPr>
        <p:txBody>
          <a:bodyPr/>
          <a:lstStyle>
            <a:lvl1pPr>
              <a:defRPr/>
            </a:lvl1pPr>
          </a:lstStyle>
          <a:p>
            <a:pPr>
              <a:defRPr/>
            </a:pPr>
            <a:fld id="{21462C5F-77C6-4163-B0C8-D6F99C20E2C2}" type="slidenum">
              <a:rPr lang="en-US" altLang="en-US"/>
              <a:pPr>
                <a:defRPr/>
              </a:pPr>
              <a:t>‹#›</a:t>
            </a:fld>
            <a:endParaRPr lang="en-US" altLang="en-US"/>
          </a:p>
        </p:txBody>
      </p:sp>
    </p:spTree>
    <p:extLst>
      <p:ext uri="{BB962C8B-B14F-4D97-AF65-F5344CB8AC3E}">
        <p14:creationId xmlns:p14="http://schemas.microsoft.com/office/powerpoint/2010/main" val="2418637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3066" y="47350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7018" y="279334"/>
            <a:ext cx="1089168" cy="652541"/>
          </a:xfrm>
          <a:prstGeom prst="rect">
            <a:avLst/>
          </a:prstGeom>
        </p:spPr>
      </p:pic>
      <p:pic>
        <p:nvPicPr>
          <p:cNvPr id="33" name="佐藤利奈,大亀あすか - ごはんの練習">
            <a:hlinkClick r:id="" action="ppaction://media"/>
            <a:extLst>
              <a:ext uri="{FF2B5EF4-FFF2-40B4-BE49-F238E27FC236}">
                <a16:creationId xmlns:a16="http://schemas.microsoft.com/office/drawing/2014/main" id="{BDB16746-8D2D-48BA-A1B5-6AB731106F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657" y="-774700"/>
            <a:ext cx="609600" cy="609600"/>
          </a:xfrm>
          <a:prstGeom prst="rect">
            <a:avLst/>
          </a:prstGeom>
        </p:spPr>
      </p:pic>
      <p:sp>
        <p:nvSpPr>
          <p:cNvPr id="18" name="文本框 8">
            <a:extLst>
              <a:ext uri="{FF2B5EF4-FFF2-40B4-BE49-F238E27FC236}">
                <a16:creationId xmlns:a16="http://schemas.microsoft.com/office/drawing/2014/main" id="{FC5E0778-5692-4461-9394-06950CA173CC}"/>
              </a:ext>
            </a:extLst>
          </p:cNvPr>
          <p:cNvSpPr txBox="1"/>
          <p:nvPr/>
        </p:nvSpPr>
        <p:spPr>
          <a:xfrm>
            <a:off x="945525" y="569215"/>
            <a:ext cx="10458450" cy="707886"/>
          </a:xfrm>
          <a:prstGeom prst="rect">
            <a:avLst/>
          </a:prstGeom>
          <a:noFill/>
        </p:spPr>
        <p:txBody>
          <a:bodyPr wrap="square" rtlCol="0">
            <a:spAutoFit/>
          </a:bodyPr>
          <a:lstStyle/>
          <a:p>
            <a:pPr algn="ctr"/>
            <a:r>
              <a:rPr lang="en-US" altLang="zh-CN" sz="4000" b="1">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rPr>
              <a:t>Thöù … ngaøy … thaùng … naêm 2021</a:t>
            </a:r>
            <a:endParaRPr lang="en-US" altLang="zh-CN" sz="4000" b="1" dirty="0">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endParaRPr>
          </a:p>
        </p:txBody>
      </p:sp>
      <p:pic>
        <p:nvPicPr>
          <p:cNvPr id="22" name="Picture 21">
            <a:extLst>
              <a:ext uri="{FF2B5EF4-FFF2-40B4-BE49-F238E27FC236}">
                <a16:creationId xmlns:a16="http://schemas.microsoft.com/office/drawing/2014/main" id="{414C6EB1-842F-4A9F-8232-094D96DF9A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
        <p:nvSpPr>
          <p:cNvPr id="23" name="Rectangle 22">
            <a:extLst>
              <a:ext uri="{FF2B5EF4-FFF2-40B4-BE49-F238E27FC236}">
                <a16:creationId xmlns:a16="http://schemas.microsoft.com/office/drawing/2014/main" id="{8F631EE7-2B9E-458B-8AC3-E2CB3D0E8AB3}"/>
              </a:ext>
            </a:extLst>
          </p:cNvPr>
          <p:cNvSpPr/>
          <p:nvPr/>
        </p:nvSpPr>
        <p:spPr>
          <a:xfrm>
            <a:off x="3507530" y="4930507"/>
            <a:ext cx="5011279" cy="768764"/>
          </a:xfrm>
          <a:prstGeom prst="rect">
            <a:avLst/>
          </a:prstGeom>
          <a:noFill/>
        </p:spPr>
        <p:txBody>
          <a:bodyPr wrap="none" lIns="91440" tIns="45720" rIns="91440" bIns="45720">
            <a:prstTxWarp prst="textPlain">
              <a:avLst/>
            </a:prstTxWarp>
            <a:spAutoFit/>
          </a:bodyPr>
          <a:lstStyle/>
          <a:p>
            <a:pPr algn="ctr"/>
            <a:r>
              <a:rPr lang="en-US" sz="5400" b="1">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rPr>
              <a:t>Thực hiện: EduFive</a:t>
            </a:r>
            <a:endParaRPr lang="en-US" sz="5400" b="1" cap="none" spc="0">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endParaRPr>
          </a:p>
        </p:txBody>
      </p:sp>
      <p:pic>
        <p:nvPicPr>
          <p:cNvPr id="5" name="Picture 4">
            <a:extLst>
              <a:ext uri="{FF2B5EF4-FFF2-40B4-BE49-F238E27FC236}">
                <a16:creationId xmlns:a16="http://schemas.microsoft.com/office/drawing/2014/main" id="{4E692525-7D1D-4D4B-839D-2AFD672DF6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3603" y="1495656"/>
            <a:ext cx="9144793" cy="3353091"/>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80">
                                          <p:stCondLst>
                                            <p:cond delay="0"/>
                                          </p:stCondLst>
                                        </p:cTn>
                                        <p:tgtEl>
                                          <p:spTgt spid="23"/>
                                        </p:tgtEl>
                                      </p:cBhvr>
                                    </p:animEffect>
                                    <p:anim calcmode="lin" valueType="num">
                                      <p:cBhvr>
                                        <p:cTn id="4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4" dur="26">
                                          <p:stCondLst>
                                            <p:cond delay="650"/>
                                          </p:stCondLst>
                                        </p:cTn>
                                        <p:tgtEl>
                                          <p:spTgt spid="23"/>
                                        </p:tgtEl>
                                      </p:cBhvr>
                                      <p:to x="100000" y="60000"/>
                                    </p:animScale>
                                    <p:animScale>
                                      <p:cBhvr>
                                        <p:cTn id="55" dur="166" decel="50000">
                                          <p:stCondLst>
                                            <p:cond delay="676"/>
                                          </p:stCondLst>
                                        </p:cTn>
                                        <p:tgtEl>
                                          <p:spTgt spid="23"/>
                                        </p:tgtEl>
                                      </p:cBhvr>
                                      <p:to x="100000" y="100000"/>
                                    </p:animScale>
                                    <p:animScale>
                                      <p:cBhvr>
                                        <p:cTn id="56" dur="26">
                                          <p:stCondLst>
                                            <p:cond delay="1312"/>
                                          </p:stCondLst>
                                        </p:cTn>
                                        <p:tgtEl>
                                          <p:spTgt spid="23"/>
                                        </p:tgtEl>
                                      </p:cBhvr>
                                      <p:to x="100000" y="80000"/>
                                    </p:animScale>
                                    <p:animScale>
                                      <p:cBhvr>
                                        <p:cTn id="57" dur="166" decel="50000">
                                          <p:stCondLst>
                                            <p:cond delay="1338"/>
                                          </p:stCondLst>
                                        </p:cTn>
                                        <p:tgtEl>
                                          <p:spTgt spid="23"/>
                                        </p:tgtEl>
                                      </p:cBhvr>
                                      <p:to x="100000" y="100000"/>
                                    </p:animScale>
                                    <p:animScale>
                                      <p:cBhvr>
                                        <p:cTn id="58" dur="26">
                                          <p:stCondLst>
                                            <p:cond delay="1642"/>
                                          </p:stCondLst>
                                        </p:cTn>
                                        <p:tgtEl>
                                          <p:spTgt spid="23"/>
                                        </p:tgtEl>
                                      </p:cBhvr>
                                      <p:to x="100000" y="90000"/>
                                    </p:animScale>
                                    <p:animScale>
                                      <p:cBhvr>
                                        <p:cTn id="59" dur="166" decel="50000">
                                          <p:stCondLst>
                                            <p:cond delay="1668"/>
                                          </p:stCondLst>
                                        </p:cTn>
                                        <p:tgtEl>
                                          <p:spTgt spid="23"/>
                                        </p:tgtEl>
                                      </p:cBhvr>
                                      <p:to x="100000" y="100000"/>
                                    </p:animScale>
                                    <p:animScale>
                                      <p:cBhvr>
                                        <p:cTn id="60" dur="26">
                                          <p:stCondLst>
                                            <p:cond delay="1808"/>
                                          </p:stCondLst>
                                        </p:cTn>
                                        <p:tgtEl>
                                          <p:spTgt spid="23"/>
                                        </p:tgtEl>
                                      </p:cBhvr>
                                      <p:to x="100000" y="95000"/>
                                    </p:animScale>
                                    <p:animScale>
                                      <p:cBhvr>
                                        <p:cTn id="6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hold" display="0">
                  <p:stCondLst>
                    <p:cond delay="indefinite"/>
                  </p:stCondLst>
                  <p:endCondLst>
                    <p:cond evt="onStopAudio" delay="0">
                      <p:tgtEl>
                        <p:sldTgt/>
                      </p:tgtEl>
                    </p:cond>
                  </p:endCondLst>
                </p:cTn>
                <p:tgtEl>
                  <p:spTgt spid="33"/>
                </p:tgtEl>
              </p:cMediaNode>
            </p:audio>
          </p:childTnLst>
        </p:cTn>
      </p:par>
    </p:tnLst>
    <p:bldLst>
      <p:bldP spid="18"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1295399" y="457359"/>
            <a:ext cx="10311093" cy="3095402"/>
          </a:xfrm>
          <a:prstGeom prst="cloudCallout">
            <a:avLst>
              <a:gd name="adj1" fmla="val 33718"/>
              <a:gd name="adj2" fmla="val 58523"/>
            </a:avLst>
          </a:prstGeom>
          <a:solidFill>
            <a:srgbClr val="FEF8D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2082800" y="891917"/>
            <a:ext cx="8348138" cy="1569660"/>
          </a:xfrm>
          <a:prstGeom prst="rect">
            <a:avLst/>
          </a:prstGeom>
          <a:noFill/>
          <a:ln>
            <a:noFill/>
          </a:ln>
        </p:spPr>
        <p:txBody>
          <a:bodyPr wrap="square">
            <a:spAutoFit/>
          </a:bodyPr>
          <a:lstStyle/>
          <a:p>
            <a:pPr algn="ctr">
              <a:defRPr/>
            </a:pPr>
            <a:r>
              <a:rPr lang="en-US" altLang="en-US" sz="4800" b="1">
                <a:ln w="19050">
                  <a:solidFill>
                    <a:srgbClr val="317B76"/>
                  </a:solidFill>
                </a:ln>
                <a:solidFill>
                  <a:srgbClr val="5ABDB5"/>
                </a:solidFill>
                <a:latin typeface="Times New Roman" pitchFamily="18" charset="0"/>
                <a:cs typeface="Times New Roman" pitchFamily="18" charset="0"/>
              </a:rPr>
              <a:t>Bài thơ nói về nhà yêu nước</a:t>
            </a:r>
          </a:p>
          <a:p>
            <a:pPr algn="ctr">
              <a:defRPr/>
            </a:pPr>
            <a:r>
              <a:rPr lang="en-US" altLang="en-US" sz="4800" b="1">
                <a:ln w="19050">
                  <a:solidFill>
                    <a:srgbClr val="317B76"/>
                  </a:solidFill>
                </a:ln>
                <a:solidFill>
                  <a:srgbClr val="5ABDB5"/>
                </a:solidFill>
                <a:latin typeface="Times New Roman" pitchFamily="18" charset="0"/>
                <a:cs typeface="Times New Roman" pitchFamily="18" charset="0"/>
              </a:rPr>
              <a:t>Lương Ngọc Quyến</a:t>
            </a:r>
            <a:endParaRPr lang="en-US" altLang="en-US" sz="4800" dirty="0">
              <a:ln w="19050">
                <a:solidFill>
                  <a:srgbClr val="317B76"/>
                </a:solidFill>
              </a:ln>
              <a:solidFill>
                <a:srgbClr val="5ABDB5"/>
              </a:solidFill>
              <a:latin typeface="Times New Roman" pitchFamily="18" charset="0"/>
              <a:cs typeface="Times New Roman" pitchFamily="18" charset="0"/>
            </a:endParaRPr>
          </a:p>
        </p:txBody>
      </p:sp>
      <p:pic>
        <p:nvPicPr>
          <p:cNvPr id="15" name="图片 2">
            <a:extLst>
              <a:ext uri="{FF2B5EF4-FFF2-40B4-BE49-F238E27FC236}">
                <a16:creationId xmlns:a16="http://schemas.microsoft.com/office/drawing/2014/main" id="{A26114D2-F78F-4E99-BA50-B66B27C18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64" y="2638425"/>
            <a:ext cx="2712584" cy="4219575"/>
          </a:xfrm>
          <a:prstGeom prst="rect">
            <a:avLst/>
          </a:prstGeom>
        </p:spPr>
      </p:pic>
      <p:pic>
        <p:nvPicPr>
          <p:cNvPr id="16" name="Picture 15">
            <a:extLst>
              <a:ext uri="{FF2B5EF4-FFF2-40B4-BE49-F238E27FC236}">
                <a16:creationId xmlns:a16="http://schemas.microsoft.com/office/drawing/2014/main" id="{1922454E-84E4-40C8-950E-CA05B4908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23969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99AA61-E09F-404A-BDC1-17D0EB3A83B0}"/>
              </a:ext>
            </a:extLst>
          </p:cNvPr>
          <p:cNvGrpSpPr/>
          <p:nvPr/>
        </p:nvGrpSpPr>
        <p:grpSpPr>
          <a:xfrm>
            <a:off x="-782059" y="-128904"/>
            <a:ext cx="9434561" cy="1968672"/>
            <a:chOff x="1360528" y="506338"/>
            <a:chExt cx="9434561" cy="1968672"/>
          </a:xfrm>
        </p:grpSpPr>
        <p:pic>
          <p:nvPicPr>
            <p:cNvPr id="61" name="图片 8">
              <a:extLst>
                <a:ext uri="{FF2B5EF4-FFF2-40B4-BE49-F238E27FC236}">
                  <a16:creationId xmlns:a16="http://schemas.microsoft.com/office/drawing/2014/main" id="{C39F93BD-45D0-4706-B00E-61DFE4622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22" y="506338"/>
              <a:ext cx="6859867" cy="1921501"/>
            </a:xfrm>
            <a:prstGeom prst="rect">
              <a:avLst/>
            </a:prstGeom>
          </p:spPr>
        </p:pic>
        <p:pic>
          <p:nvPicPr>
            <p:cNvPr id="59" name="图片 8">
              <a:extLst>
                <a:ext uri="{FF2B5EF4-FFF2-40B4-BE49-F238E27FC236}">
                  <a16:creationId xmlns:a16="http://schemas.microsoft.com/office/drawing/2014/main" id="{5F5103CC-9ABD-4284-99C1-7DC9CB570B7E}"/>
                </a:ext>
              </a:extLst>
            </p:cNvPr>
            <p:cNvPicPr>
              <a:picLocks noChangeAspect="1"/>
            </p:cNvPicPr>
            <p:nvPr/>
          </p:nvPicPr>
          <p:blipFill rotWithShape="1">
            <a:blip r:embed="rId3">
              <a:extLst>
                <a:ext uri="{28A0092B-C50C-407E-A947-70E740481C1C}">
                  <a14:useLocalDpi xmlns:a14="http://schemas.microsoft.com/office/drawing/2010/main" val="0"/>
                </a:ext>
              </a:extLst>
            </a:blip>
            <a:srcRect r="13196"/>
            <a:stretch/>
          </p:blipFill>
          <p:spPr>
            <a:xfrm>
              <a:off x="1360528" y="553509"/>
              <a:ext cx="5954672" cy="1921501"/>
            </a:xfrm>
            <a:prstGeom prst="rect">
              <a:avLst/>
            </a:prstGeom>
          </p:spPr>
        </p:pic>
        <p:sp>
          <p:nvSpPr>
            <p:cNvPr id="48" name="Text Box 16">
              <a:extLst>
                <a:ext uri="{FF2B5EF4-FFF2-40B4-BE49-F238E27FC236}">
                  <a16:creationId xmlns:a16="http://schemas.microsoft.com/office/drawing/2014/main" id="{F7555AC0-2B8A-421E-9ADD-FE088F79B21B}"/>
                </a:ext>
              </a:extLst>
            </p:cNvPr>
            <p:cNvSpPr txBox="1">
              <a:spLocks noChangeArrowheads="1"/>
            </p:cNvSpPr>
            <p:nvPr/>
          </p:nvSpPr>
          <p:spPr bwMode="auto">
            <a:xfrm>
              <a:off x="3409377" y="828009"/>
              <a:ext cx="65479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000" b="1" dirty="0" err="1">
                  <a:solidFill>
                    <a:srgbClr val="008000"/>
                  </a:solidFill>
                  <a:latin typeface="Times New Roman" pitchFamily="18" charset="0"/>
                  <a:cs typeface="Times New Roman" pitchFamily="18" charset="0"/>
                </a:rPr>
                <a:t>Luyện</a:t>
              </a:r>
              <a:r>
                <a:rPr lang="en-US" altLang="en-US" sz="6000" b="1" dirty="0">
                  <a:solidFill>
                    <a:srgbClr val="008000"/>
                  </a:solidFill>
                  <a:latin typeface="Times New Roman" pitchFamily="18" charset="0"/>
                  <a:cs typeface="Times New Roman" pitchFamily="18" charset="0"/>
                </a:rPr>
                <a:t> </a:t>
              </a:r>
              <a:r>
                <a:rPr lang="en-US" altLang="en-US" sz="6000" b="1" dirty="0" err="1">
                  <a:solidFill>
                    <a:srgbClr val="008000"/>
                  </a:solidFill>
                  <a:latin typeface="Times New Roman" pitchFamily="18" charset="0"/>
                  <a:cs typeface="Times New Roman" pitchFamily="18" charset="0"/>
                </a:rPr>
                <a:t>viết</a:t>
              </a:r>
              <a:r>
                <a:rPr lang="en-US" altLang="en-US" sz="6000" b="1" dirty="0">
                  <a:solidFill>
                    <a:srgbClr val="008000"/>
                  </a:solidFill>
                  <a:latin typeface="Times New Roman" pitchFamily="18" charset="0"/>
                  <a:cs typeface="Times New Roman" pitchFamily="18" charset="0"/>
                </a:rPr>
                <a:t> </a:t>
              </a:r>
              <a:r>
                <a:rPr lang="en-US" altLang="en-US" sz="6000" b="1" err="1">
                  <a:solidFill>
                    <a:srgbClr val="008000"/>
                  </a:solidFill>
                  <a:latin typeface="Times New Roman" pitchFamily="18" charset="0"/>
                  <a:cs typeface="Times New Roman" pitchFamily="18" charset="0"/>
                </a:rPr>
                <a:t>từ</a:t>
              </a:r>
              <a:r>
                <a:rPr lang="en-US" altLang="en-US" sz="6000" b="1">
                  <a:solidFill>
                    <a:srgbClr val="008000"/>
                  </a:solidFill>
                  <a:latin typeface="Times New Roman" pitchFamily="18" charset="0"/>
                  <a:cs typeface="Times New Roman" pitchFamily="18" charset="0"/>
                </a:rPr>
                <a:t> khó</a:t>
              </a:r>
              <a:endParaRPr lang="en-US" altLang="en-US" sz="6000" b="1" dirty="0">
                <a:solidFill>
                  <a:srgbClr val="008000"/>
                </a:solidFill>
                <a:latin typeface="Times New Roman" pitchFamily="18" charset="0"/>
                <a:cs typeface="Times New Roman" pitchFamily="18" charset="0"/>
              </a:endParaRPr>
            </a:p>
          </p:txBody>
        </p:sp>
      </p:grpSp>
      <p:sp>
        <p:nvSpPr>
          <p:cNvPr id="49" name="Text Box 9">
            <a:extLst>
              <a:ext uri="{FF2B5EF4-FFF2-40B4-BE49-F238E27FC236}">
                <a16:creationId xmlns:a16="http://schemas.microsoft.com/office/drawing/2014/main" id="{5F021FBC-B92B-425E-B782-ADF8F4D8E303}"/>
              </a:ext>
            </a:extLst>
          </p:cNvPr>
          <p:cNvSpPr txBox="1">
            <a:spLocks noChangeArrowheads="1"/>
          </p:cNvSpPr>
          <p:nvPr/>
        </p:nvSpPr>
        <p:spPr bwMode="auto">
          <a:xfrm>
            <a:off x="3124919" y="1464107"/>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mưu</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0" name="Text Box 9">
            <a:extLst>
              <a:ext uri="{FF2B5EF4-FFF2-40B4-BE49-F238E27FC236}">
                <a16:creationId xmlns:a16="http://schemas.microsoft.com/office/drawing/2014/main" id="{77F901FD-9BEE-4E59-89C0-9358D736A916}"/>
              </a:ext>
            </a:extLst>
          </p:cNvPr>
          <p:cNvSpPr txBox="1">
            <a:spLocks noChangeArrowheads="1"/>
          </p:cNvSpPr>
          <p:nvPr/>
        </p:nvSpPr>
        <p:spPr bwMode="auto">
          <a:xfrm>
            <a:off x="3124918" y="2321004"/>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khoét</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1" name="Text Box 9">
            <a:extLst>
              <a:ext uri="{FF2B5EF4-FFF2-40B4-BE49-F238E27FC236}">
                <a16:creationId xmlns:a16="http://schemas.microsoft.com/office/drawing/2014/main" id="{55C98B64-F76A-4449-B310-FB8906ED4601}"/>
              </a:ext>
            </a:extLst>
          </p:cNvPr>
          <p:cNvSpPr txBox="1">
            <a:spLocks noChangeArrowheads="1"/>
          </p:cNvSpPr>
          <p:nvPr/>
        </p:nvSpPr>
        <p:spPr bwMode="auto">
          <a:xfrm>
            <a:off x="2949932" y="3223293"/>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 xích sắt</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2" name="Text Box 9">
            <a:extLst>
              <a:ext uri="{FF2B5EF4-FFF2-40B4-BE49-F238E27FC236}">
                <a16:creationId xmlns:a16="http://schemas.microsoft.com/office/drawing/2014/main" id="{CB8F5B09-BE76-4962-A178-6D1AD16E6431}"/>
              </a:ext>
            </a:extLst>
          </p:cNvPr>
          <p:cNvSpPr txBox="1">
            <a:spLocks noChangeArrowheads="1"/>
          </p:cNvSpPr>
          <p:nvPr/>
        </p:nvSpPr>
        <p:spPr bwMode="auto">
          <a:xfrm>
            <a:off x="2949932" y="3989928"/>
            <a:ext cx="71531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 trung với nước</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pic>
        <p:nvPicPr>
          <p:cNvPr id="23" name="图片 2">
            <a:extLst>
              <a:ext uri="{FF2B5EF4-FFF2-40B4-BE49-F238E27FC236}">
                <a16:creationId xmlns:a16="http://schemas.microsoft.com/office/drawing/2014/main" id="{4B413EE8-DC57-4B25-8A4A-EF3AB566C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443" y="-700184"/>
            <a:ext cx="4826586" cy="5109343"/>
          </a:xfrm>
          <a:prstGeom prst="rect">
            <a:avLst/>
          </a:prstGeom>
        </p:spPr>
      </p:pic>
    </p:spTree>
    <p:extLst>
      <p:ext uri="{BB962C8B-B14F-4D97-AF65-F5344CB8AC3E}">
        <p14:creationId xmlns:p14="http://schemas.microsoft.com/office/powerpoint/2010/main" val="201768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strips(down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ox(in)">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ox(in)">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4495799" y="457358"/>
            <a:ext cx="7110691" cy="4406741"/>
          </a:xfrm>
          <a:prstGeom prst="cloudCallout">
            <a:avLst>
              <a:gd name="adj1" fmla="val 65821"/>
              <a:gd name="adj2" fmla="val 41361"/>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3843862" y="1417531"/>
            <a:ext cx="8348138" cy="2308324"/>
          </a:xfrm>
          <a:prstGeom prst="rect">
            <a:avLst/>
          </a:prstGeom>
          <a:noFill/>
          <a:ln>
            <a:noFill/>
          </a:ln>
        </p:spPr>
        <p:txBody>
          <a:bodyPr wrap="square">
            <a:spAutoFit/>
          </a:bodyPr>
          <a:lstStyle/>
          <a:p>
            <a:pPr algn="ctr">
              <a:defRPr/>
            </a:pPr>
            <a:r>
              <a:rPr lang="en-US" altLang="en-US" sz="4800" b="1">
                <a:ln w="28575">
                  <a:solidFill>
                    <a:srgbClr val="CD5060"/>
                  </a:solidFill>
                </a:ln>
                <a:solidFill>
                  <a:srgbClr val="DB808D"/>
                </a:solidFill>
                <a:latin typeface="Times New Roman" pitchFamily="18" charset="0"/>
                <a:cs typeface="Times New Roman" pitchFamily="18" charset="0"/>
              </a:rPr>
              <a:t>Em hãy nêu </a:t>
            </a:r>
          </a:p>
          <a:p>
            <a:pPr algn="ctr">
              <a:defRPr/>
            </a:pPr>
            <a:r>
              <a:rPr lang="en-US" altLang="en-US" sz="4800" b="1">
                <a:ln w="28575">
                  <a:solidFill>
                    <a:srgbClr val="CD5060"/>
                  </a:solidFill>
                </a:ln>
                <a:solidFill>
                  <a:srgbClr val="DB808D"/>
                </a:solidFill>
                <a:latin typeface="Times New Roman" pitchFamily="18" charset="0"/>
                <a:cs typeface="Times New Roman" pitchFamily="18" charset="0"/>
              </a:rPr>
              <a:t>cách viết hoa</a:t>
            </a:r>
          </a:p>
          <a:p>
            <a:pPr algn="ctr">
              <a:defRPr/>
            </a:pPr>
            <a:r>
              <a:rPr lang="en-US" altLang="en-US" sz="4800" b="1">
                <a:ln w="28575">
                  <a:solidFill>
                    <a:srgbClr val="CD5060"/>
                  </a:solidFill>
                </a:ln>
                <a:solidFill>
                  <a:srgbClr val="DB808D"/>
                </a:solidFill>
                <a:latin typeface="Times New Roman" pitchFamily="18" charset="0"/>
                <a:cs typeface="Times New Roman" pitchFamily="18" charset="0"/>
              </a:rPr>
              <a:t>danh từ riêng</a:t>
            </a:r>
            <a:endParaRPr lang="en-US" altLang="en-US" sz="4800" dirty="0">
              <a:ln w="28575">
                <a:solidFill>
                  <a:srgbClr val="CD5060"/>
                </a:solidFill>
              </a:ln>
              <a:solidFill>
                <a:srgbClr val="DB808D"/>
              </a:solidFill>
              <a:latin typeface="Times New Roman" pitchFamily="18" charset="0"/>
              <a:cs typeface="Times New Roman" pitchFamily="18" charset="0"/>
            </a:endParaRPr>
          </a:p>
        </p:txBody>
      </p:sp>
      <p:pic>
        <p:nvPicPr>
          <p:cNvPr id="1026" name="Picture 2" descr="Illustration （株）ファミリー不動産 Sapporo Housewife Telephony PNG, Clipart, Arm,  Boy, Cartoon, Cheek, Child Free PNG">
            <a:extLst>
              <a:ext uri="{FF2B5EF4-FFF2-40B4-BE49-F238E27FC236}">
                <a16:creationId xmlns:a16="http://schemas.microsoft.com/office/drawing/2014/main" id="{DF5D4F10-924E-44FC-B716-1FEB4D0417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123761"/>
            <a:ext cx="6272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D456BFC-C0B3-46A1-8A22-320869D075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15883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4356100" y="457358"/>
            <a:ext cx="7250390" cy="4571842"/>
          </a:xfrm>
          <a:prstGeom prst="cloudCallout">
            <a:avLst>
              <a:gd name="adj1" fmla="val 65821"/>
              <a:gd name="adj2" fmla="val 41361"/>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3716862" y="884131"/>
            <a:ext cx="8348138" cy="3785652"/>
          </a:xfrm>
          <a:prstGeom prst="rect">
            <a:avLst/>
          </a:prstGeom>
          <a:noFill/>
          <a:ln>
            <a:noFill/>
          </a:ln>
        </p:spPr>
        <p:txBody>
          <a:bodyPr wrap="square">
            <a:spAutoFit/>
          </a:bodyPr>
          <a:lstStyle/>
          <a:p>
            <a:pPr algn="ctr">
              <a:defRPr/>
            </a:pPr>
            <a:r>
              <a:rPr lang="en-US" altLang="en-US" sz="4000" b="1">
                <a:ln w="28575">
                  <a:solidFill>
                    <a:srgbClr val="CD5060"/>
                  </a:solidFill>
                </a:ln>
                <a:solidFill>
                  <a:srgbClr val="DB808D"/>
                </a:solidFill>
                <a:latin typeface="Times New Roman" pitchFamily="18" charset="0"/>
                <a:cs typeface="Times New Roman" pitchFamily="18" charset="0"/>
              </a:rPr>
              <a:t>Lương Ngọc Quyến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Lương Văn Can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Nhật Bản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Trung Quốc</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Thái Nguyên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Đội Cấn</a:t>
            </a:r>
            <a:endParaRPr lang="en-US" altLang="en-US" sz="4000" dirty="0">
              <a:ln w="28575">
                <a:solidFill>
                  <a:srgbClr val="CD5060"/>
                </a:solidFill>
              </a:ln>
              <a:solidFill>
                <a:srgbClr val="DB808D"/>
              </a:solidFill>
              <a:latin typeface="Times New Roman" pitchFamily="18" charset="0"/>
              <a:cs typeface="Times New Roman" pitchFamily="18" charset="0"/>
            </a:endParaRPr>
          </a:p>
        </p:txBody>
      </p:sp>
      <p:pic>
        <p:nvPicPr>
          <p:cNvPr id="1026" name="Picture 2" descr="Illustration （株）ファミリー不動産 Sapporo Housewife Telephony PNG, Clipart, Arm,  Boy, Cartoon, Cheek, Child Free PNG">
            <a:extLst>
              <a:ext uri="{FF2B5EF4-FFF2-40B4-BE49-F238E27FC236}">
                <a16:creationId xmlns:a16="http://schemas.microsoft.com/office/drawing/2014/main" id="{DF5D4F10-924E-44FC-B716-1FEB4D0417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123761"/>
            <a:ext cx="6272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80">
                                          <p:stCondLst>
                                            <p:cond delay="0"/>
                                          </p:stCondLst>
                                        </p:cTn>
                                        <p:tgtEl>
                                          <p:spTgt spid="12">
                                            <p:txEl>
                                              <p:pRg st="0" end="0"/>
                                            </p:txEl>
                                          </p:spTgt>
                                        </p:tgtEl>
                                      </p:cBhvr>
                                    </p:animEffect>
                                    <p:anim calcmode="lin" valueType="num">
                                      <p:cBhvr>
                                        <p:cTn id="18"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xEl>
                                              <p:pRg st="0" end="0"/>
                                            </p:txEl>
                                          </p:spTgt>
                                        </p:tgtEl>
                                      </p:cBhvr>
                                      <p:to x="100000" y="60000"/>
                                    </p:animScale>
                                    <p:animScale>
                                      <p:cBhvr>
                                        <p:cTn id="24" dur="166" decel="50000">
                                          <p:stCondLst>
                                            <p:cond delay="676"/>
                                          </p:stCondLst>
                                        </p:cTn>
                                        <p:tgtEl>
                                          <p:spTgt spid="12">
                                            <p:txEl>
                                              <p:pRg st="0" end="0"/>
                                            </p:txEl>
                                          </p:spTgt>
                                        </p:tgtEl>
                                      </p:cBhvr>
                                      <p:to x="100000" y="100000"/>
                                    </p:animScale>
                                    <p:animScale>
                                      <p:cBhvr>
                                        <p:cTn id="25" dur="26">
                                          <p:stCondLst>
                                            <p:cond delay="1312"/>
                                          </p:stCondLst>
                                        </p:cTn>
                                        <p:tgtEl>
                                          <p:spTgt spid="12">
                                            <p:txEl>
                                              <p:pRg st="0" end="0"/>
                                            </p:txEl>
                                          </p:spTgt>
                                        </p:tgtEl>
                                      </p:cBhvr>
                                      <p:to x="100000" y="80000"/>
                                    </p:animScale>
                                    <p:animScale>
                                      <p:cBhvr>
                                        <p:cTn id="26" dur="166" decel="50000">
                                          <p:stCondLst>
                                            <p:cond delay="1338"/>
                                          </p:stCondLst>
                                        </p:cTn>
                                        <p:tgtEl>
                                          <p:spTgt spid="12">
                                            <p:txEl>
                                              <p:pRg st="0" end="0"/>
                                            </p:txEl>
                                          </p:spTgt>
                                        </p:tgtEl>
                                      </p:cBhvr>
                                      <p:to x="100000" y="100000"/>
                                    </p:animScale>
                                    <p:animScale>
                                      <p:cBhvr>
                                        <p:cTn id="27" dur="26">
                                          <p:stCondLst>
                                            <p:cond delay="1642"/>
                                          </p:stCondLst>
                                        </p:cTn>
                                        <p:tgtEl>
                                          <p:spTgt spid="12">
                                            <p:txEl>
                                              <p:pRg st="0" end="0"/>
                                            </p:txEl>
                                          </p:spTgt>
                                        </p:tgtEl>
                                      </p:cBhvr>
                                      <p:to x="100000" y="90000"/>
                                    </p:animScale>
                                    <p:animScale>
                                      <p:cBhvr>
                                        <p:cTn id="28" dur="166" decel="50000">
                                          <p:stCondLst>
                                            <p:cond delay="1668"/>
                                          </p:stCondLst>
                                        </p:cTn>
                                        <p:tgtEl>
                                          <p:spTgt spid="12">
                                            <p:txEl>
                                              <p:pRg st="0" end="0"/>
                                            </p:txEl>
                                          </p:spTgt>
                                        </p:tgtEl>
                                      </p:cBhvr>
                                      <p:to x="100000" y="100000"/>
                                    </p:animScale>
                                    <p:animScale>
                                      <p:cBhvr>
                                        <p:cTn id="29" dur="26">
                                          <p:stCondLst>
                                            <p:cond delay="1808"/>
                                          </p:stCondLst>
                                        </p:cTn>
                                        <p:tgtEl>
                                          <p:spTgt spid="12">
                                            <p:txEl>
                                              <p:pRg st="0" end="0"/>
                                            </p:txEl>
                                          </p:spTgt>
                                        </p:tgtEl>
                                      </p:cBhvr>
                                      <p:to x="100000" y="95000"/>
                                    </p:animScale>
                                    <p:animScale>
                                      <p:cBhvr>
                                        <p:cTn id="30" dur="166" decel="50000">
                                          <p:stCondLst>
                                            <p:cond delay="1834"/>
                                          </p:stCondLst>
                                        </p:cTn>
                                        <p:tgtEl>
                                          <p:spTgt spid="12">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down)">
                                      <p:cBhvr>
                                        <p:cTn id="35" dur="580">
                                          <p:stCondLst>
                                            <p:cond delay="0"/>
                                          </p:stCondLst>
                                        </p:cTn>
                                        <p:tgtEl>
                                          <p:spTgt spid="12">
                                            <p:txEl>
                                              <p:pRg st="1" end="1"/>
                                            </p:txEl>
                                          </p:spTgt>
                                        </p:tgtEl>
                                      </p:cBhvr>
                                    </p:animEffect>
                                    <p:anim calcmode="lin" valueType="num">
                                      <p:cBhvr>
                                        <p:cTn id="36"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xEl>
                                              <p:pRg st="1" end="1"/>
                                            </p:txEl>
                                          </p:spTgt>
                                        </p:tgtEl>
                                      </p:cBhvr>
                                      <p:to x="100000" y="60000"/>
                                    </p:animScale>
                                    <p:animScale>
                                      <p:cBhvr>
                                        <p:cTn id="42" dur="166" decel="50000">
                                          <p:stCondLst>
                                            <p:cond delay="676"/>
                                          </p:stCondLst>
                                        </p:cTn>
                                        <p:tgtEl>
                                          <p:spTgt spid="12">
                                            <p:txEl>
                                              <p:pRg st="1" end="1"/>
                                            </p:txEl>
                                          </p:spTgt>
                                        </p:tgtEl>
                                      </p:cBhvr>
                                      <p:to x="100000" y="100000"/>
                                    </p:animScale>
                                    <p:animScale>
                                      <p:cBhvr>
                                        <p:cTn id="43" dur="26">
                                          <p:stCondLst>
                                            <p:cond delay="1312"/>
                                          </p:stCondLst>
                                        </p:cTn>
                                        <p:tgtEl>
                                          <p:spTgt spid="12">
                                            <p:txEl>
                                              <p:pRg st="1" end="1"/>
                                            </p:txEl>
                                          </p:spTgt>
                                        </p:tgtEl>
                                      </p:cBhvr>
                                      <p:to x="100000" y="80000"/>
                                    </p:animScale>
                                    <p:animScale>
                                      <p:cBhvr>
                                        <p:cTn id="44" dur="166" decel="50000">
                                          <p:stCondLst>
                                            <p:cond delay="1338"/>
                                          </p:stCondLst>
                                        </p:cTn>
                                        <p:tgtEl>
                                          <p:spTgt spid="12">
                                            <p:txEl>
                                              <p:pRg st="1" end="1"/>
                                            </p:txEl>
                                          </p:spTgt>
                                        </p:tgtEl>
                                      </p:cBhvr>
                                      <p:to x="100000" y="100000"/>
                                    </p:animScale>
                                    <p:animScale>
                                      <p:cBhvr>
                                        <p:cTn id="45" dur="26">
                                          <p:stCondLst>
                                            <p:cond delay="1642"/>
                                          </p:stCondLst>
                                        </p:cTn>
                                        <p:tgtEl>
                                          <p:spTgt spid="12">
                                            <p:txEl>
                                              <p:pRg st="1" end="1"/>
                                            </p:txEl>
                                          </p:spTgt>
                                        </p:tgtEl>
                                      </p:cBhvr>
                                      <p:to x="100000" y="90000"/>
                                    </p:animScale>
                                    <p:animScale>
                                      <p:cBhvr>
                                        <p:cTn id="46" dur="166" decel="50000">
                                          <p:stCondLst>
                                            <p:cond delay="1668"/>
                                          </p:stCondLst>
                                        </p:cTn>
                                        <p:tgtEl>
                                          <p:spTgt spid="12">
                                            <p:txEl>
                                              <p:pRg st="1" end="1"/>
                                            </p:txEl>
                                          </p:spTgt>
                                        </p:tgtEl>
                                      </p:cBhvr>
                                      <p:to x="100000" y="100000"/>
                                    </p:animScale>
                                    <p:animScale>
                                      <p:cBhvr>
                                        <p:cTn id="47" dur="26">
                                          <p:stCondLst>
                                            <p:cond delay="1808"/>
                                          </p:stCondLst>
                                        </p:cTn>
                                        <p:tgtEl>
                                          <p:spTgt spid="12">
                                            <p:txEl>
                                              <p:pRg st="1" end="1"/>
                                            </p:txEl>
                                          </p:spTgt>
                                        </p:tgtEl>
                                      </p:cBhvr>
                                      <p:to x="100000" y="95000"/>
                                    </p:animScale>
                                    <p:animScale>
                                      <p:cBhvr>
                                        <p:cTn id="48" dur="166" decel="50000">
                                          <p:stCondLst>
                                            <p:cond delay="1834"/>
                                          </p:stCondLst>
                                        </p:cTn>
                                        <p:tgtEl>
                                          <p:spTgt spid="12">
                                            <p:txEl>
                                              <p:pRg st="1" end="1"/>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down)">
                                      <p:cBhvr>
                                        <p:cTn id="53" dur="580">
                                          <p:stCondLst>
                                            <p:cond delay="0"/>
                                          </p:stCondLst>
                                        </p:cTn>
                                        <p:tgtEl>
                                          <p:spTgt spid="12">
                                            <p:txEl>
                                              <p:pRg st="2" end="2"/>
                                            </p:txEl>
                                          </p:spTgt>
                                        </p:tgtEl>
                                      </p:cBhvr>
                                    </p:animEffect>
                                    <p:anim calcmode="lin" valueType="num">
                                      <p:cBhvr>
                                        <p:cTn id="54"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xEl>
                                              <p:pRg st="2" end="2"/>
                                            </p:txEl>
                                          </p:spTgt>
                                        </p:tgtEl>
                                      </p:cBhvr>
                                      <p:to x="100000" y="60000"/>
                                    </p:animScale>
                                    <p:animScale>
                                      <p:cBhvr>
                                        <p:cTn id="60" dur="166" decel="50000">
                                          <p:stCondLst>
                                            <p:cond delay="676"/>
                                          </p:stCondLst>
                                        </p:cTn>
                                        <p:tgtEl>
                                          <p:spTgt spid="12">
                                            <p:txEl>
                                              <p:pRg st="2" end="2"/>
                                            </p:txEl>
                                          </p:spTgt>
                                        </p:tgtEl>
                                      </p:cBhvr>
                                      <p:to x="100000" y="100000"/>
                                    </p:animScale>
                                    <p:animScale>
                                      <p:cBhvr>
                                        <p:cTn id="61" dur="26">
                                          <p:stCondLst>
                                            <p:cond delay="1312"/>
                                          </p:stCondLst>
                                        </p:cTn>
                                        <p:tgtEl>
                                          <p:spTgt spid="12">
                                            <p:txEl>
                                              <p:pRg st="2" end="2"/>
                                            </p:txEl>
                                          </p:spTgt>
                                        </p:tgtEl>
                                      </p:cBhvr>
                                      <p:to x="100000" y="80000"/>
                                    </p:animScale>
                                    <p:animScale>
                                      <p:cBhvr>
                                        <p:cTn id="62" dur="166" decel="50000">
                                          <p:stCondLst>
                                            <p:cond delay="1338"/>
                                          </p:stCondLst>
                                        </p:cTn>
                                        <p:tgtEl>
                                          <p:spTgt spid="12">
                                            <p:txEl>
                                              <p:pRg st="2" end="2"/>
                                            </p:txEl>
                                          </p:spTgt>
                                        </p:tgtEl>
                                      </p:cBhvr>
                                      <p:to x="100000" y="100000"/>
                                    </p:animScale>
                                    <p:animScale>
                                      <p:cBhvr>
                                        <p:cTn id="63" dur="26">
                                          <p:stCondLst>
                                            <p:cond delay="1642"/>
                                          </p:stCondLst>
                                        </p:cTn>
                                        <p:tgtEl>
                                          <p:spTgt spid="12">
                                            <p:txEl>
                                              <p:pRg st="2" end="2"/>
                                            </p:txEl>
                                          </p:spTgt>
                                        </p:tgtEl>
                                      </p:cBhvr>
                                      <p:to x="100000" y="90000"/>
                                    </p:animScale>
                                    <p:animScale>
                                      <p:cBhvr>
                                        <p:cTn id="64" dur="166" decel="50000">
                                          <p:stCondLst>
                                            <p:cond delay="1668"/>
                                          </p:stCondLst>
                                        </p:cTn>
                                        <p:tgtEl>
                                          <p:spTgt spid="12">
                                            <p:txEl>
                                              <p:pRg st="2" end="2"/>
                                            </p:txEl>
                                          </p:spTgt>
                                        </p:tgtEl>
                                      </p:cBhvr>
                                      <p:to x="100000" y="100000"/>
                                    </p:animScale>
                                    <p:animScale>
                                      <p:cBhvr>
                                        <p:cTn id="65" dur="26">
                                          <p:stCondLst>
                                            <p:cond delay="1808"/>
                                          </p:stCondLst>
                                        </p:cTn>
                                        <p:tgtEl>
                                          <p:spTgt spid="12">
                                            <p:txEl>
                                              <p:pRg st="2" end="2"/>
                                            </p:txEl>
                                          </p:spTgt>
                                        </p:tgtEl>
                                      </p:cBhvr>
                                      <p:to x="100000" y="95000"/>
                                    </p:animScale>
                                    <p:animScale>
                                      <p:cBhvr>
                                        <p:cTn id="66" dur="166" decel="50000">
                                          <p:stCondLst>
                                            <p:cond delay="1834"/>
                                          </p:stCondLst>
                                        </p:cTn>
                                        <p:tgtEl>
                                          <p:spTgt spid="12">
                                            <p:txEl>
                                              <p:pRg st="2" end="2"/>
                                            </p:txEl>
                                          </p:spTgt>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2">
                                            <p:txEl>
                                              <p:pRg st="3" end="3"/>
                                            </p:txEl>
                                          </p:spTgt>
                                        </p:tgtEl>
                                        <p:attrNameLst>
                                          <p:attrName>style.visibility</p:attrName>
                                        </p:attrNameLst>
                                      </p:cBhvr>
                                      <p:to>
                                        <p:strVal val="visible"/>
                                      </p:to>
                                    </p:set>
                                    <p:animEffect transition="in" filter="wipe(down)">
                                      <p:cBhvr>
                                        <p:cTn id="71" dur="580">
                                          <p:stCondLst>
                                            <p:cond delay="0"/>
                                          </p:stCondLst>
                                        </p:cTn>
                                        <p:tgtEl>
                                          <p:spTgt spid="12">
                                            <p:txEl>
                                              <p:pRg st="3" end="3"/>
                                            </p:txEl>
                                          </p:spTgt>
                                        </p:tgtEl>
                                      </p:cBhvr>
                                    </p:animEffect>
                                    <p:anim calcmode="lin" valueType="num">
                                      <p:cBhvr>
                                        <p:cTn id="72"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12">
                                            <p:txEl>
                                              <p:pRg st="3" end="3"/>
                                            </p:txEl>
                                          </p:spTgt>
                                        </p:tgtEl>
                                      </p:cBhvr>
                                      <p:to x="100000" y="60000"/>
                                    </p:animScale>
                                    <p:animScale>
                                      <p:cBhvr>
                                        <p:cTn id="78" dur="166" decel="50000">
                                          <p:stCondLst>
                                            <p:cond delay="676"/>
                                          </p:stCondLst>
                                        </p:cTn>
                                        <p:tgtEl>
                                          <p:spTgt spid="12">
                                            <p:txEl>
                                              <p:pRg st="3" end="3"/>
                                            </p:txEl>
                                          </p:spTgt>
                                        </p:tgtEl>
                                      </p:cBhvr>
                                      <p:to x="100000" y="100000"/>
                                    </p:animScale>
                                    <p:animScale>
                                      <p:cBhvr>
                                        <p:cTn id="79" dur="26">
                                          <p:stCondLst>
                                            <p:cond delay="1312"/>
                                          </p:stCondLst>
                                        </p:cTn>
                                        <p:tgtEl>
                                          <p:spTgt spid="12">
                                            <p:txEl>
                                              <p:pRg st="3" end="3"/>
                                            </p:txEl>
                                          </p:spTgt>
                                        </p:tgtEl>
                                      </p:cBhvr>
                                      <p:to x="100000" y="80000"/>
                                    </p:animScale>
                                    <p:animScale>
                                      <p:cBhvr>
                                        <p:cTn id="80" dur="166" decel="50000">
                                          <p:stCondLst>
                                            <p:cond delay="1338"/>
                                          </p:stCondLst>
                                        </p:cTn>
                                        <p:tgtEl>
                                          <p:spTgt spid="12">
                                            <p:txEl>
                                              <p:pRg st="3" end="3"/>
                                            </p:txEl>
                                          </p:spTgt>
                                        </p:tgtEl>
                                      </p:cBhvr>
                                      <p:to x="100000" y="100000"/>
                                    </p:animScale>
                                    <p:animScale>
                                      <p:cBhvr>
                                        <p:cTn id="81" dur="26">
                                          <p:stCondLst>
                                            <p:cond delay="1642"/>
                                          </p:stCondLst>
                                        </p:cTn>
                                        <p:tgtEl>
                                          <p:spTgt spid="12">
                                            <p:txEl>
                                              <p:pRg st="3" end="3"/>
                                            </p:txEl>
                                          </p:spTgt>
                                        </p:tgtEl>
                                      </p:cBhvr>
                                      <p:to x="100000" y="90000"/>
                                    </p:animScale>
                                    <p:animScale>
                                      <p:cBhvr>
                                        <p:cTn id="82" dur="166" decel="50000">
                                          <p:stCondLst>
                                            <p:cond delay="1668"/>
                                          </p:stCondLst>
                                        </p:cTn>
                                        <p:tgtEl>
                                          <p:spTgt spid="12">
                                            <p:txEl>
                                              <p:pRg st="3" end="3"/>
                                            </p:txEl>
                                          </p:spTgt>
                                        </p:tgtEl>
                                      </p:cBhvr>
                                      <p:to x="100000" y="100000"/>
                                    </p:animScale>
                                    <p:animScale>
                                      <p:cBhvr>
                                        <p:cTn id="83" dur="26">
                                          <p:stCondLst>
                                            <p:cond delay="1808"/>
                                          </p:stCondLst>
                                        </p:cTn>
                                        <p:tgtEl>
                                          <p:spTgt spid="12">
                                            <p:txEl>
                                              <p:pRg st="3" end="3"/>
                                            </p:txEl>
                                          </p:spTgt>
                                        </p:tgtEl>
                                      </p:cBhvr>
                                      <p:to x="100000" y="95000"/>
                                    </p:animScale>
                                    <p:animScale>
                                      <p:cBhvr>
                                        <p:cTn id="84" dur="166" decel="50000">
                                          <p:stCondLst>
                                            <p:cond delay="1834"/>
                                          </p:stCondLst>
                                        </p:cTn>
                                        <p:tgtEl>
                                          <p:spTgt spid="12">
                                            <p:txEl>
                                              <p:pRg st="3" end="3"/>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2">
                                            <p:txEl>
                                              <p:pRg st="4" end="4"/>
                                            </p:txEl>
                                          </p:spTgt>
                                        </p:tgtEl>
                                        <p:attrNameLst>
                                          <p:attrName>style.visibility</p:attrName>
                                        </p:attrNameLst>
                                      </p:cBhvr>
                                      <p:to>
                                        <p:strVal val="visible"/>
                                      </p:to>
                                    </p:set>
                                    <p:animEffect transition="in" filter="wipe(down)">
                                      <p:cBhvr>
                                        <p:cTn id="89" dur="580">
                                          <p:stCondLst>
                                            <p:cond delay="0"/>
                                          </p:stCondLst>
                                        </p:cTn>
                                        <p:tgtEl>
                                          <p:spTgt spid="12">
                                            <p:txEl>
                                              <p:pRg st="4" end="4"/>
                                            </p:txEl>
                                          </p:spTgt>
                                        </p:tgtEl>
                                      </p:cBhvr>
                                    </p:animEffect>
                                    <p:anim calcmode="lin" valueType="num">
                                      <p:cBhvr>
                                        <p:cTn id="90" dur="1822" tmFilter="0,0; 0.14,0.36; 0.43,0.73; 0.71,0.91; 1.0,1.0">
                                          <p:stCondLst>
                                            <p:cond delay="0"/>
                                          </p:stCondLst>
                                        </p:cTn>
                                        <p:tgtEl>
                                          <p:spTgt spid="12">
                                            <p:txEl>
                                              <p:pRg st="4" end="4"/>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2">
                                            <p:txEl>
                                              <p:pRg st="4" end="4"/>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2">
                                            <p:txEl>
                                              <p:pRg st="4" end="4"/>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2">
                                            <p:txEl>
                                              <p:pRg st="4" end="4"/>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2">
                                            <p:txEl>
                                              <p:pRg st="4" end="4"/>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2">
                                            <p:txEl>
                                              <p:pRg st="4" end="4"/>
                                            </p:txEl>
                                          </p:spTgt>
                                        </p:tgtEl>
                                      </p:cBhvr>
                                      <p:to x="100000" y="60000"/>
                                    </p:animScale>
                                    <p:animScale>
                                      <p:cBhvr>
                                        <p:cTn id="96" dur="166" decel="50000">
                                          <p:stCondLst>
                                            <p:cond delay="676"/>
                                          </p:stCondLst>
                                        </p:cTn>
                                        <p:tgtEl>
                                          <p:spTgt spid="12">
                                            <p:txEl>
                                              <p:pRg st="4" end="4"/>
                                            </p:txEl>
                                          </p:spTgt>
                                        </p:tgtEl>
                                      </p:cBhvr>
                                      <p:to x="100000" y="100000"/>
                                    </p:animScale>
                                    <p:animScale>
                                      <p:cBhvr>
                                        <p:cTn id="97" dur="26">
                                          <p:stCondLst>
                                            <p:cond delay="1312"/>
                                          </p:stCondLst>
                                        </p:cTn>
                                        <p:tgtEl>
                                          <p:spTgt spid="12">
                                            <p:txEl>
                                              <p:pRg st="4" end="4"/>
                                            </p:txEl>
                                          </p:spTgt>
                                        </p:tgtEl>
                                      </p:cBhvr>
                                      <p:to x="100000" y="80000"/>
                                    </p:animScale>
                                    <p:animScale>
                                      <p:cBhvr>
                                        <p:cTn id="98" dur="166" decel="50000">
                                          <p:stCondLst>
                                            <p:cond delay="1338"/>
                                          </p:stCondLst>
                                        </p:cTn>
                                        <p:tgtEl>
                                          <p:spTgt spid="12">
                                            <p:txEl>
                                              <p:pRg st="4" end="4"/>
                                            </p:txEl>
                                          </p:spTgt>
                                        </p:tgtEl>
                                      </p:cBhvr>
                                      <p:to x="100000" y="100000"/>
                                    </p:animScale>
                                    <p:animScale>
                                      <p:cBhvr>
                                        <p:cTn id="99" dur="26">
                                          <p:stCondLst>
                                            <p:cond delay="1642"/>
                                          </p:stCondLst>
                                        </p:cTn>
                                        <p:tgtEl>
                                          <p:spTgt spid="12">
                                            <p:txEl>
                                              <p:pRg st="4" end="4"/>
                                            </p:txEl>
                                          </p:spTgt>
                                        </p:tgtEl>
                                      </p:cBhvr>
                                      <p:to x="100000" y="90000"/>
                                    </p:animScale>
                                    <p:animScale>
                                      <p:cBhvr>
                                        <p:cTn id="100" dur="166" decel="50000">
                                          <p:stCondLst>
                                            <p:cond delay="1668"/>
                                          </p:stCondLst>
                                        </p:cTn>
                                        <p:tgtEl>
                                          <p:spTgt spid="12">
                                            <p:txEl>
                                              <p:pRg st="4" end="4"/>
                                            </p:txEl>
                                          </p:spTgt>
                                        </p:tgtEl>
                                      </p:cBhvr>
                                      <p:to x="100000" y="100000"/>
                                    </p:animScale>
                                    <p:animScale>
                                      <p:cBhvr>
                                        <p:cTn id="101" dur="26">
                                          <p:stCondLst>
                                            <p:cond delay="1808"/>
                                          </p:stCondLst>
                                        </p:cTn>
                                        <p:tgtEl>
                                          <p:spTgt spid="12">
                                            <p:txEl>
                                              <p:pRg st="4" end="4"/>
                                            </p:txEl>
                                          </p:spTgt>
                                        </p:tgtEl>
                                      </p:cBhvr>
                                      <p:to x="100000" y="95000"/>
                                    </p:animScale>
                                    <p:animScale>
                                      <p:cBhvr>
                                        <p:cTn id="102" dur="166" decel="50000">
                                          <p:stCondLst>
                                            <p:cond delay="1834"/>
                                          </p:stCondLst>
                                        </p:cTn>
                                        <p:tgtEl>
                                          <p:spTgt spid="12">
                                            <p:txEl>
                                              <p:pRg st="4" end="4"/>
                                            </p:txEl>
                                          </p:spTgt>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12">
                                            <p:txEl>
                                              <p:pRg st="5" end="5"/>
                                            </p:txEl>
                                          </p:spTgt>
                                        </p:tgtEl>
                                        <p:attrNameLst>
                                          <p:attrName>style.visibility</p:attrName>
                                        </p:attrNameLst>
                                      </p:cBhvr>
                                      <p:to>
                                        <p:strVal val="visible"/>
                                      </p:to>
                                    </p:set>
                                    <p:animEffect transition="in" filter="wipe(down)">
                                      <p:cBhvr>
                                        <p:cTn id="107" dur="580">
                                          <p:stCondLst>
                                            <p:cond delay="0"/>
                                          </p:stCondLst>
                                        </p:cTn>
                                        <p:tgtEl>
                                          <p:spTgt spid="12">
                                            <p:txEl>
                                              <p:pRg st="5" end="5"/>
                                            </p:txEl>
                                          </p:spTgt>
                                        </p:tgtEl>
                                      </p:cBhvr>
                                    </p:animEffect>
                                    <p:anim calcmode="lin" valueType="num">
                                      <p:cBhvr>
                                        <p:cTn id="108" dur="1822" tmFilter="0,0; 0.14,0.36; 0.43,0.73; 0.71,0.91; 1.0,1.0">
                                          <p:stCondLst>
                                            <p:cond delay="0"/>
                                          </p:stCondLst>
                                        </p:cTn>
                                        <p:tgtEl>
                                          <p:spTgt spid="12">
                                            <p:txEl>
                                              <p:pRg st="5" end="5"/>
                                            </p:txEl>
                                          </p:spTgt>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2">
                                            <p:txEl>
                                              <p:pRg st="5" end="5"/>
                                            </p:txEl>
                                          </p:spTgt>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2">
                                            <p:txEl>
                                              <p:pRg st="5" end="5"/>
                                            </p:txEl>
                                          </p:spTgt>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2">
                                            <p:txEl>
                                              <p:pRg st="5" end="5"/>
                                            </p:txEl>
                                          </p:spTgt>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2">
                                            <p:txEl>
                                              <p:pRg st="5" end="5"/>
                                            </p:txEl>
                                          </p:spTgt>
                                        </p:tgtEl>
                                        <p:attrNameLst>
                                          <p:attrName>ppt_y</p:attrName>
                                        </p:attrNameLst>
                                      </p:cBhvr>
                                      <p:tavLst>
                                        <p:tav tm="0" fmla="#ppt_y-sin(pi*$)/81">
                                          <p:val>
                                            <p:fltVal val="0"/>
                                          </p:val>
                                        </p:tav>
                                        <p:tav tm="100000">
                                          <p:val>
                                            <p:fltVal val="1"/>
                                          </p:val>
                                        </p:tav>
                                      </p:tavLst>
                                    </p:anim>
                                    <p:animScale>
                                      <p:cBhvr>
                                        <p:cTn id="113" dur="26">
                                          <p:stCondLst>
                                            <p:cond delay="650"/>
                                          </p:stCondLst>
                                        </p:cTn>
                                        <p:tgtEl>
                                          <p:spTgt spid="12">
                                            <p:txEl>
                                              <p:pRg st="5" end="5"/>
                                            </p:txEl>
                                          </p:spTgt>
                                        </p:tgtEl>
                                      </p:cBhvr>
                                      <p:to x="100000" y="60000"/>
                                    </p:animScale>
                                    <p:animScale>
                                      <p:cBhvr>
                                        <p:cTn id="114" dur="166" decel="50000">
                                          <p:stCondLst>
                                            <p:cond delay="676"/>
                                          </p:stCondLst>
                                        </p:cTn>
                                        <p:tgtEl>
                                          <p:spTgt spid="12">
                                            <p:txEl>
                                              <p:pRg st="5" end="5"/>
                                            </p:txEl>
                                          </p:spTgt>
                                        </p:tgtEl>
                                      </p:cBhvr>
                                      <p:to x="100000" y="100000"/>
                                    </p:animScale>
                                    <p:animScale>
                                      <p:cBhvr>
                                        <p:cTn id="115" dur="26">
                                          <p:stCondLst>
                                            <p:cond delay="1312"/>
                                          </p:stCondLst>
                                        </p:cTn>
                                        <p:tgtEl>
                                          <p:spTgt spid="12">
                                            <p:txEl>
                                              <p:pRg st="5" end="5"/>
                                            </p:txEl>
                                          </p:spTgt>
                                        </p:tgtEl>
                                      </p:cBhvr>
                                      <p:to x="100000" y="80000"/>
                                    </p:animScale>
                                    <p:animScale>
                                      <p:cBhvr>
                                        <p:cTn id="116" dur="166" decel="50000">
                                          <p:stCondLst>
                                            <p:cond delay="1338"/>
                                          </p:stCondLst>
                                        </p:cTn>
                                        <p:tgtEl>
                                          <p:spTgt spid="12">
                                            <p:txEl>
                                              <p:pRg st="5" end="5"/>
                                            </p:txEl>
                                          </p:spTgt>
                                        </p:tgtEl>
                                      </p:cBhvr>
                                      <p:to x="100000" y="100000"/>
                                    </p:animScale>
                                    <p:animScale>
                                      <p:cBhvr>
                                        <p:cTn id="117" dur="26">
                                          <p:stCondLst>
                                            <p:cond delay="1642"/>
                                          </p:stCondLst>
                                        </p:cTn>
                                        <p:tgtEl>
                                          <p:spTgt spid="12">
                                            <p:txEl>
                                              <p:pRg st="5" end="5"/>
                                            </p:txEl>
                                          </p:spTgt>
                                        </p:tgtEl>
                                      </p:cBhvr>
                                      <p:to x="100000" y="90000"/>
                                    </p:animScale>
                                    <p:animScale>
                                      <p:cBhvr>
                                        <p:cTn id="118" dur="166" decel="50000">
                                          <p:stCondLst>
                                            <p:cond delay="1668"/>
                                          </p:stCondLst>
                                        </p:cTn>
                                        <p:tgtEl>
                                          <p:spTgt spid="12">
                                            <p:txEl>
                                              <p:pRg st="5" end="5"/>
                                            </p:txEl>
                                          </p:spTgt>
                                        </p:tgtEl>
                                      </p:cBhvr>
                                      <p:to x="100000" y="100000"/>
                                    </p:animScale>
                                    <p:animScale>
                                      <p:cBhvr>
                                        <p:cTn id="119" dur="26">
                                          <p:stCondLst>
                                            <p:cond delay="1808"/>
                                          </p:stCondLst>
                                        </p:cTn>
                                        <p:tgtEl>
                                          <p:spTgt spid="12">
                                            <p:txEl>
                                              <p:pRg st="5" end="5"/>
                                            </p:txEl>
                                          </p:spTgt>
                                        </p:tgtEl>
                                      </p:cBhvr>
                                      <p:to x="100000" y="95000"/>
                                    </p:animScale>
                                    <p:animScale>
                                      <p:cBhvr>
                                        <p:cTn id="120" dur="166" decel="50000">
                                          <p:stCondLst>
                                            <p:cond delay="1834"/>
                                          </p:stCondLst>
                                        </p:cTn>
                                        <p:tgtEl>
                                          <p:spTgt spid="12">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4CF25-034A-472C-AA1D-E867EF30D20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D3BC743-6143-461C-BA19-39A914797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373393115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212" y="186011"/>
            <a:ext cx="9155238" cy="5471600"/>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695700" y="3175000"/>
            <a:ext cx="5105399" cy="1015663"/>
          </a:xfrm>
          <a:prstGeom prst="rect">
            <a:avLst/>
          </a:prstGeom>
          <a:noFill/>
        </p:spPr>
        <p:txBody>
          <a:bodyPr wrap="square" rtlCol="0">
            <a:prstTxWarp prst="textPlain">
              <a:avLst/>
            </a:prstTxWarp>
            <a:spAutoFit/>
            <a:scene3d>
              <a:camera prst="orthographicFront"/>
              <a:lightRig rig="threePt" dir="t"/>
            </a:scene3d>
            <a:sp3d contourW="12700"/>
          </a:bodyPr>
          <a:lstStyle/>
          <a:p>
            <a:r>
              <a:rPr lang="en-US" altLang="zh-CN" sz="6000">
                <a:ln w="41275">
                  <a:noFill/>
                </a:ln>
                <a:solidFill>
                  <a:schemeClr val="bg1"/>
                </a:solidFill>
                <a:latin typeface="iCiel Soup of Justice" pitchFamily="2" charset="0"/>
                <a:ea typeface="华康海报体W12" panose="040B0C09000000000000" pitchFamily="81" charset="-122"/>
                <a:cs typeface="Times New Roman" panose="02020603050405020304" pitchFamily="18" charset="0"/>
              </a:rPr>
              <a:t>Nghe – viết</a:t>
            </a:r>
            <a:endParaRPr lang="zh-CN" altLang="en-US" sz="6000" dirty="0">
              <a:ln w="41275">
                <a:noFill/>
              </a:ln>
              <a:solidFill>
                <a:schemeClr val="bg1"/>
              </a:solidFill>
              <a:latin typeface="iCiel Soup of Justice" pitchFamily="2" charset="0"/>
              <a:ea typeface="华康海报体W12" panose="040B0C09000000000000" pitchFamily="81" charset="-122"/>
              <a:cs typeface="Times New Roman" panose="02020603050405020304" pitchFamily="18" charset="0"/>
            </a:endParaRPr>
          </a:p>
        </p:txBody>
      </p:sp>
      <p:pic>
        <p:nvPicPr>
          <p:cNvPr id="5" name="Picture 4">
            <a:extLst>
              <a:ext uri="{FF2B5EF4-FFF2-40B4-BE49-F238E27FC236}">
                <a16:creationId xmlns:a16="http://schemas.microsoft.com/office/drawing/2014/main" id="{50AF9EE7-E995-4AD2-8D51-2D98C9068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14479044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0991F8-C39A-4110-9268-BCF6CCA7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848" y="-230789"/>
            <a:ext cx="3786137" cy="5305415"/>
          </a:xfrm>
          <a:prstGeom prst="rect">
            <a:avLst/>
          </a:prstGeom>
        </p:spPr>
      </p:pic>
      <p:sp>
        <p:nvSpPr>
          <p:cNvPr id="11" name="文本框 8">
            <a:extLst>
              <a:ext uri="{FF2B5EF4-FFF2-40B4-BE49-F238E27FC236}">
                <a16:creationId xmlns:a16="http://schemas.microsoft.com/office/drawing/2014/main" id="{4006FB88-8AAB-42D4-BBA2-5CB090A8D618}"/>
              </a:ext>
            </a:extLst>
          </p:cNvPr>
          <p:cNvSpPr txBox="1"/>
          <p:nvPr/>
        </p:nvSpPr>
        <p:spPr>
          <a:xfrm>
            <a:off x="2009864" y="1228118"/>
            <a:ext cx="6121400" cy="2387600"/>
          </a:xfrm>
          <a:prstGeom prst="rect">
            <a:avLst/>
          </a:prstGeom>
          <a:noFill/>
        </p:spPr>
        <p:txBody>
          <a:bodyPr wrap="square" rtlCol="0">
            <a:prstTxWarp prst="textPlain">
              <a:avLst/>
            </a:prstTxWarp>
            <a:spAutoFit/>
          </a:bodyPr>
          <a:lstStyle/>
          <a:p>
            <a:pPr algn="ctr"/>
            <a:r>
              <a:rPr lang="en-US" altLang="zh-CN" sz="11500" b="1">
                <a:ln w="57150">
                  <a:solidFill>
                    <a:srgbClr val="00B050"/>
                  </a:solidFill>
                </a:ln>
                <a:solidFill>
                  <a:srgbClr val="FFFF00"/>
                </a:solidFill>
                <a:effectLst>
                  <a:glow rad="101600">
                    <a:srgbClr val="FF0000">
                      <a:alpha val="40000"/>
                    </a:srgbClr>
                  </a:glow>
                </a:effectLst>
                <a:latin typeface="VNI-Dom" pitchFamily="2" charset="0"/>
                <a:ea typeface="inpin heiti" charset="-122"/>
              </a:rPr>
              <a:t>BAØI TAÄP</a:t>
            </a:r>
          </a:p>
          <a:p>
            <a:pPr algn="ctr"/>
            <a:r>
              <a:rPr lang="en-US" altLang="zh-CN" sz="11500" b="1">
                <a:ln w="57150">
                  <a:solidFill>
                    <a:srgbClr val="00B050"/>
                  </a:solidFill>
                </a:ln>
                <a:solidFill>
                  <a:srgbClr val="FFFF00"/>
                </a:solidFill>
                <a:effectLst>
                  <a:glow rad="101600">
                    <a:srgbClr val="FF0000">
                      <a:alpha val="40000"/>
                    </a:srgbClr>
                  </a:glow>
                </a:effectLst>
                <a:latin typeface="VNI-Dom" pitchFamily="2" charset="0"/>
                <a:ea typeface="inpin heiti" charset="-122"/>
              </a:rPr>
              <a:t>CHÍNH TAÛ</a:t>
            </a:r>
            <a:endParaRPr lang="zh-CN" altLang="en-US" sz="11500" b="1" dirty="0">
              <a:ln w="57150">
                <a:solidFill>
                  <a:srgbClr val="00B050"/>
                </a:solidFill>
              </a:ln>
              <a:solidFill>
                <a:srgbClr val="FFFF00"/>
              </a:solidFill>
              <a:effectLst>
                <a:glow rad="101600">
                  <a:srgbClr val="FF0000">
                    <a:alpha val="40000"/>
                  </a:srgbClr>
                </a:glow>
              </a:effectLst>
              <a:latin typeface="VNI-Dom" pitchFamily="2" charset="0"/>
              <a:ea typeface="inpin heiti" charset="-122"/>
            </a:endParaRPr>
          </a:p>
        </p:txBody>
      </p:sp>
      <p:pic>
        <p:nvPicPr>
          <p:cNvPr id="12" name="Picture 11">
            <a:extLst>
              <a:ext uri="{FF2B5EF4-FFF2-40B4-BE49-F238E27FC236}">
                <a16:creationId xmlns:a16="http://schemas.microsoft.com/office/drawing/2014/main" id="{3E60DE2F-D802-4EC7-BDA7-C32644CAE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pic>
        <p:nvPicPr>
          <p:cNvPr id="7" name="Picture 4" descr="Hình ảnh Màu Hộp Văn Bản, Nghệ Thuật Từ, Hoạt Hình., Dễ Thương. miễn phí  tải tập tin PNG PSDComment và Vector">
            <a:extLst>
              <a:ext uri="{FF2B5EF4-FFF2-40B4-BE49-F238E27FC236}">
                <a16:creationId xmlns:a16="http://schemas.microsoft.com/office/drawing/2014/main" id="{54EB57E4-A75F-4087-A1D2-1C5A7939462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50" b="91500" l="0" r="100000">
                        <a14:backgroundMark x1="60417" y1="86167" x2="60417" y2="86167"/>
                        <a14:backgroundMark x1="50917" y1="22083" x2="50917" y2="22083"/>
                        <a14:backgroundMark x1="58417" y1="13917" x2="58417" y2="13917"/>
                        <a14:backgroundMark x1="84167" y1="17750" x2="84167" y2="17750"/>
                      </a14:backgroundRemoval>
                    </a14:imgEffect>
                  </a14:imgLayer>
                </a14:imgProps>
              </a:ext>
              <a:ext uri="{28A0092B-C50C-407E-A947-70E740481C1C}">
                <a14:useLocalDpi xmlns:a14="http://schemas.microsoft.com/office/drawing/2010/main" val="0"/>
              </a:ext>
            </a:extLst>
          </a:blip>
          <a:srcRect/>
          <a:stretch>
            <a:fillRect/>
          </a:stretch>
        </p:blipFill>
        <p:spPr bwMode="auto">
          <a:xfrm>
            <a:off x="360088" y="-473508"/>
            <a:ext cx="9148578" cy="620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10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78C0-BE82-4AC2-AB87-47E119AD39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182" t="44276" r="21951" b="39057"/>
          <a:stretch/>
        </p:blipFill>
        <p:spPr>
          <a:xfrm>
            <a:off x="417198" y="2572191"/>
            <a:ext cx="11357604" cy="2497340"/>
          </a:xfrm>
          <a:prstGeom prst="rect">
            <a:avLst/>
          </a:prstGeom>
        </p:spPr>
      </p:pic>
      <p:pic>
        <p:nvPicPr>
          <p:cNvPr id="6" name="图片 6">
            <a:extLst>
              <a:ext uri="{FF2B5EF4-FFF2-40B4-BE49-F238E27FC236}">
                <a16:creationId xmlns:a16="http://schemas.microsoft.com/office/drawing/2014/main" id="{E496589A-E018-4AB5-B688-082B89AF7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219903" y="878667"/>
            <a:ext cx="1811617" cy="1545504"/>
          </a:xfrm>
          <a:prstGeom prst="rect">
            <a:avLst/>
          </a:prstGeom>
        </p:spPr>
      </p:pic>
      <p:pic>
        <p:nvPicPr>
          <p:cNvPr id="7" name="图片 10">
            <a:extLst>
              <a:ext uri="{FF2B5EF4-FFF2-40B4-BE49-F238E27FC236}">
                <a16:creationId xmlns:a16="http://schemas.microsoft.com/office/drawing/2014/main" id="{EB410903-88EA-42CF-BA9C-B1414A51C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8" name="图片 12">
            <a:extLst>
              <a:ext uri="{FF2B5EF4-FFF2-40B4-BE49-F238E27FC236}">
                <a16:creationId xmlns:a16="http://schemas.microsoft.com/office/drawing/2014/main" id="{C5099D84-0F97-41B9-B8E9-A9214C5B7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pic>
        <p:nvPicPr>
          <p:cNvPr id="9" name="Picture 8">
            <a:extLst>
              <a:ext uri="{FF2B5EF4-FFF2-40B4-BE49-F238E27FC236}">
                <a16:creationId xmlns:a16="http://schemas.microsoft.com/office/drawing/2014/main" id="{1CE4E206-B228-412F-8E56-A4C3F456B9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12" name="Group 11">
            <a:extLst>
              <a:ext uri="{FF2B5EF4-FFF2-40B4-BE49-F238E27FC236}">
                <a16:creationId xmlns:a16="http://schemas.microsoft.com/office/drawing/2014/main" id="{6CD617D5-0D6D-40F7-89E8-3F29CC7E64EF}"/>
              </a:ext>
            </a:extLst>
          </p:cNvPr>
          <p:cNvGrpSpPr/>
          <p:nvPr/>
        </p:nvGrpSpPr>
        <p:grpSpPr>
          <a:xfrm>
            <a:off x="1120490" y="-73379"/>
            <a:ext cx="10067152" cy="2658927"/>
            <a:chOff x="1319988" y="-30326"/>
            <a:chExt cx="10067152" cy="2658927"/>
          </a:xfrm>
        </p:grpSpPr>
        <p:pic>
          <p:nvPicPr>
            <p:cNvPr id="13" name="图片 5">
              <a:extLst>
                <a:ext uri="{FF2B5EF4-FFF2-40B4-BE49-F238E27FC236}">
                  <a16:creationId xmlns:a16="http://schemas.microsoft.com/office/drawing/2014/main" id="{D76E754F-A156-491A-AD35-CDDC0F42FE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4" name="Rectangle 13">
              <a:extLst>
                <a:ext uri="{FF2B5EF4-FFF2-40B4-BE49-F238E27FC236}">
                  <a16:creationId xmlns:a16="http://schemas.microsoft.com/office/drawing/2014/main" id="{088D3E66-3F8E-44E6-A004-E2FE137D3B10}"/>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5361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graphicFrame>
        <p:nvGraphicFramePr>
          <p:cNvPr id="2" name="Table 1">
            <a:extLst>
              <a:ext uri="{FF2B5EF4-FFF2-40B4-BE49-F238E27FC236}">
                <a16:creationId xmlns:a16="http://schemas.microsoft.com/office/drawing/2014/main" id="{AE85DB89-96DE-4080-B709-B32C3689164F}"/>
              </a:ext>
            </a:extLst>
          </p:cNvPr>
          <p:cNvGraphicFramePr>
            <a:graphicFrameLocks noGrp="1"/>
          </p:cNvGraphicFramePr>
          <p:nvPr>
            <p:extLst>
              <p:ext uri="{D42A27DB-BD31-4B8C-83A1-F6EECF244321}">
                <p14:modId xmlns:p14="http://schemas.microsoft.com/office/powerpoint/2010/main" val="2930653323"/>
              </p:ext>
            </p:extLst>
          </p:nvPr>
        </p:nvGraphicFramePr>
        <p:xfrm>
          <a:off x="1736958" y="2575647"/>
          <a:ext cx="9147746" cy="4032000"/>
        </p:xfrm>
        <a:graphic>
          <a:graphicData uri="http://schemas.openxmlformats.org/drawingml/2006/table">
            <a:tbl>
              <a:tblPr firstRow="1" firstCol="1" lastRow="1" lastCol="1" bandRow="1" bandCol="1">
                <a:tableStyleId>{5C22544A-7EE6-4342-B048-85BDC9FD1C3A}</a:tableStyleId>
              </a:tblPr>
              <a:tblGrid>
                <a:gridCol w="4870271">
                  <a:extLst>
                    <a:ext uri="{9D8B030D-6E8A-4147-A177-3AD203B41FA5}">
                      <a16:colId xmlns:a16="http://schemas.microsoft.com/office/drawing/2014/main" val="845721044"/>
                    </a:ext>
                  </a:extLst>
                </a:gridCol>
                <a:gridCol w="4277475">
                  <a:extLst>
                    <a:ext uri="{9D8B030D-6E8A-4147-A177-3AD203B41FA5}">
                      <a16:colId xmlns:a16="http://schemas.microsoft.com/office/drawing/2014/main" val="3614144249"/>
                    </a:ext>
                  </a:extLst>
                </a:gridCol>
              </a:tblGrid>
              <a:tr h="576000">
                <a:tc>
                  <a:txBody>
                    <a:bodyPr/>
                    <a:lstStyle/>
                    <a:p>
                      <a:pPr algn="ctr"/>
                      <a:r>
                        <a:rPr lang="en-US" sz="2800">
                          <a:effectLst/>
                        </a:rPr>
                        <a:t>TIẾNG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DB5"/>
                    </a:solidFill>
                  </a:tcPr>
                </a:tc>
                <a:tc>
                  <a:txBody>
                    <a:bodyPr/>
                    <a:lstStyle/>
                    <a:p>
                      <a:pPr algn="ctr"/>
                      <a:r>
                        <a:rPr lang="en-US" sz="2800">
                          <a:effectLst/>
                        </a:rPr>
                        <a:t>VẦN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DB5"/>
                    </a:solidFill>
                  </a:tcPr>
                </a:tc>
                <a:extLst>
                  <a:ext uri="{0D108BD9-81ED-4DB2-BD59-A6C34878D82A}">
                    <a16:rowId xmlns:a16="http://schemas.microsoft.com/office/drawing/2014/main" val="337447290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Trạng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785569592"/>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nguyên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37924705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Nguyễn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175253659"/>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Hiền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Iên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664255493"/>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khoa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oa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611469486"/>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thi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2220952994"/>
                  </a:ext>
                </a:extLst>
              </a:tr>
            </a:tbl>
          </a:graphicData>
        </a:graphic>
      </p:graphicFrame>
      <p:pic>
        <p:nvPicPr>
          <p:cNvPr id="20" name="Picture 19">
            <a:extLst>
              <a:ext uri="{FF2B5EF4-FFF2-40B4-BE49-F238E27FC236}">
                <a16:creationId xmlns:a16="http://schemas.microsoft.com/office/drawing/2014/main" id="{44C1A716-249B-447E-ACF9-ED34E00E9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3" name="Group 2">
            <a:extLst>
              <a:ext uri="{FF2B5EF4-FFF2-40B4-BE49-F238E27FC236}">
                <a16:creationId xmlns:a16="http://schemas.microsoft.com/office/drawing/2014/main" id="{48101D1E-5F6B-415A-8D78-B16F1EC58A7A}"/>
              </a:ext>
            </a:extLst>
          </p:cNvPr>
          <p:cNvGrpSpPr/>
          <p:nvPr/>
        </p:nvGrpSpPr>
        <p:grpSpPr>
          <a:xfrm>
            <a:off x="1319988" y="-30326"/>
            <a:ext cx="10067152" cy="2658927"/>
            <a:chOff x="1319988" y="-30326"/>
            <a:chExt cx="10067152" cy="2658927"/>
          </a:xfrm>
        </p:grpSpPr>
        <p:pic>
          <p:nvPicPr>
            <p:cNvPr id="14" name="图片 5">
              <a:extLst>
                <a:ext uri="{FF2B5EF4-FFF2-40B4-BE49-F238E27FC236}">
                  <a16:creationId xmlns:a16="http://schemas.microsoft.com/office/drawing/2014/main" id="{934AAE5E-37B8-4E41-BFE8-013A2A98BA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5" name="Rectangle 14">
              <a:extLst>
                <a:ext uri="{FF2B5EF4-FFF2-40B4-BE49-F238E27FC236}">
                  <a16:creationId xmlns:a16="http://schemas.microsoft.com/office/drawing/2014/main" id="{E08606AB-025A-49DD-A5ED-30AB74D74404}"/>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graphicFrame>
        <p:nvGraphicFramePr>
          <p:cNvPr id="2" name="Table 1">
            <a:extLst>
              <a:ext uri="{FF2B5EF4-FFF2-40B4-BE49-F238E27FC236}">
                <a16:creationId xmlns:a16="http://schemas.microsoft.com/office/drawing/2014/main" id="{AE85DB89-96DE-4080-B709-B32C3689164F}"/>
              </a:ext>
            </a:extLst>
          </p:cNvPr>
          <p:cNvGraphicFramePr>
            <a:graphicFrameLocks noGrp="1"/>
          </p:cNvGraphicFramePr>
          <p:nvPr>
            <p:extLst>
              <p:ext uri="{D42A27DB-BD31-4B8C-83A1-F6EECF244321}">
                <p14:modId xmlns:p14="http://schemas.microsoft.com/office/powerpoint/2010/main" val="95988358"/>
              </p:ext>
            </p:extLst>
          </p:nvPr>
        </p:nvGraphicFramePr>
        <p:xfrm>
          <a:off x="1580193" y="2628601"/>
          <a:ext cx="9147746" cy="4032000"/>
        </p:xfrm>
        <a:graphic>
          <a:graphicData uri="http://schemas.openxmlformats.org/drawingml/2006/table">
            <a:tbl>
              <a:tblPr firstRow="1" firstCol="1" lastRow="1" lastCol="1" bandRow="1" bandCol="1">
                <a:tableStyleId>{5C22544A-7EE6-4342-B048-85BDC9FD1C3A}</a:tableStyleId>
              </a:tblPr>
              <a:tblGrid>
                <a:gridCol w="4870271">
                  <a:extLst>
                    <a:ext uri="{9D8B030D-6E8A-4147-A177-3AD203B41FA5}">
                      <a16:colId xmlns:a16="http://schemas.microsoft.com/office/drawing/2014/main" val="845721044"/>
                    </a:ext>
                  </a:extLst>
                </a:gridCol>
                <a:gridCol w="4277475">
                  <a:extLst>
                    <a:ext uri="{9D8B030D-6E8A-4147-A177-3AD203B41FA5}">
                      <a16:colId xmlns:a16="http://schemas.microsoft.com/office/drawing/2014/main" val="3614144249"/>
                    </a:ext>
                  </a:extLst>
                </a:gridCol>
              </a:tblGrid>
              <a:tr h="576000">
                <a:tc>
                  <a:txBody>
                    <a:bodyPr/>
                    <a:lstStyle/>
                    <a:p>
                      <a:pPr algn="ctr"/>
                      <a:r>
                        <a:rPr lang="en-US" sz="2800">
                          <a:effectLst/>
                        </a:rPr>
                        <a:t>TIẾNG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409"/>
                    </a:solidFill>
                  </a:tcPr>
                </a:tc>
                <a:tc>
                  <a:txBody>
                    <a:bodyPr/>
                    <a:lstStyle/>
                    <a:p>
                      <a:pPr algn="ctr"/>
                      <a:r>
                        <a:rPr lang="en-US" sz="2800">
                          <a:effectLst/>
                        </a:rPr>
                        <a:t>VẦN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409"/>
                    </a:solidFill>
                  </a:tcPr>
                </a:tc>
                <a:extLst>
                  <a:ext uri="{0D108BD9-81ED-4DB2-BD59-A6C34878D82A}">
                    <a16:rowId xmlns:a16="http://schemas.microsoft.com/office/drawing/2014/main" val="337447290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làng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785569592"/>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Mộ</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ộ</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37924705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Trạch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ạch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75253659"/>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huyện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664255493"/>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611469486"/>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Giang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2220952994"/>
                  </a:ext>
                </a:extLst>
              </a:tr>
            </a:tbl>
          </a:graphicData>
        </a:graphic>
      </p:graphicFrame>
      <p:pic>
        <p:nvPicPr>
          <p:cNvPr id="9" name="Picture 8">
            <a:extLst>
              <a:ext uri="{FF2B5EF4-FFF2-40B4-BE49-F238E27FC236}">
                <a16:creationId xmlns:a16="http://schemas.microsoft.com/office/drawing/2014/main" id="{FDC0F6DA-5DA3-4364-8CA8-1947C84E8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9542" y="-194853"/>
            <a:ext cx="1529637" cy="1529637"/>
          </a:xfrm>
          <a:prstGeom prst="ellipse">
            <a:avLst/>
          </a:prstGeom>
          <a:ln>
            <a:noFill/>
          </a:ln>
          <a:effectLst>
            <a:softEdge rad="112500"/>
          </a:effectLst>
        </p:spPr>
      </p:pic>
      <p:grpSp>
        <p:nvGrpSpPr>
          <p:cNvPr id="3" name="Group 2">
            <a:extLst>
              <a:ext uri="{FF2B5EF4-FFF2-40B4-BE49-F238E27FC236}">
                <a16:creationId xmlns:a16="http://schemas.microsoft.com/office/drawing/2014/main" id="{606CDCC9-770E-48C3-9378-73A3F7F43A8A}"/>
              </a:ext>
            </a:extLst>
          </p:cNvPr>
          <p:cNvGrpSpPr/>
          <p:nvPr/>
        </p:nvGrpSpPr>
        <p:grpSpPr>
          <a:xfrm>
            <a:off x="1120490" y="-73379"/>
            <a:ext cx="10067152" cy="2658927"/>
            <a:chOff x="1319988" y="-30326"/>
            <a:chExt cx="10067152" cy="2658927"/>
          </a:xfrm>
        </p:grpSpPr>
        <p:pic>
          <p:nvPicPr>
            <p:cNvPr id="10" name="图片 5">
              <a:extLst>
                <a:ext uri="{FF2B5EF4-FFF2-40B4-BE49-F238E27FC236}">
                  <a16:creationId xmlns:a16="http://schemas.microsoft.com/office/drawing/2014/main" id="{B53130E7-C678-4523-854B-E44DD03E5A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2" name="Rectangle 11">
              <a:extLst>
                <a:ext uri="{FF2B5EF4-FFF2-40B4-BE49-F238E27FC236}">
                  <a16:creationId xmlns:a16="http://schemas.microsoft.com/office/drawing/2014/main" id="{0BF397DA-7D25-4305-9C2E-9378D2770064}"/>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705504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artoon interior shop or supermarket Royalty Free Vector">
            <a:extLst>
              <a:ext uri="{FF2B5EF4-FFF2-40B4-BE49-F238E27FC236}">
                <a16:creationId xmlns:a16="http://schemas.microsoft.com/office/drawing/2014/main" id="{CFB2C5C4-F7B4-4F58-B2D5-968EF570B3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DB37A20-D63E-49BD-AC0F-F59619FF8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9537"/>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extLst>
              <a:ext uri="{FF2B5EF4-FFF2-40B4-BE49-F238E27FC236}">
                <a16:creationId xmlns:a16="http://schemas.microsoft.com/office/drawing/2014/main" id="{A6947E7A-21A6-4C1C-B6CF-CB1472E93A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4369" y="2895600"/>
            <a:ext cx="713184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9F89A563-93A7-4FE6-A31C-0D5A1B187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519"/>
          <a:stretch>
            <a:fillRect/>
          </a:stretch>
        </p:blipFill>
        <p:spPr bwMode="auto">
          <a:xfrm>
            <a:off x="8624059" y="3128168"/>
            <a:ext cx="2524125" cy="34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16C478B1-DF50-44D3-9F8D-681DAD34FDFD}"/>
              </a:ext>
            </a:extLst>
          </p:cNvPr>
          <p:cNvSpPr>
            <a:spLocks noGrp="1"/>
          </p:cNvSpPr>
          <p:nvPr>
            <p:ph type="title"/>
          </p:nvPr>
        </p:nvSpPr>
        <p:spPr>
          <a:xfrm>
            <a:off x="1711136" y="34924"/>
            <a:ext cx="8769728" cy="1295400"/>
          </a:xfrm>
          <a:solidFill>
            <a:srgbClr val="FFFF00"/>
          </a:solidFill>
        </p:spPr>
        <p:txBody>
          <a:bodyPr>
            <a:prstTxWarp prst="textPlain">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400" b="1" dirty="0">
                <a:ln w="28575">
                  <a:solidFill>
                    <a:srgbClr val="FF9409"/>
                  </a:solidFill>
                </a:ln>
                <a:solidFill>
                  <a:srgbClr val="FFC000"/>
                </a:solidFill>
                <a:effectLst>
                  <a:outerShdw blurRad="50800" dist="39000" dir="5460000" algn="tl">
                    <a:srgbClr val="000000">
                      <a:alpha val="38000"/>
                    </a:srgbClr>
                  </a:outerShdw>
                </a:effectLst>
                <a:latin typeface="iCiel Soup of Justice" pitchFamily="2" charset="0"/>
                <a:cs typeface="Times New Roman" pitchFamily="18" charset="0"/>
              </a:rPr>
              <a:t>HEO PEPPA ĐI MUA SẮM</a:t>
            </a:r>
          </a:p>
        </p:txBody>
      </p:sp>
      <p:pic>
        <p:nvPicPr>
          <p:cNvPr id="36870" name="Picture 2">
            <a:extLst>
              <a:ext uri="{FF2B5EF4-FFF2-40B4-BE49-F238E27FC236}">
                <a16:creationId xmlns:a16="http://schemas.microsoft.com/office/drawing/2014/main" id="{C8FA3C4B-5233-44E8-92C0-8D555AE5F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670" y="4704159"/>
            <a:ext cx="22098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A9B688F-0FDE-48DB-8678-C163507100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32" presetClass="emph" presetSubtype="0" repeatCount="indefinite" fill="hold" nodeType="withEffect">
                                  <p:stCondLst>
                                    <p:cond delay="0"/>
                                  </p:stCondLst>
                                  <p:childTnLst>
                                    <p:animRot by="120000">
                                      <p:cBhvr>
                                        <p:cTn id="28" dur="300" fill="hold">
                                          <p:stCondLst>
                                            <p:cond delay="0"/>
                                          </p:stCondLst>
                                        </p:cTn>
                                        <p:tgtEl>
                                          <p:spTgt spid="1029"/>
                                        </p:tgtEl>
                                        <p:attrNameLst>
                                          <p:attrName>r</p:attrName>
                                        </p:attrNameLst>
                                      </p:cBhvr>
                                    </p:animRot>
                                    <p:animRot by="-240000">
                                      <p:cBhvr>
                                        <p:cTn id="29" dur="600" fill="hold">
                                          <p:stCondLst>
                                            <p:cond delay="600"/>
                                          </p:stCondLst>
                                        </p:cTn>
                                        <p:tgtEl>
                                          <p:spTgt spid="1029"/>
                                        </p:tgtEl>
                                        <p:attrNameLst>
                                          <p:attrName>r</p:attrName>
                                        </p:attrNameLst>
                                      </p:cBhvr>
                                    </p:animRot>
                                    <p:animRot by="240000">
                                      <p:cBhvr>
                                        <p:cTn id="30" dur="600" fill="hold">
                                          <p:stCondLst>
                                            <p:cond delay="1200"/>
                                          </p:stCondLst>
                                        </p:cTn>
                                        <p:tgtEl>
                                          <p:spTgt spid="1029"/>
                                        </p:tgtEl>
                                        <p:attrNameLst>
                                          <p:attrName>r</p:attrName>
                                        </p:attrNameLst>
                                      </p:cBhvr>
                                    </p:animRot>
                                    <p:animRot by="-240000">
                                      <p:cBhvr>
                                        <p:cTn id="31" dur="600" fill="hold">
                                          <p:stCondLst>
                                            <p:cond delay="1800"/>
                                          </p:stCondLst>
                                        </p:cTn>
                                        <p:tgtEl>
                                          <p:spTgt spid="1029"/>
                                        </p:tgtEl>
                                        <p:attrNameLst>
                                          <p:attrName>r</p:attrName>
                                        </p:attrNameLst>
                                      </p:cBhvr>
                                    </p:animRot>
                                    <p:animRot by="120000">
                                      <p:cBhvr>
                                        <p:cTn id="32" dur="600" fill="hold">
                                          <p:stCondLst>
                                            <p:cond delay="24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232A1B-07A1-4F70-A76A-AC81B53C84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2" name="Group 1">
            <a:extLst>
              <a:ext uri="{FF2B5EF4-FFF2-40B4-BE49-F238E27FC236}">
                <a16:creationId xmlns:a16="http://schemas.microsoft.com/office/drawing/2014/main" id="{D061F62B-93C0-4374-BA79-EAF3E2A3BE0F}"/>
              </a:ext>
            </a:extLst>
          </p:cNvPr>
          <p:cNvGrpSpPr/>
          <p:nvPr/>
        </p:nvGrpSpPr>
        <p:grpSpPr>
          <a:xfrm>
            <a:off x="1693331" y="2815742"/>
            <a:ext cx="9423400" cy="2756831"/>
            <a:chOff x="1246865" y="571500"/>
            <a:chExt cx="15794271" cy="4620640"/>
          </a:xfrm>
        </p:grpSpPr>
        <p:sp>
          <p:nvSpPr>
            <p:cNvPr id="9" name="Rectangle 8">
              <a:extLst>
                <a:ext uri="{FF2B5EF4-FFF2-40B4-BE49-F238E27FC236}">
                  <a16:creationId xmlns:a16="http://schemas.microsoft.com/office/drawing/2014/main" id="{72D1B9CE-DE1B-431C-8DC1-CC91FBCBDBA0}"/>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10" name="Rectangle 9">
              <a:extLst>
                <a:ext uri="{FF2B5EF4-FFF2-40B4-BE49-F238E27FC236}">
                  <a16:creationId xmlns:a16="http://schemas.microsoft.com/office/drawing/2014/main" id="{2D48A071-369A-4BEC-A521-1637FE011AD6}"/>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A8C9590-AE50-40E6-A1CF-56C3C79B849B}"/>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56F78FA-C72F-4B2D-A932-61744E379D4B}"/>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13" name="Rectangle 12">
              <a:extLst>
                <a:ext uri="{FF2B5EF4-FFF2-40B4-BE49-F238E27FC236}">
                  <a16:creationId xmlns:a16="http://schemas.microsoft.com/office/drawing/2014/main" id="{3F9C3BC3-F969-45FB-B0E0-6CBDAB638E49}"/>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14" name="Rectangle 13">
              <a:extLst>
                <a:ext uri="{FF2B5EF4-FFF2-40B4-BE49-F238E27FC236}">
                  <a16:creationId xmlns:a16="http://schemas.microsoft.com/office/drawing/2014/main" id="{73D9720C-0BB1-4FD8-BFF6-2C0CCEAE91B8}"/>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15" name="Rectangle 14">
              <a:extLst>
                <a:ext uri="{FF2B5EF4-FFF2-40B4-BE49-F238E27FC236}">
                  <a16:creationId xmlns:a16="http://schemas.microsoft.com/office/drawing/2014/main" id="{5C278E0F-21A7-4990-AED3-B0D6BE5DAE2F}"/>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sp>
          <p:nvSpPr>
            <p:cNvPr id="16" name="Rectangle 15">
              <a:extLst>
                <a:ext uri="{FF2B5EF4-FFF2-40B4-BE49-F238E27FC236}">
                  <a16:creationId xmlns:a16="http://schemas.microsoft.com/office/drawing/2014/main" id="{9E73712E-6A96-44F0-8520-108A3606D1E0}"/>
                </a:ext>
              </a:extLst>
            </p:cNvPr>
            <p:cNvSpPr/>
            <p:nvPr/>
          </p:nvSpPr>
          <p:spPr>
            <a:xfrm>
              <a:off x="1246865" y="368764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Nguyễn</a:t>
              </a:r>
            </a:p>
          </p:txBody>
        </p:sp>
        <p:sp>
          <p:nvSpPr>
            <p:cNvPr id="17" name="Rectangle 16">
              <a:extLst>
                <a:ext uri="{FF2B5EF4-FFF2-40B4-BE49-F238E27FC236}">
                  <a16:creationId xmlns:a16="http://schemas.microsoft.com/office/drawing/2014/main" id="{79BCFD59-E99F-417D-812A-7D8D45D40FA5}"/>
                </a:ext>
              </a:extLst>
            </p:cNvPr>
            <p:cNvSpPr/>
            <p:nvPr/>
          </p:nvSpPr>
          <p:spPr>
            <a:xfrm>
              <a:off x="5207947" y="3695700"/>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u</a:t>
              </a:r>
            </a:p>
          </p:txBody>
        </p:sp>
        <p:sp>
          <p:nvSpPr>
            <p:cNvPr id="18" name="Rectangle 17">
              <a:extLst>
                <a:ext uri="{FF2B5EF4-FFF2-40B4-BE49-F238E27FC236}">
                  <a16:creationId xmlns:a16="http://schemas.microsoft.com/office/drawing/2014/main" id="{D9E1DFBE-DE82-4E92-8089-AD7271AB37EA}"/>
                </a:ext>
              </a:extLst>
            </p:cNvPr>
            <p:cNvSpPr/>
            <p:nvPr/>
          </p:nvSpPr>
          <p:spPr>
            <a:xfrm>
              <a:off x="916902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yê</a:t>
              </a:r>
            </a:p>
          </p:txBody>
        </p:sp>
        <p:sp>
          <p:nvSpPr>
            <p:cNvPr id="19" name="Rectangle 18">
              <a:extLst>
                <a:ext uri="{FF2B5EF4-FFF2-40B4-BE49-F238E27FC236}">
                  <a16:creationId xmlns:a16="http://schemas.microsoft.com/office/drawing/2014/main" id="{AF2BB566-D0E1-471C-82EC-047AB73FA412}"/>
                </a:ext>
              </a:extLst>
            </p:cNvPr>
            <p:cNvSpPr/>
            <p:nvPr/>
          </p:nvSpPr>
          <p:spPr>
            <a:xfrm>
              <a:off x="1313010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a:t>
              </a:r>
            </a:p>
          </p:txBody>
        </p:sp>
      </p:grpSp>
      <p:pic>
        <p:nvPicPr>
          <p:cNvPr id="23" name="图片 10">
            <a:extLst>
              <a:ext uri="{FF2B5EF4-FFF2-40B4-BE49-F238E27FC236}">
                <a16:creationId xmlns:a16="http://schemas.microsoft.com/office/drawing/2014/main" id="{CA2976B2-9141-4A33-86A5-3003F00E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24" name="图片 6">
            <a:extLst>
              <a:ext uri="{FF2B5EF4-FFF2-40B4-BE49-F238E27FC236}">
                <a16:creationId xmlns:a16="http://schemas.microsoft.com/office/drawing/2014/main" id="{6D39DCA3-A134-444A-9750-0291D0FE5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25" name="图片 12">
            <a:extLst>
              <a:ext uri="{FF2B5EF4-FFF2-40B4-BE49-F238E27FC236}">
                <a16:creationId xmlns:a16="http://schemas.microsoft.com/office/drawing/2014/main" id="{EE24B930-4FC2-4990-B9DE-B57E48BF0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6" name="图片 23">
            <a:extLst>
              <a:ext uri="{FF2B5EF4-FFF2-40B4-BE49-F238E27FC236}">
                <a16:creationId xmlns:a16="http://schemas.microsoft.com/office/drawing/2014/main" id="{73B75E8A-FA99-4875-BE28-70EB4EC048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pic>
        <p:nvPicPr>
          <p:cNvPr id="28" name="图片 5">
            <a:extLst>
              <a:ext uri="{FF2B5EF4-FFF2-40B4-BE49-F238E27FC236}">
                <a16:creationId xmlns:a16="http://schemas.microsoft.com/office/drawing/2014/main" id="{611D836D-24E0-4F17-8EBB-93D302313E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6304" y="-104289"/>
            <a:ext cx="10265296" cy="2658927"/>
          </a:xfrm>
          <a:prstGeom prst="rect">
            <a:avLst/>
          </a:prstGeom>
        </p:spPr>
      </p:pic>
      <p:sp>
        <p:nvSpPr>
          <p:cNvPr id="5" name="Rectangle 4">
            <a:extLst>
              <a:ext uri="{FF2B5EF4-FFF2-40B4-BE49-F238E27FC236}">
                <a16:creationId xmlns:a16="http://schemas.microsoft.com/office/drawing/2014/main" id="{FCE30F55-CAB6-4B5C-B966-125EA0AC78D6}"/>
              </a:ext>
            </a:extLst>
          </p:cNvPr>
          <p:cNvSpPr>
            <a:spLocks noChangeArrowheads="1"/>
          </p:cNvSpPr>
          <p:nvPr/>
        </p:nvSpPr>
        <p:spPr bwMode="gray">
          <a:xfrm>
            <a:off x="2240428" y="700255"/>
            <a:ext cx="8348138" cy="1200329"/>
          </a:xfrm>
          <a:prstGeom prst="rect">
            <a:avLst/>
          </a:prstGeom>
          <a:noFill/>
          <a:ln>
            <a:noFill/>
          </a:ln>
        </p:spPr>
        <p:txBody>
          <a:bodyPr wrap="square">
            <a:spAutoFit/>
          </a:bodyPr>
          <a:lstStyle/>
          <a:p>
            <a:pPr algn="ctr">
              <a:defRPr/>
            </a:pPr>
            <a:r>
              <a:rPr lang="en-US" altLang="en-US" sz="3600" b="1">
                <a:latin typeface="Times New Roman" pitchFamily="18" charset="0"/>
                <a:cs typeface="Times New Roman" pitchFamily="18" charset="0"/>
              </a:rPr>
              <a:t>Chép vần của từng tiếng vừa tìm được vào mô hình cấu tạo vần dưới dây</a:t>
            </a:r>
            <a:endParaRPr lang="en-US" alt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447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66FAED-B412-4858-B139-2B158C459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91" y="618152"/>
            <a:ext cx="5258159" cy="4553565"/>
          </a:xfrm>
          <a:prstGeom prst="rect">
            <a:avLst/>
          </a:prstGeom>
        </p:spPr>
      </p:pic>
      <p:sp>
        <p:nvSpPr>
          <p:cNvPr id="8" name="文本框 3">
            <a:extLst>
              <a:ext uri="{FF2B5EF4-FFF2-40B4-BE49-F238E27FC236}">
                <a16:creationId xmlns:a16="http://schemas.microsoft.com/office/drawing/2014/main" id="{ECEAC647-B416-4C79-847B-5ABE15CF8DA7}"/>
              </a:ext>
            </a:extLst>
          </p:cNvPr>
          <p:cNvSpPr txBox="1"/>
          <p:nvPr/>
        </p:nvSpPr>
        <p:spPr>
          <a:xfrm>
            <a:off x="5626100" y="1282700"/>
            <a:ext cx="6045200" cy="3276600"/>
          </a:xfrm>
          <a:prstGeom prst="rect">
            <a:avLst/>
          </a:prstGeom>
          <a:noFill/>
        </p:spPr>
        <p:txBody>
          <a:bodyPr wrap="square" rtlCol="0">
            <a:prstTxWarp prst="textPlain">
              <a:avLst/>
            </a:prstTxWarp>
            <a:spAutoFit/>
            <a:scene3d>
              <a:camera prst="orthographicFront"/>
              <a:lightRig rig="threePt" dir="t"/>
            </a:scene3d>
            <a:sp3d contourW="12700"/>
          </a:bodyPr>
          <a:lstStyle/>
          <a:p>
            <a:pPr algn="ct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THẢO</a:t>
            </a:r>
            <a:r>
              <a:rPr lang="zh-CN" altLang="en-US"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 </a:t>
            </a: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LUẬN</a:t>
            </a:r>
          </a:p>
          <a:p>
            <a:pPr algn="ct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NHÓM ĐÔI</a:t>
            </a:r>
          </a:p>
        </p:txBody>
      </p:sp>
      <p:pic>
        <p:nvPicPr>
          <p:cNvPr id="9" name="Picture 8">
            <a:extLst>
              <a:ext uri="{FF2B5EF4-FFF2-40B4-BE49-F238E27FC236}">
                <a16:creationId xmlns:a16="http://schemas.microsoft.com/office/drawing/2014/main" id="{572CA8DE-7108-4457-92E9-7DB7A5999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12727579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405467"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Trạng</a:t>
            </a:r>
          </a:p>
        </p:txBody>
      </p:sp>
      <p:sp>
        <p:nvSpPr>
          <p:cNvPr id="5" name="Rectangle 4">
            <a:extLst>
              <a:ext uri="{FF2B5EF4-FFF2-40B4-BE49-F238E27FC236}">
                <a16:creationId xmlns:a16="http://schemas.microsoft.com/office/drawing/2014/main" id="{6A877EE1-0480-4EAF-B8D7-F9E165F08480}"/>
              </a:ext>
            </a:extLst>
          </p:cNvPr>
          <p:cNvSpPr/>
          <p:nvPr/>
        </p:nvSpPr>
        <p:spPr>
          <a:xfrm>
            <a:off x="3750734"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a:extLst>
              <a:ext uri="{FF2B5EF4-FFF2-40B4-BE49-F238E27FC236}">
                <a16:creationId xmlns:a16="http://schemas.microsoft.com/office/drawing/2014/main" id="{072CF78A-EBA0-424D-BC9D-E0B3419A3E49}"/>
              </a:ext>
            </a:extLst>
          </p:cNvPr>
          <p:cNvSpPr/>
          <p:nvPr/>
        </p:nvSpPr>
        <p:spPr>
          <a:xfrm>
            <a:off x="6096000"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41267"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sp>
        <p:nvSpPr>
          <p:cNvPr id="8" name="Rectangle 7">
            <a:extLst>
              <a:ext uri="{FF2B5EF4-FFF2-40B4-BE49-F238E27FC236}">
                <a16:creationId xmlns:a16="http://schemas.microsoft.com/office/drawing/2014/main" id="{AECBCEFA-A76E-42A7-8D26-673C06C95C87}"/>
              </a:ext>
            </a:extLst>
          </p:cNvPr>
          <p:cNvSpPr/>
          <p:nvPr/>
        </p:nvSpPr>
        <p:spPr>
          <a:xfrm>
            <a:off x="1405467"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nguyên</a:t>
            </a:r>
          </a:p>
        </p:txBody>
      </p:sp>
      <p:sp>
        <p:nvSpPr>
          <p:cNvPr id="9" name="Rectangle 8">
            <a:extLst>
              <a:ext uri="{FF2B5EF4-FFF2-40B4-BE49-F238E27FC236}">
                <a16:creationId xmlns:a16="http://schemas.microsoft.com/office/drawing/2014/main" id="{02012D8F-8974-4A52-B5DA-B9B70234E3C8}"/>
              </a:ext>
            </a:extLst>
          </p:cNvPr>
          <p:cNvSpPr/>
          <p:nvPr/>
        </p:nvSpPr>
        <p:spPr>
          <a:xfrm>
            <a:off x="3750734"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u</a:t>
            </a:r>
          </a:p>
        </p:txBody>
      </p:sp>
      <p:sp>
        <p:nvSpPr>
          <p:cNvPr id="10" name="Rectangle 9">
            <a:extLst>
              <a:ext uri="{FF2B5EF4-FFF2-40B4-BE49-F238E27FC236}">
                <a16:creationId xmlns:a16="http://schemas.microsoft.com/office/drawing/2014/main" id="{B72AB2E8-9C8E-472C-8A6A-E337F484E2D2}"/>
              </a:ext>
            </a:extLst>
          </p:cNvPr>
          <p:cNvSpPr/>
          <p:nvPr/>
        </p:nvSpPr>
        <p:spPr>
          <a:xfrm>
            <a:off x="6096000"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yê</a:t>
            </a:r>
          </a:p>
        </p:txBody>
      </p:sp>
      <p:sp>
        <p:nvSpPr>
          <p:cNvPr id="11" name="Rectangle 10">
            <a:extLst>
              <a:ext uri="{FF2B5EF4-FFF2-40B4-BE49-F238E27FC236}">
                <a16:creationId xmlns:a16="http://schemas.microsoft.com/office/drawing/2014/main" id="{4961C477-A5ED-47ED-9246-7678B5739923}"/>
              </a:ext>
            </a:extLst>
          </p:cNvPr>
          <p:cNvSpPr/>
          <p:nvPr/>
        </p:nvSpPr>
        <p:spPr>
          <a:xfrm>
            <a:off x="8441267"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sp>
        <p:nvSpPr>
          <p:cNvPr id="12" name="Rectangle 11">
            <a:extLst>
              <a:ext uri="{FF2B5EF4-FFF2-40B4-BE49-F238E27FC236}">
                <a16:creationId xmlns:a16="http://schemas.microsoft.com/office/drawing/2014/main" id="{9D78571A-0CF5-4058-9908-1C47BD045505}"/>
              </a:ext>
            </a:extLst>
          </p:cNvPr>
          <p:cNvSpPr/>
          <p:nvPr/>
        </p:nvSpPr>
        <p:spPr>
          <a:xfrm>
            <a:off x="1409700"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Hiền</a:t>
            </a:r>
          </a:p>
        </p:txBody>
      </p:sp>
      <p:sp>
        <p:nvSpPr>
          <p:cNvPr id="13" name="Rectangle 12">
            <a:extLst>
              <a:ext uri="{FF2B5EF4-FFF2-40B4-BE49-F238E27FC236}">
                <a16:creationId xmlns:a16="http://schemas.microsoft.com/office/drawing/2014/main" id="{B16A008B-8C60-4ACA-847B-A4F50B33724F}"/>
              </a:ext>
            </a:extLst>
          </p:cNvPr>
          <p:cNvSpPr/>
          <p:nvPr/>
        </p:nvSpPr>
        <p:spPr>
          <a:xfrm>
            <a:off x="3754967"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100233"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iê</a:t>
            </a:r>
          </a:p>
        </p:txBody>
      </p:sp>
      <p:sp>
        <p:nvSpPr>
          <p:cNvPr id="15" name="Rectangle 14">
            <a:extLst>
              <a:ext uri="{FF2B5EF4-FFF2-40B4-BE49-F238E27FC236}">
                <a16:creationId xmlns:a16="http://schemas.microsoft.com/office/drawing/2014/main" id="{7C531F9D-5006-4B2D-8CD4-613ECD59E6A0}"/>
              </a:ext>
            </a:extLst>
          </p:cNvPr>
          <p:cNvSpPr/>
          <p:nvPr/>
        </p:nvSpPr>
        <p:spPr>
          <a:xfrm>
            <a:off x="8445500"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pic>
        <p:nvPicPr>
          <p:cNvPr id="16" name="Picture 15">
            <a:extLst>
              <a:ext uri="{FF2B5EF4-FFF2-40B4-BE49-F238E27FC236}">
                <a16:creationId xmlns:a16="http://schemas.microsoft.com/office/drawing/2014/main" id="{02986CEB-4EE9-49F2-9BAD-549734A9A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17" name="Group 16">
            <a:extLst>
              <a:ext uri="{FF2B5EF4-FFF2-40B4-BE49-F238E27FC236}">
                <a16:creationId xmlns:a16="http://schemas.microsoft.com/office/drawing/2014/main" id="{E0DB41E4-4A7D-426B-85B0-BFE4485F3266}"/>
              </a:ext>
            </a:extLst>
          </p:cNvPr>
          <p:cNvGrpSpPr/>
          <p:nvPr/>
        </p:nvGrpSpPr>
        <p:grpSpPr>
          <a:xfrm>
            <a:off x="1371601" y="280915"/>
            <a:ext cx="9423400" cy="2756831"/>
            <a:chOff x="1246865" y="571500"/>
            <a:chExt cx="15794271" cy="4620640"/>
          </a:xfrm>
        </p:grpSpPr>
        <p:sp>
          <p:nvSpPr>
            <p:cNvPr id="18" name="Rectangle 17">
              <a:extLst>
                <a:ext uri="{FF2B5EF4-FFF2-40B4-BE49-F238E27FC236}">
                  <a16:creationId xmlns:a16="http://schemas.microsoft.com/office/drawing/2014/main" id="{F8C51E7A-4A16-482E-AD3D-71D581AAB264}"/>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19" name="Rectangle 18">
              <a:extLst>
                <a:ext uri="{FF2B5EF4-FFF2-40B4-BE49-F238E27FC236}">
                  <a16:creationId xmlns:a16="http://schemas.microsoft.com/office/drawing/2014/main" id="{7FF1D421-4BDE-42A1-8CAF-5B8D406EEA2F}"/>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A258D27-4CC0-4B12-ADFF-B8D8A2E53456}"/>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04B61E1-816F-4CF3-9B66-80357F427FA1}"/>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2" name="Rectangle 21">
              <a:extLst>
                <a:ext uri="{FF2B5EF4-FFF2-40B4-BE49-F238E27FC236}">
                  <a16:creationId xmlns:a16="http://schemas.microsoft.com/office/drawing/2014/main" id="{F8D2026C-7341-4F90-889F-47B7B541C31E}"/>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3" name="Rectangle 22">
              <a:extLst>
                <a:ext uri="{FF2B5EF4-FFF2-40B4-BE49-F238E27FC236}">
                  <a16:creationId xmlns:a16="http://schemas.microsoft.com/office/drawing/2014/main" id="{CB599DC8-9680-4ED3-89A4-E0F4552C11EC}"/>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4" name="Rectangle 23">
              <a:extLst>
                <a:ext uri="{FF2B5EF4-FFF2-40B4-BE49-F238E27FC236}">
                  <a16:creationId xmlns:a16="http://schemas.microsoft.com/office/drawing/2014/main" id="{75E40B92-E0F7-4830-A184-69D0BDE6FEDB}"/>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sp>
          <p:nvSpPr>
            <p:cNvPr id="25" name="Rectangle 24">
              <a:extLst>
                <a:ext uri="{FF2B5EF4-FFF2-40B4-BE49-F238E27FC236}">
                  <a16:creationId xmlns:a16="http://schemas.microsoft.com/office/drawing/2014/main" id="{98B888CD-DAA6-4366-A3EA-4BB9D01BB0CC}"/>
                </a:ext>
              </a:extLst>
            </p:cNvPr>
            <p:cNvSpPr/>
            <p:nvPr/>
          </p:nvSpPr>
          <p:spPr>
            <a:xfrm>
              <a:off x="1246865" y="368764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Nguyễn</a:t>
              </a:r>
            </a:p>
          </p:txBody>
        </p:sp>
        <p:sp>
          <p:nvSpPr>
            <p:cNvPr id="26" name="Rectangle 25">
              <a:extLst>
                <a:ext uri="{FF2B5EF4-FFF2-40B4-BE49-F238E27FC236}">
                  <a16:creationId xmlns:a16="http://schemas.microsoft.com/office/drawing/2014/main" id="{81B1FEFE-143B-4C0E-83FA-859D14478C63}"/>
                </a:ext>
              </a:extLst>
            </p:cNvPr>
            <p:cNvSpPr/>
            <p:nvPr/>
          </p:nvSpPr>
          <p:spPr>
            <a:xfrm>
              <a:off x="5207947" y="3695700"/>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u</a:t>
              </a:r>
            </a:p>
          </p:txBody>
        </p:sp>
        <p:sp>
          <p:nvSpPr>
            <p:cNvPr id="27" name="Rectangle 26">
              <a:extLst>
                <a:ext uri="{FF2B5EF4-FFF2-40B4-BE49-F238E27FC236}">
                  <a16:creationId xmlns:a16="http://schemas.microsoft.com/office/drawing/2014/main" id="{2F3E4511-EC2F-4EBA-AC7D-29B0DE05F141}"/>
                </a:ext>
              </a:extLst>
            </p:cNvPr>
            <p:cNvSpPr/>
            <p:nvPr/>
          </p:nvSpPr>
          <p:spPr>
            <a:xfrm>
              <a:off x="916902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yê</a:t>
              </a:r>
            </a:p>
          </p:txBody>
        </p:sp>
        <p:sp>
          <p:nvSpPr>
            <p:cNvPr id="28" name="Rectangle 27">
              <a:extLst>
                <a:ext uri="{FF2B5EF4-FFF2-40B4-BE49-F238E27FC236}">
                  <a16:creationId xmlns:a16="http://schemas.microsoft.com/office/drawing/2014/main" id="{4D2991A9-1D48-4B2E-B4BB-214F5B833C16}"/>
                </a:ext>
              </a:extLst>
            </p:cNvPr>
            <p:cNvSpPr/>
            <p:nvPr/>
          </p:nvSpPr>
          <p:spPr>
            <a:xfrm>
              <a:off x="1313010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41566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3843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khoa</a:t>
            </a:r>
          </a:p>
        </p:txBody>
      </p:sp>
      <p:sp>
        <p:nvSpPr>
          <p:cNvPr id="5" name="Rectangle 4">
            <a:extLst>
              <a:ext uri="{FF2B5EF4-FFF2-40B4-BE49-F238E27FC236}">
                <a16:creationId xmlns:a16="http://schemas.microsoft.com/office/drawing/2014/main" id="{6A877EE1-0480-4EAF-B8D7-F9E165F08480}"/>
              </a:ext>
            </a:extLst>
          </p:cNvPr>
          <p:cNvSpPr/>
          <p:nvPr/>
        </p:nvSpPr>
        <p:spPr>
          <a:xfrm>
            <a:off x="3729567"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o</a:t>
            </a:r>
          </a:p>
        </p:txBody>
      </p:sp>
      <p:sp>
        <p:nvSpPr>
          <p:cNvPr id="6" name="Rectangle 5">
            <a:extLst>
              <a:ext uri="{FF2B5EF4-FFF2-40B4-BE49-F238E27FC236}">
                <a16:creationId xmlns:a16="http://schemas.microsoft.com/office/drawing/2014/main" id="{072CF78A-EBA0-424D-BC9D-E0B3419A3E49}"/>
              </a:ext>
            </a:extLst>
          </p:cNvPr>
          <p:cNvSpPr/>
          <p:nvPr/>
        </p:nvSpPr>
        <p:spPr>
          <a:xfrm>
            <a:off x="6074833"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201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Rectangle 7">
            <a:extLst>
              <a:ext uri="{FF2B5EF4-FFF2-40B4-BE49-F238E27FC236}">
                <a16:creationId xmlns:a16="http://schemas.microsoft.com/office/drawing/2014/main" id="{AECBCEFA-A76E-42A7-8D26-673C06C95C87}"/>
              </a:ext>
            </a:extLst>
          </p:cNvPr>
          <p:cNvSpPr/>
          <p:nvPr/>
        </p:nvSpPr>
        <p:spPr>
          <a:xfrm>
            <a:off x="13843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thi</a:t>
            </a:r>
          </a:p>
        </p:txBody>
      </p:sp>
      <p:sp>
        <p:nvSpPr>
          <p:cNvPr id="9" name="Rectangle 8">
            <a:extLst>
              <a:ext uri="{FF2B5EF4-FFF2-40B4-BE49-F238E27FC236}">
                <a16:creationId xmlns:a16="http://schemas.microsoft.com/office/drawing/2014/main" id="{02012D8F-8974-4A52-B5DA-B9B70234E3C8}"/>
              </a:ext>
            </a:extLst>
          </p:cNvPr>
          <p:cNvSpPr/>
          <p:nvPr/>
        </p:nvSpPr>
        <p:spPr>
          <a:xfrm>
            <a:off x="3729567"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0" name="Rectangle 9">
            <a:extLst>
              <a:ext uri="{FF2B5EF4-FFF2-40B4-BE49-F238E27FC236}">
                <a16:creationId xmlns:a16="http://schemas.microsoft.com/office/drawing/2014/main" id="{B72AB2E8-9C8E-472C-8A6A-E337F484E2D2}"/>
              </a:ext>
            </a:extLst>
          </p:cNvPr>
          <p:cNvSpPr/>
          <p:nvPr/>
        </p:nvSpPr>
        <p:spPr>
          <a:xfrm>
            <a:off x="6074833"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a:t>
            </a:r>
          </a:p>
        </p:txBody>
      </p:sp>
      <p:sp>
        <p:nvSpPr>
          <p:cNvPr id="11" name="Rectangle 10">
            <a:extLst>
              <a:ext uri="{FF2B5EF4-FFF2-40B4-BE49-F238E27FC236}">
                <a16:creationId xmlns:a16="http://schemas.microsoft.com/office/drawing/2014/main" id="{4961C477-A5ED-47ED-9246-7678B5739923}"/>
              </a:ext>
            </a:extLst>
          </p:cNvPr>
          <p:cNvSpPr/>
          <p:nvPr/>
        </p:nvSpPr>
        <p:spPr>
          <a:xfrm>
            <a:off x="84201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Rectangle 11">
            <a:extLst>
              <a:ext uri="{FF2B5EF4-FFF2-40B4-BE49-F238E27FC236}">
                <a16:creationId xmlns:a16="http://schemas.microsoft.com/office/drawing/2014/main" id="{9D78571A-0CF5-4058-9908-1C47BD045505}"/>
              </a:ext>
            </a:extLst>
          </p:cNvPr>
          <p:cNvSpPr/>
          <p:nvPr/>
        </p:nvSpPr>
        <p:spPr>
          <a:xfrm>
            <a:off x="13885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làng</a:t>
            </a:r>
          </a:p>
        </p:txBody>
      </p:sp>
      <p:sp>
        <p:nvSpPr>
          <p:cNvPr id="13" name="Rectangle 12">
            <a:extLst>
              <a:ext uri="{FF2B5EF4-FFF2-40B4-BE49-F238E27FC236}">
                <a16:creationId xmlns:a16="http://schemas.microsoft.com/office/drawing/2014/main" id="{B16A008B-8C60-4ACA-847B-A4F50B33724F}"/>
              </a:ext>
            </a:extLst>
          </p:cNvPr>
          <p:cNvSpPr/>
          <p:nvPr/>
        </p:nvSpPr>
        <p:spPr>
          <a:xfrm>
            <a:off x="3733800"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079066"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15" name="Rectangle 14">
            <a:extLst>
              <a:ext uri="{FF2B5EF4-FFF2-40B4-BE49-F238E27FC236}">
                <a16:creationId xmlns:a16="http://schemas.microsoft.com/office/drawing/2014/main" id="{7C531F9D-5006-4B2D-8CD4-613ECD59E6A0}"/>
              </a:ext>
            </a:extLst>
          </p:cNvPr>
          <p:cNvSpPr/>
          <p:nvPr/>
        </p:nvSpPr>
        <p:spPr>
          <a:xfrm>
            <a:off x="84243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sp>
        <p:nvSpPr>
          <p:cNvPr id="16" name="Rectangle 15">
            <a:extLst>
              <a:ext uri="{FF2B5EF4-FFF2-40B4-BE49-F238E27FC236}">
                <a16:creationId xmlns:a16="http://schemas.microsoft.com/office/drawing/2014/main" id="{9B39333B-14E0-4F34-820E-A47DBFD2E314}"/>
              </a:ext>
            </a:extLst>
          </p:cNvPr>
          <p:cNvSpPr/>
          <p:nvPr/>
        </p:nvSpPr>
        <p:spPr>
          <a:xfrm>
            <a:off x="13843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Mộ</a:t>
            </a:r>
          </a:p>
        </p:txBody>
      </p:sp>
      <p:sp>
        <p:nvSpPr>
          <p:cNvPr id="17" name="Rectangle 16">
            <a:extLst>
              <a:ext uri="{FF2B5EF4-FFF2-40B4-BE49-F238E27FC236}">
                <a16:creationId xmlns:a16="http://schemas.microsoft.com/office/drawing/2014/main" id="{AB7F2E21-95A4-4735-A9D5-B30D619B54D1}"/>
              </a:ext>
            </a:extLst>
          </p:cNvPr>
          <p:cNvSpPr/>
          <p:nvPr/>
        </p:nvSpPr>
        <p:spPr>
          <a:xfrm>
            <a:off x="3729567"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8" name="Rectangle 17">
            <a:extLst>
              <a:ext uri="{FF2B5EF4-FFF2-40B4-BE49-F238E27FC236}">
                <a16:creationId xmlns:a16="http://schemas.microsoft.com/office/drawing/2014/main" id="{DD680E5E-7078-4BE8-AD44-48B900861052}"/>
              </a:ext>
            </a:extLst>
          </p:cNvPr>
          <p:cNvSpPr/>
          <p:nvPr/>
        </p:nvSpPr>
        <p:spPr>
          <a:xfrm>
            <a:off x="6074833"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ô</a:t>
            </a:r>
          </a:p>
        </p:txBody>
      </p:sp>
      <p:sp>
        <p:nvSpPr>
          <p:cNvPr id="19" name="Rectangle 18">
            <a:extLst>
              <a:ext uri="{FF2B5EF4-FFF2-40B4-BE49-F238E27FC236}">
                <a16:creationId xmlns:a16="http://schemas.microsoft.com/office/drawing/2014/main" id="{E52C9E7D-063D-4671-A53D-40CD686F6E82}"/>
              </a:ext>
            </a:extLst>
          </p:cNvPr>
          <p:cNvSpPr/>
          <p:nvPr/>
        </p:nvSpPr>
        <p:spPr>
          <a:xfrm>
            <a:off x="84201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pic>
        <p:nvPicPr>
          <p:cNvPr id="20" name="Picture 19">
            <a:extLst>
              <a:ext uri="{FF2B5EF4-FFF2-40B4-BE49-F238E27FC236}">
                <a16:creationId xmlns:a16="http://schemas.microsoft.com/office/drawing/2014/main" id="{8A536363-8A61-4E0F-A8EB-316B3FF9E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21" name="Group 20">
            <a:extLst>
              <a:ext uri="{FF2B5EF4-FFF2-40B4-BE49-F238E27FC236}">
                <a16:creationId xmlns:a16="http://schemas.microsoft.com/office/drawing/2014/main" id="{5C6DB771-1978-4327-9AA9-5A3A6EB41C47}"/>
              </a:ext>
            </a:extLst>
          </p:cNvPr>
          <p:cNvGrpSpPr/>
          <p:nvPr/>
        </p:nvGrpSpPr>
        <p:grpSpPr>
          <a:xfrm>
            <a:off x="1333502" y="275527"/>
            <a:ext cx="9423399" cy="1811350"/>
            <a:chOff x="1246867" y="571500"/>
            <a:chExt cx="15794269" cy="3035949"/>
          </a:xfrm>
        </p:grpSpPr>
        <p:sp>
          <p:nvSpPr>
            <p:cNvPr id="22" name="Rectangle 21">
              <a:extLst>
                <a:ext uri="{FF2B5EF4-FFF2-40B4-BE49-F238E27FC236}">
                  <a16:creationId xmlns:a16="http://schemas.microsoft.com/office/drawing/2014/main" id="{AFA6E527-9CB6-4760-BDD7-D65CC6A05F5E}"/>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23" name="Rectangle 22">
              <a:extLst>
                <a:ext uri="{FF2B5EF4-FFF2-40B4-BE49-F238E27FC236}">
                  <a16:creationId xmlns:a16="http://schemas.microsoft.com/office/drawing/2014/main" id="{59CAC9D4-8035-4791-B5CD-E574CD666559}"/>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44672339-A117-452B-86D8-2FEC072E713E}"/>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B912E426-30CE-46D0-B9A9-996261090BA6}"/>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6" name="Rectangle 25">
              <a:extLst>
                <a:ext uri="{FF2B5EF4-FFF2-40B4-BE49-F238E27FC236}">
                  <a16:creationId xmlns:a16="http://schemas.microsoft.com/office/drawing/2014/main" id="{CC982D95-AA3B-44B4-B42E-5C48D7444CA7}"/>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7" name="Rectangle 26">
              <a:extLst>
                <a:ext uri="{FF2B5EF4-FFF2-40B4-BE49-F238E27FC236}">
                  <a16:creationId xmlns:a16="http://schemas.microsoft.com/office/drawing/2014/main" id="{6C8E0854-B2A3-47E6-8B1A-2336CFB2744F}"/>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8" name="Rectangle 27">
              <a:extLst>
                <a:ext uri="{FF2B5EF4-FFF2-40B4-BE49-F238E27FC236}">
                  <a16:creationId xmlns:a16="http://schemas.microsoft.com/office/drawing/2014/main" id="{FD293938-FBDE-40A6-8158-76BFCA22E2CB}"/>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grpSp>
    </p:spTree>
    <p:extLst>
      <p:ext uri="{BB962C8B-B14F-4D97-AF65-F5344CB8AC3E}">
        <p14:creationId xmlns:p14="http://schemas.microsoft.com/office/powerpoint/2010/main" val="36126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3843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Trạch</a:t>
            </a:r>
          </a:p>
        </p:txBody>
      </p:sp>
      <p:sp>
        <p:nvSpPr>
          <p:cNvPr id="5" name="Rectangle 4">
            <a:extLst>
              <a:ext uri="{FF2B5EF4-FFF2-40B4-BE49-F238E27FC236}">
                <a16:creationId xmlns:a16="http://schemas.microsoft.com/office/drawing/2014/main" id="{6A877EE1-0480-4EAF-B8D7-F9E165F08480}"/>
              </a:ext>
            </a:extLst>
          </p:cNvPr>
          <p:cNvSpPr/>
          <p:nvPr/>
        </p:nvSpPr>
        <p:spPr>
          <a:xfrm>
            <a:off x="3729567"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a:extLst>
              <a:ext uri="{FF2B5EF4-FFF2-40B4-BE49-F238E27FC236}">
                <a16:creationId xmlns:a16="http://schemas.microsoft.com/office/drawing/2014/main" id="{072CF78A-EBA0-424D-BC9D-E0B3419A3E49}"/>
              </a:ext>
            </a:extLst>
          </p:cNvPr>
          <p:cNvSpPr/>
          <p:nvPr/>
        </p:nvSpPr>
        <p:spPr>
          <a:xfrm>
            <a:off x="6074833"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201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ch</a:t>
            </a:r>
          </a:p>
        </p:txBody>
      </p:sp>
      <p:sp>
        <p:nvSpPr>
          <p:cNvPr id="8" name="Rectangle 7">
            <a:extLst>
              <a:ext uri="{FF2B5EF4-FFF2-40B4-BE49-F238E27FC236}">
                <a16:creationId xmlns:a16="http://schemas.microsoft.com/office/drawing/2014/main" id="{AECBCEFA-A76E-42A7-8D26-673C06C95C87}"/>
              </a:ext>
            </a:extLst>
          </p:cNvPr>
          <p:cNvSpPr/>
          <p:nvPr/>
        </p:nvSpPr>
        <p:spPr>
          <a:xfrm>
            <a:off x="13843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huyện</a:t>
            </a:r>
          </a:p>
        </p:txBody>
      </p:sp>
      <p:sp>
        <p:nvSpPr>
          <p:cNvPr id="9" name="Rectangle 8">
            <a:extLst>
              <a:ext uri="{FF2B5EF4-FFF2-40B4-BE49-F238E27FC236}">
                <a16:creationId xmlns:a16="http://schemas.microsoft.com/office/drawing/2014/main" id="{02012D8F-8974-4A52-B5DA-B9B70234E3C8}"/>
              </a:ext>
            </a:extLst>
          </p:cNvPr>
          <p:cNvSpPr/>
          <p:nvPr/>
        </p:nvSpPr>
        <p:spPr>
          <a:xfrm>
            <a:off x="3729567"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u</a:t>
            </a:r>
          </a:p>
        </p:txBody>
      </p:sp>
      <p:sp>
        <p:nvSpPr>
          <p:cNvPr id="10" name="Rectangle 9">
            <a:extLst>
              <a:ext uri="{FF2B5EF4-FFF2-40B4-BE49-F238E27FC236}">
                <a16:creationId xmlns:a16="http://schemas.microsoft.com/office/drawing/2014/main" id="{B72AB2E8-9C8E-472C-8A6A-E337F484E2D2}"/>
              </a:ext>
            </a:extLst>
          </p:cNvPr>
          <p:cNvSpPr/>
          <p:nvPr/>
        </p:nvSpPr>
        <p:spPr>
          <a:xfrm>
            <a:off x="6074833"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yê</a:t>
            </a:r>
          </a:p>
        </p:txBody>
      </p:sp>
      <p:sp>
        <p:nvSpPr>
          <p:cNvPr id="11" name="Rectangle 10">
            <a:extLst>
              <a:ext uri="{FF2B5EF4-FFF2-40B4-BE49-F238E27FC236}">
                <a16:creationId xmlns:a16="http://schemas.microsoft.com/office/drawing/2014/main" id="{4961C477-A5ED-47ED-9246-7678B5739923}"/>
              </a:ext>
            </a:extLst>
          </p:cNvPr>
          <p:cNvSpPr/>
          <p:nvPr/>
        </p:nvSpPr>
        <p:spPr>
          <a:xfrm>
            <a:off x="84201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sp>
        <p:nvSpPr>
          <p:cNvPr id="12" name="Rectangle 11">
            <a:extLst>
              <a:ext uri="{FF2B5EF4-FFF2-40B4-BE49-F238E27FC236}">
                <a16:creationId xmlns:a16="http://schemas.microsoft.com/office/drawing/2014/main" id="{9D78571A-0CF5-4058-9908-1C47BD045505}"/>
              </a:ext>
            </a:extLst>
          </p:cNvPr>
          <p:cNvSpPr/>
          <p:nvPr/>
        </p:nvSpPr>
        <p:spPr>
          <a:xfrm>
            <a:off x="13885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Bình</a:t>
            </a:r>
          </a:p>
        </p:txBody>
      </p:sp>
      <p:sp>
        <p:nvSpPr>
          <p:cNvPr id="13" name="Rectangle 12">
            <a:extLst>
              <a:ext uri="{FF2B5EF4-FFF2-40B4-BE49-F238E27FC236}">
                <a16:creationId xmlns:a16="http://schemas.microsoft.com/office/drawing/2014/main" id="{B16A008B-8C60-4ACA-847B-A4F50B33724F}"/>
              </a:ext>
            </a:extLst>
          </p:cNvPr>
          <p:cNvSpPr/>
          <p:nvPr/>
        </p:nvSpPr>
        <p:spPr>
          <a:xfrm>
            <a:off x="3733800"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079066"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a:t>
            </a:r>
          </a:p>
        </p:txBody>
      </p:sp>
      <p:sp>
        <p:nvSpPr>
          <p:cNvPr id="15" name="Rectangle 14">
            <a:extLst>
              <a:ext uri="{FF2B5EF4-FFF2-40B4-BE49-F238E27FC236}">
                <a16:creationId xmlns:a16="http://schemas.microsoft.com/office/drawing/2014/main" id="{7C531F9D-5006-4B2D-8CD4-613ECD59E6A0}"/>
              </a:ext>
            </a:extLst>
          </p:cNvPr>
          <p:cNvSpPr/>
          <p:nvPr/>
        </p:nvSpPr>
        <p:spPr>
          <a:xfrm>
            <a:off x="84243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nh</a:t>
            </a:r>
          </a:p>
        </p:txBody>
      </p:sp>
      <p:sp>
        <p:nvSpPr>
          <p:cNvPr id="16" name="Rectangle 15">
            <a:extLst>
              <a:ext uri="{FF2B5EF4-FFF2-40B4-BE49-F238E27FC236}">
                <a16:creationId xmlns:a16="http://schemas.microsoft.com/office/drawing/2014/main" id="{9B39333B-14E0-4F34-820E-A47DBFD2E314}"/>
              </a:ext>
            </a:extLst>
          </p:cNvPr>
          <p:cNvSpPr/>
          <p:nvPr/>
        </p:nvSpPr>
        <p:spPr>
          <a:xfrm>
            <a:off x="13843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Giang</a:t>
            </a:r>
          </a:p>
        </p:txBody>
      </p:sp>
      <p:sp>
        <p:nvSpPr>
          <p:cNvPr id="17" name="Rectangle 16">
            <a:extLst>
              <a:ext uri="{FF2B5EF4-FFF2-40B4-BE49-F238E27FC236}">
                <a16:creationId xmlns:a16="http://schemas.microsoft.com/office/drawing/2014/main" id="{AB7F2E21-95A4-4735-A9D5-B30D619B54D1}"/>
              </a:ext>
            </a:extLst>
          </p:cNvPr>
          <p:cNvSpPr/>
          <p:nvPr/>
        </p:nvSpPr>
        <p:spPr>
          <a:xfrm>
            <a:off x="3729567"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8" name="Rectangle 17">
            <a:extLst>
              <a:ext uri="{FF2B5EF4-FFF2-40B4-BE49-F238E27FC236}">
                <a16:creationId xmlns:a16="http://schemas.microsoft.com/office/drawing/2014/main" id="{DD680E5E-7078-4BE8-AD44-48B900861052}"/>
              </a:ext>
            </a:extLst>
          </p:cNvPr>
          <p:cNvSpPr/>
          <p:nvPr/>
        </p:nvSpPr>
        <p:spPr>
          <a:xfrm>
            <a:off x="6074833"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19" name="Rectangle 18">
            <a:extLst>
              <a:ext uri="{FF2B5EF4-FFF2-40B4-BE49-F238E27FC236}">
                <a16:creationId xmlns:a16="http://schemas.microsoft.com/office/drawing/2014/main" id="{E52C9E7D-063D-4671-A53D-40CD686F6E82}"/>
              </a:ext>
            </a:extLst>
          </p:cNvPr>
          <p:cNvSpPr/>
          <p:nvPr/>
        </p:nvSpPr>
        <p:spPr>
          <a:xfrm>
            <a:off x="84201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pic>
        <p:nvPicPr>
          <p:cNvPr id="20" name="Picture 19">
            <a:extLst>
              <a:ext uri="{FF2B5EF4-FFF2-40B4-BE49-F238E27FC236}">
                <a16:creationId xmlns:a16="http://schemas.microsoft.com/office/drawing/2014/main" id="{DD60E781-5EE0-4AFB-9F6F-232914C59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grpSp>
        <p:nvGrpSpPr>
          <p:cNvPr id="21" name="Group 20">
            <a:extLst>
              <a:ext uri="{FF2B5EF4-FFF2-40B4-BE49-F238E27FC236}">
                <a16:creationId xmlns:a16="http://schemas.microsoft.com/office/drawing/2014/main" id="{87FF6FF2-74C2-45D4-BC7F-855613E7B08E}"/>
              </a:ext>
            </a:extLst>
          </p:cNvPr>
          <p:cNvGrpSpPr/>
          <p:nvPr/>
        </p:nvGrpSpPr>
        <p:grpSpPr>
          <a:xfrm>
            <a:off x="1333502" y="275527"/>
            <a:ext cx="9423399" cy="1811350"/>
            <a:chOff x="1246867" y="571500"/>
            <a:chExt cx="15794269" cy="3035949"/>
          </a:xfrm>
        </p:grpSpPr>
        <p:sp>
          <p:nvSpPr>
            <p:cNvPr id="22" name="Rectangle 21">
              <a:extLst>
                <a:ext uri="{FF2B5EF4-FFF2-40B4-BE49-F238E27FC236}">
                  <a16:creationId xmlns:a16="http://schemas.microsoft.com/office/drawing/2014/main" id="{D7D52681-294A-470E-A3FE-45C3947F1953}"/>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23" name="Rectangle 22">
              <a:extLst>
                <a:ext uri="{FF2B5EF4-FFF2-40B4-BE49-F238E27FC236}">
                  <a16:creationId xmlns:a16="http://schemas.microsoft.com/office/drawing/2014/main" id="{A33BF8A3-19CC-4E4A-8BD6-BE69F8629982}"/>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ABD007B8-7662-4C8F-804F-881BD9BFE5DD}"/>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48438BF-CC57-4C72-864C-677F03224AD5}"/>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6" name="Rectangle 25">
              <a:extLst>
                <a:ext uri="{FF2B5EF4-FFF2-40B4-BE49-F238E27FC236}">
                  <a16:creationId xmlns:a16="http://schemas.microsoft.com/office/drawing/2014/main" id="{0B2A3FFA-F51D-4270-8245-1F396132CC92}"/>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7" name="Rectangle 26">
              <a:extLst>
                <a:ext uri="{FF2B5EF4-FFF2-40B4-BE49-F238E27FC236}">
                  <a16:creationId xmlns:a16="http://schemas.microsoft.com/office/drawing/2014/main" id="{27547F2F-68D5-41C9-83B4-37F51625A562}"/>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8" name="Rectangle 27">
              <a:extLst>
                <a:ext uri="{FF2B5EF4-FFF2-40B4-BE49-F238E27FC236}">
                  <a16:creationId xmlns:a16="http://schemas.microsoft.com/office/drawing/2014/main" id="{3768DE21-0F52-4B87-8EC0-104CFDCD723E}"/>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grpSp>
    </p:spTree>
    <p:extLst>
      <p:ext uri="{BB962C8B-B14F-4D97-AF65-F5344CB8AC3E}">
        <p14:creationId xmlns:p14="http://schemas.microsoft.com/office/powerpoint/2010/main" val="32790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9A6A60-9852-4D4E-9A34-2CFAB228A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4215">
            <a:off x="7542489" y="372271"/>
            <a:ext cx="4586514" cy="2127480"/>
          </a:xfrm>
          <a:prstGeom prst="rect">
            <a:avLst/>
          </a:prstGeom>
        </p:spPr>
      </p:pic>
      <p:sp>
        <p:nvSpPr>
          <p:cNvPr id="18" name="TextBox 17">
            <a:extLst>
              <a:ext uri="{FF2B5EF4-FFF2-40B4-BE49-F238E27FC236}">
                <a16:creationId xmlns:a16="http://schemas.microsoft.com/office/drawing/2014/main" id="{030A773F-A512-4739-B996-8EF863F63C78}"/>
              </a:ext>
            </a:extLst>
          </p:cNvPr>
          <p:cNvSpPr txBox="1"/>
          <p:nvPr/>
        </p:nvSpPr>
        <p:spPr>
          <a:xfrm>
            <a:off x="983115" y="2886872"/>
            <a:ext cx="10446885" cy="2123658"/>
          </a:xfrm>
          <a:prstGeom prst="rect">
            <a:avLst/>
          </a:prstGeom>
          <a:noFill/>
        </p:spPr>
        <p:txBody>
          <a:bodyPr wrap="square">
            <a:spAutoFit/>
          </a:bodyPr>
          <a:lstStyle/>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 Phần vần của các tiếng đều có âm chính.</a:t>
            </a:r>
            <a:endParaRPr lang="en-US" sz="4400" b="1">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 Có vần có âm đệm có vần không có; </a:t>
            </a:r>
            <a:endParaRPr lang="en-US" sz="44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có vần có âm cuối, có vần không.</a:t>
            </a:r>
            <a:endParaRPr lang="en-US" sz="4400" b="1">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图片 2">
            <a:extLst>
              <a:ext uri="{FF2B5EF4-FFF2-40B4-BE49-F238E27FC236}">
                <a16:creationId xmlns:a16="http://schemas.microsoft.com/office/drawing/2014/main" id="{72C2205F-FCBF-45D7-B1B6-26C0D76AC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02" y="90133"/>
            <a:ext cx="4142998" cy="2691755"/>
          </a:xfrm>
          <a:prstGeom prst="rect">
            <a:avLst/>
          </a:prstGeom>
        </p:spPr>
      </p:pic>
      <p:sp>
        <p:nvSpPr>
          <p:cNvPr id="20" name="TextBox 19">
            <a:extLst>
              <a:ext uri="{FF2B5EF4-FFF2-40B4-BE49-F238E27FC236}">
                <a16:creationId xmlns:a16="http://schemas.microsoft.com/office/drawing/2014/main" id="{1E9DA45F-DAC4-4FE3-AB0E-8F1B8D1A15BF}"/>
              </a:ext>
            </a:extLst>
          </p:cNvPr>
          <p:cNvSpPr txBox="1"/>
          <p:nvPr/>
        </p:nvSpPr>
        <p:spPr>
          <a:xfrm>
            <a:off x="685800" y="1024619"/>
            <a:ext cx="10446885" cy="769441"/>
          </a:xfrm>
          <a:prstGeom prst="rect">
            <a:avLst/>
          </a:prstGeom>
          <a:noFill/>
        </p:spPr>
        <p:txBody>
          <a:bodyPr wrap="square">
            <a:spAutoFit/>
          </a:bodyPr>
          <a:lstStyle/>
          <a:p>
            <a:pPr algn="just"/>
            <a:r>
              <a:rPr lang="en-US" sz="4400" b="1">
                <a:solidFill>
                  <a:srgbClr val="FF9409"/>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4400" b="1">
              <a:solidFill>
                <a:srgbClr val="FF9409"/>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E7CCF032-E9CD-489E-8417-C44962B1B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23512385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9F44CB-74DE-4F3B-AE04-0EE8B6365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690564"/>
            <a:ext cx="4645025" cy="4645025"/>
          </a:xfrm>
          <a:prstGeom prst="rect">
            <a:avLst/>
          </a:prstGeom>
        </p:spPr>
      </p:pic>
      <p:pic>
        <p:nvPicPr>
          <p:cNvPr id="5" name="图片 4">
            <a:extLst>
              <a:ext uri="{FF2B5EF4-FFF2-40B4-BE49-F238E27FC236}">
                <a16:creationId xmlns:a16="http://schemas.microsoft.com/office/drawing/2014/main" id="{4B0FB16A-A98F-4012-8DC7-74EA3660221F}"/>
              </a:ext>
            </a:extLst>
          </p:cNvPr>
          <p:cNvPicPr>
            <a:picLocks noChangeAspect="1"/>
          </p:cNvPicPr>
          <p:nvPr/>
        </p:nvPicPr>
        <p:blipFill rotWithShape="1">
          <a:blip r:embed="rId4">
            <a:extLst>
              <a:ext uri="{28A0092B-C50C-407E-A947-70E740481C1C}">
                <a14:useLocalDpi xmlns:a14="http://schemas.microsoft.com/office/drawing/2010/main" val="0"/>
              </a:ext>
            </a:extLst>
          </a:blip>
          <a:srcRect b="18015"/>
          <a:stretch/>
        </p:blipFill>
        <p:spPr>
          <a:xfrm>
            <a:off x="4103790" y="1174753"/>
            <a:ext cx="7677120" cy="3409948"/>
          </a:xfrm>
          <a:prstGeom prst="rect">
            <a:avLst/>
          </a:prstGeom>
        </p:spPr>
      </p:pic>
      <p:sp>
        <p:nvSpPr>
          <p:cNvPr id="8" name="TextBox 7">
            <a:extLst>
              <a:ext uri="{FF2B5EF4-FFF2-40B4-BE49-F238E27FC236}">
                <a16:creationId xmlns:a16="http://schemas.microsoft.com/office/drawing/2014/main" id="{E6662C8D-D4CD-4207-9D93-E957FED7B48A}"/>
              </a:ext>
            </a:extLst>
          </p:cNvPr>
          <p:cNvSpPr txBox="1"/>
          <p:nvPr/>
        </p:nvSpPr>
        <p:spPr>
          <a:xfrm>
            <a:off x="5918200" y="1977119"/>
            <a:ext cx="10446885" cy="1323439"/>
          </a:xfrm>
          <a:prstGeom prst="rect">
            <a:avLst/>
          </a:prstGeom>
          <a:noFill/>
        </p:spPr>
        <p:txBody>
          <a:bodyPr wrap="square">
            <a:spAutoFit/>
          </a:bodyPr>
          <a:lstStyle/>
          <a:p>
            <a:pPr algn="just"/>
            <a:r>
              <a:rPr lang="en-US" sz="8000" b="1">
                <a:effectLst/>
                <a:latin typeface="iCiel Soup of Justice" pitchFamily="2" charset="0"/>
                <a:ea typeface="Times New Roman" panose="02020603050405020304" pitchFamily="18" charset="0"/>
                <a:cs typeface="Times New Roman" panose="02020603050405020304" pitchFamily="18" charset="0"/>
              </a:rPr>
              <a:t>TẠM  BIỆT</a:t>
            </a:r>
          </a:p>
        </p:txBody>
      </p:sp>
      <p:pic>
        <p:nvPicPr>
          <p:cNvPr id="9" name="Picture 8">
            <a:extLst>
              <a:ext uri="{FF2B5EF4-FFF2-40B4-BE49-F238E27FC236}">
                <a16:creationId xmlns:a16="http://schemas.microsoft.com/office/drawing/2014/main" id="{E58487E8-7D3F-4841-AABE-0228D0A25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36861375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F4F3B1BD-3BFF-4B1E-B58B-07C0AE60B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6D9D51EB-C7AC-4210-B25D-1BD94E13C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89" t="6223" r="30121"/>
          <a:stretch>
            <a:fillRect/>
          </a:stretch>
        </p:blipFill>
        <p:spPr bwMode="auto">
          <a:xfrm>
            <a:off x="334963" y="3296478"/>
            <a:ext cx="254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7E5D9F50-AC4A-4096-96F8-BED5CA21E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705" y="2724150"/>
            <a:ext cx="50292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a:extLst>
              <a:ext uri="{FF2B5EF4-FFF2-40B4-BE49-F238E27FC236}">
                <a16:creationId xmlns:a16="http://schemas.microsoft.com/office/drawing/2014/main" id="{1F696E6C-A632-4C6B-AF41-8E4FB54FC9FD}"/>
              </a:ext>
            </a:extLst>
          </p:cNvPr>
          <p:cNvSpPr/>
          <p:nvPr/>
        </p:nvSpPr>
        <p:spPr>
          <a:xfrm>
            <a:off x="2681288" y="4988753"/>
            <a:ext cx="3384550" cy="996950"/>
          </a:xfrm>
          <a:prstGeom prst="wedgeEllipseCallout">
            <a:avLst>
              <a:gd name="adj1" fmla="val -47839"/>
              <a:gd name="adj2" fmla="val -8407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Dạ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ạ, </a:t>
            </a:r>
            <a:r>
              <a:rPr lang="en-US" sz="2800" b="1" dirty="0" err="1">
                <a:solidFill>
                  <a:schemeClr val="tx1"/>
                </a:solidFill>
                <a:latin typeface="Times New Roman" pitchFamily="18" charset="0"/>
                <a:cs typeface="Times New Roman" pitchFamily="18" charset="0"/>
              </a:rPr>
              <a:t>thưa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a:t>
            </a:r>
            <a:r>
              <a:rPr lang="en-US" sz="2800" b="1" dirty="0">
                <a:solidFill>
                  <a:schemeClr val="tx1"/>
                </a:solidFill>
              </a:rPr>
              <a:t>  </a:t>
            </a:r>
          </a:p>
        </p:txBody>
      </p:sp>
      <p:sp>
        <p:nvSpPr>
          <p:cNvPr id="11" name="Oval Callout 10">
            <a:extLst>
              <a:ext uri="{FF2B5EF4-FFF2-40B4-BE49-F238E27FC236}">
                <a16:creationId xmlns:a16="http://schemas.microsoft.com/office/drawing/2014/main" id="{8347DC58-40CF-4799-90E2-B27CE049328C}"/>
              </a:ext>
            </a:extLst>
          </p:cNvPr>
          <p:cNvSpPr/>
          <p:nvPr/>
        </p:nvSpPr>
        <p:spPr>
          <a:xfrm>
            <a:off x="3684105" y="68262"/>
            <a:ext cx="5562600" cy="2478088"/>
          </a:xfrm>
          <a:prstGeom prst="wedgeEllipseCallout">
            <a:avLst>
              <a:gd name="adj1" fmla="val 34687"/>
              <a:gd name="adj2" fmla="val 7769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định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bữa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đình</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giúp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siêu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một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món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đồ</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không</a:t>
            </a:r>
            <a:r>
              <a:rPr lang="en-US" sz="2800" b="1" dirty="0">
                <a:solidFill>
                  <a:schemeClr val="tx1"/>
                </a:solidFill>
                <a:latin typeface="Times New Roman" pitchFamily="18" charset="0"/>
                <a:cs typeface="Times New Roman" pitchFamily="18" charset="0"/>
              </a:rPr>
              <a:t>?</a:t>
            </a:r>
          </a:p>
        </p:txBody>
      </p:sp>
      <p:sp>
        <p:nvSpPr>
          <p:cNvPr id="12" name="Oval Callout 11">
            <a:extLst>
              <a:ext uri="{FF2B5EF4-FFF2-40B4-BE49-F238E27FC236}">
                <a16:creationId xmlns:a16="http://schemas.microsoft.com/office/drawing/2014/main" id="{B6CCC6EE-6E88-4150-9B28-2946262DB3CC}"/>
              </a:ext>
            </a:extLst>
          </p:cNvPr>
          <p:cNvSpPr/>
          <p:nvPr/>
        </p:nvSpPr>
        <p:spPr>
          <a:xfrm>
            <a:off x="3912706" y="201612"/>
            <a:ext cx="4633913" cy="2209800"/>
          </a:xfrm>
          <a:prstGeom prst="wedgeEllipseCallout">
            <a:avLst>
              <a:gd name="adj1" fmla="val 44360"/>
              <a:gd name="adj2" fmla="val 8338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Con </a:t>
            </a:r>
            <a:r>
              <a:rPr lang="en-US" sz="3200" b="1" dirty="0" err="1">
                <a:solidFill>
                  <a:schemeClr val="tx1"/>
                </a:solidFill>
                <a:latin typeface="Times New Roman" pitchFamily="18" charset="0"/>
                <a:cs typeface="Times New Roman" pitchFamily="18" charset="0"/>
              </a:rPr>
              <a:t>hãy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mua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giúp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bố</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chua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dưa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hấu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nhé</a:t>
            </a:r>
            <a:r>
              <a:rPr lang="en-US" sz="3200" b="1" dirty="0">
                <a:solidFill>
                  <a:schemeClr val="tx1"/>
                </a:solidFill>
                <a:latin typeface="Times New Roman" pitchFamily="18" charset="0"/>
                <a:cs typeface="Times New Roman" pitchFamily="18" charset="0"/>
              </a:rPr>
              <a:t>!</a:t>
            </a:r>
          </a:p>
        </p:txBody>
      </p:sp>
      <p:sp>
        <p:nvSpPr>
          <p:cNvPr id="13" name="Oval Callout 12">
            <a:extLst>
              <a:ext uri="{FF2B5EF4-FFF2-40B4-BE49-F238E27FC236}">
                <a16:creationId xmlns:a16="http://schemas.microsoft.com/office/drawing/2014/main" id="{3CDB1F64-CD79-446E-845A-968B66CABD8C}"/>
              </a:ext>
            </a:extLst>
          </p:cNvPr>
          <p:cNvSpPr/>
          <p:nvPr/>
        </p:nvSpPr>
        <p:spPr>
          <a:xfrm>
            <a:off x="2681288" y="5110991"/>
            <a:ext cx="3384550" cy="996950"/>
          </a:xfrm>
          <a:prstGeom prst="wedgeEllipseCallout">
            <a:avLst>
              <a:gd name="adj1" fmla="val -47839"/>
              <a:gd name="adj2" fmla="val -8407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Dạ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vâng</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ngay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đây</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pic>
        <p:nvPicPr>
          <p:cNvPr id="14" name="Picture 13">
            <a:extLst>
              <a:ext uri="{FF2B5EF4-FFF2-40B4-BE49-F238E27FC236}">
                <a16:creationId xmlns:a16="http://schemas.microsoft.com/office/drawing/2014/main" id="{7D73FF5D-8407-4C31-A7CB-91C2D6EEC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174"/>
                                        </p:tgtEl>
                                        <p:attrNameLst>
                                          <p:attrName>r</p:attrName>
                                        </p:attrNameLst>
                                      </p:cBhvr>
                                    </p:animRot>
                                    <p:animRot by="-240000">
                                      <p:cBhvr>
                                        <p:cTn id="13" dur="600" fill="hold">
                                          <p:stCondLst>
                                            <p:cond delay="600"/>
                                          </p:stCondLst>
                                        </p:cTn>
                                        <p:tgtEl>
                                          <p:spTgt spid="7174"/>
                                        </p:tgtEl>
                                        <p:attrNameLst>
                                          <p:attrName>r</p:attrName>
                                        </p:attrNameLst>
                                      </p:cBhvr>
                                    </p:animRot>
                                    <p:animRot by="240000">
                                      <p:cBhvr>
                                        <p:cTn id="14" dur="600" fill="hold">
                                          <p:stCondLst>
                                            <p:cond delay="1200"/>
                                          </p:stCondLst>
                                        </p:cTn>
                                        <p:tgtEl>
                                          <p:spTgt spid="7174"/>
                                        </p:tgtEl>
                                        <p:attrNameLst>
                                          <p:attrName>r</p:attrName>
                                        </p:attrNameLst>
                                      </p:cBhvr>
                                    </p:animRot>
                                    <p:animRot by="-240000">
                                      <p:cBhvr>
                                        <p:cTn id="15" dur="600" fill="hold">
                                          <p:stCondLst>
                                            <p:cond delay="1800"/>
                                          </p:stCondLst>
                                        </p:cTn>
                                        <p:tgtEl>
                                          <p:spTgt spid="7174"/>
                                        </p:tgtEl>
                                        <p:attrNameLst>
                                          <p:attrName>r</p:attrName>
                                        </p:attrNameLst>
                                      </p:cBhvr>
                                    </p:animRot>
                                    <p:animRot by="120000">
                                      <p:cBhvr>
                                        <p:cTn id="16" dur="600" fill="hold">
                                          <p:stCondLst>
                                            <p:cond delay="2400"/>
                                          </p:stCondLst>
                                        </p:cTn>
                                        <p:tgtEl>
                                          <p:spTgt spid="717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xit" presetSubtype="32" fill="hold" grpId="1" nodeType="click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Cartoon interior shop or supermarket Royalty Free Vector">
            <a:extLst>
              <a:ext uri="{FF2B5EF4-FFF2-40B4-BE49-F238E27FC236}">
                <a16:creationId xmlns:a16="http://schemas.microsoft.com/office/drawing/2014/main" id="{33DE79B6-C2A3-4B02-B17D-00791F1FD0F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BFE87592-BD11-47E8-BE7D-0865ECCB11D6}"/>
              </a:ext>
            </a:extLst>
          </p:cNvPr>
          <p:cNvSpPr/>
          <p:nvPr/>
        </p:nvSpPr>
        <p:spPr>
          <a:xfrm>
            <a:off x="9221788" y="5791201"/>
            <a:ext cx="1219200" cy="836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5" name="Picture 2">
            <a:extLst>
              <a:ext uri="{FF2B5EF4-FFF2-40B4-BE49-F238E27FC236}">
                <a16:creationId xmlns:a16="http://schemas.microsoft.com/office/drawing/2014/main" id="{6ACE999B-B161-4B47-96BB-949334F84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76200"/>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71E07A9D-C5F9-44D6-89A0-1C1AD5CEEC28}"/>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3643621" y="4314253"/>
            <a:ext cx="2877522" cy="25887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F0300D3-511A-4BF6-A3EA-FCF55F768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6889" t="6223" r="30121"/>
          <a:stretch>
            <a:fillRect/>
          </a:stretch>
        </p:blipFill>
        <p:spPr bwMode="auto">
          <a:xfrm>
            <a:off x="1485901" y="3429000"/>
            <a:ext cx="2720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46339E04-4596-4625-A11A-78570A39628A}"/>
              </a:ext>
            </a:extLst>
          </p:cNvPr>
          <p:cNvSpPr/>
          <p:nvPr/>
        </p:nvSpPr>
        <p:spPr>
          <a:xfrm>
            <a:off x="1895475" y="666750"/>
            <a:ext cx="2876550" cy="1600200"/>
          </a:xfrm>
          <a:prstGeom prst="wedgeEllipseCallout">
            <a:avLst>
              <a:gd name="adj1" fmla="val 910"/>
              <a:gd name="adj2" fmla="val 1215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chua</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sp>
        <p:nvSpPr>
          <p:cNvPr id="15" name="Oval Callout 14">
            <a:extLst>
              <a:ext uri="{FF2B5EF4-FFF2-40B4-BE49-F238E27FC236}">
                <a16:creationId xmlns:a16="http://schemas.microsoft.com/office/drawing/2014/main" id="{8410FF15-9D63-46D9-8B23-EA027144B49B}"/>
              </a:ext>
            </a:extLst>
          </p:cNvPr>
          <p:cNvSpPr/>
          <p:nvPr/>
        </p:nvSpPr>
        <p:spPr>
          <a:xfrm>
            <a:off x="5208588" y="190500"/>
            <a:ext cx="3028950" cy="2076450"/>
          </a:xfrm>
          <a:prstGeom prst="wedgeEllipseCallout">
            <a:avLst>
              <a:gd name="adj1" fmla="val 63865"/>
              <a:gd name="adj2" fmla="val 3791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Vậy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rPr>
              <a:t> !</a:t>
            </a:r>
          </a:p>
        </p:txBody>
      </p:sp>
      <p:sp>
        <p:nvSpPr>
          <p:cNvPr id="16" name="Rounded Rectangular Callout 15">
            <a:extLst>
              <a:ext uri="{FF2B5EF4-FFF2-40B4-BE49-F238E27FC236}">
                <a16:creationId xmlns:a16="http://schemas.microsoft.com/office/drawing/2014/main" id="{8D6B2F5E-732B-4FFB-B730-D9471228EE48}"/>
              </a:ext>
            </a:extLst>
          </p:cNvPr>
          <p:cNvSpPr/>
          <p:nvPr/>
        </p:nvSpPr>
        <p:spPr>
          <a:xfrm>
            <a:off x="2547660" y="1349375"/>
            <a:ext cx="5791200" cy="1600200"/>
          </a:xfrm>
          <a:prstGeom prst="wedgeRoundRectCallout">
            <a:avLst>
              <a:gd name="adj1" fmla="val -40178"/>
              <a:gd name="adj2" fmla="val 82198"/>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latin typeface="Times New Roman" pitchFamily="18" charset="0"/>
                <a:cs typeface="Times New Roman" pitchFamily="18" charset="0"/>
              </a:rPr>
              <a:t>Đứng trước i/e/ê viết là k</a:t>
            </a:r>
          </a:p>
          <a:p>
            <a:pPr algn="ctr">
              <a:defRPr/>
            </a:pPr>
            <a:r>
              <a:rPr lang="en-US" sz="2800" b="1">
                <a:solidFill>
                  <a:schemeClr val="tx1"/>
                </a:solidFill>
                <a:latin typeface="Times New Roman" pitchFamily="18" charset="0"/>
                <a:cs typeface="Times New Roman" pitchFamily="18" charset="0"/>
              </a:rPr>
              <a:t>Đứng trước các âm còn lại viết là c</a:t>
            </a:r>
            <a:endParaRPr lang="en-US" sz="1600" b="1" dirty="0">
              <a:solidFill>
                <a:schemeClr val="tx1"/>
              </a:solidFill>
            </a:endParaRPr>
          </a:p>
        </p:txBody>
      </p:sp>
      <p:pic>
        <p:nvPicPr>
          <p:cNvPr id="2053" name="Picture 5">
            <a:extLst>
              <a:ext uri="{FF2B5EF4-FFF2-40B4-BE49-F238E27FC236}">
                <a16:creationId xmlns:a16="http://schemas.microsoft.com/office/drawing/2014/main" id="{E6C7775A-AC18-43B2-960C-482DCA1F9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8519"/>
          <a:stretch>
            <a:fillRect/>
          </a:stretch>
        </p:blipFill>
        <p:spPr bwMode="auto">
          <a:xfrm>
            <a:off x="7959726" y="774700"/>
            <a:ext cx="252412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707689D7-43C5-4715-8EFC-7085D22D0317}"/>
              </a:ext>
            </a:extLst>
          </p:cNvPr>
          <p:cNvGrpSpPr>
            <a:grpSpLocks/>
          </p:cNvGrpSpPr>
          <p:nvPr/>
        </p:nvGrpSpPr>
        <p:grpSpPr bwMode="auto">
          <a:xfrm>
            <a:off x="4518025" y="3276600"/>
            <a:ext cx="1022350" cy="769938"/>
            <a:chOff x="-2514600" y="2053528"/>
            <a:chExt cx="1023068" cy="769429"/>
          </a:xfrm>
        </p:grpSpPr>
        <p:pic>
          <p:nvPicPr>
            <p:cNvPr id="38924" name="Picture 6">
              <a:extLst>
                <a:ext uri="{FF2B5EF4-FFF2-40B4-BE49-F238E27FC236}">
                  <a16:creationId xmlns:a16="http://schemas.microsoft.com/office/drawing/2014/main" id="{4A7D0B87-9C5A-440A-949F-DB6D5CD158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5" name="Picture 6">
              <a:extLst>
                <a:ext uri="{FF2B5EF4-FFF2-40B4-BE49-F238E27FC236}">
                  <a16:creationId xmlns:a16="http://schemas.microsoft.com/office/drawing/2014/main" id="{8C12EADB-852A-4665-9899-9141718667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6" name="Picture 6">
              <a:extLst>
                <a:ext uri="{FF2B5EF4-FFF2-40B4-BE49-F238E27FC236}">
                  <a16:creationId xmlns:a16="http://schemas.microsoft.com/office/drawing/2014/main" id="{BAB8E00C-8EC8-4100-B31D-CC4D5BFEE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ounded Rectangular Callout 7">
            <a:extLst>
              <a:ext uri="{FF2B5EF4-FFF2-40B4-BE49-F238E27FC236}">
                <a16:creationId xmlns:a16="http://schemas.microsoft.com/office/drawing/2014/main" id="{6CC8FEAC-C65E-4F61-A637-4958F813BEE6}"/>
              </a:ext>
            </a:extLst>
          </p:cNvPr>
          <p:cNvSpPr/>
          <p:nvPr/>
        </p:nvSpPr>
        <p:spPr>
          <a:xfrm>
            <a:off x="4164014" y="4906963"/>
            <a:ext cx="6276975" cy="1720850"/>
          </a:xfrm>
          <a:prstGeom prst="wedgeRoundRectCallout">
            <a:avLst>
              <a:gd name="adj1" fmla="val 34872"/>
              <a:gd name="adj2" fmla="val -8120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Times New Roman" panose="02020603050405020304" pitchFamily="18" charset="0"/>
                <a:cs typeface="Times New Roman" panose="02020603050405020304" pitchFamily="18" charset="0"/>
              </a:rPr>
              <a:t>Hãy phát biểu quy tắc chính tả viết đối với c/k</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610C7C29-53B3-4A89-92F3-952C1590C6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32" fill="hold" grpId="1"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nodeType="clickEffect">
                                  <p:stCondLst>
                                    <p:cond delay="0"/>
                                  </p:stCondLst>
                                  <p:childTnLst>
                                    <p:animMotion origin="layout" path="M 0.00221 3.7037E-6 C 0.00039 0.00208 -0.0026 0.00393 -0.00312 0.00671 C -0.00391 0.01435 0.00169 0.0375 0.00482 0.04537 C 0.01211 0.09537 0.01484 0.14745 0.00221 0.19745 C -0.00026 0.2074 -0.0056 0.21713 -0.00833 0.22708 C -0.00755 0.23611 -0.00755 0.24514 -0.00573 0.25416 C -0.00521 0.25648 0.00104 0.28009 0.01016 0.27245 " pathEditMode="relative" rAng="0" ptsTypes="AAAAAAA">
                                      <p:cBhvr>
                                        <p:cTn id="60" dur="2000" fill="hold"/>
                                        <p:tgtEl>
                                          <p:spTgt spid="12"/>
                                        </p:tgtEl>
                                        <p:attrNameLst>
                                          <p:attrName>ppt_x</p:attrName>
                                          <p:attrName>ppt_y</p:attrName>
                                        </p:attrNameLst>
                                      </p:cBhvr>
                                      <p:rCtr x="-9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6" grpId="0" animBg="1"/>
      <p:bldP spid="16"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Cartoon interior shop or supermarket Royalty Free Vector">
            <a:extLst>
              <a:ext uri="{FF2B5EF4-FFF2-40B4-BE49-F238E27FC236}">
                <a16:creationId xmlns:a16="http://schemas.microsoft.com/office/drawing/2014/main" id="{8080515B-510A-4A00-8D7B-B382FCF3C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52401" y="68263"/>
            <a:ext cx="12192000" cy="69421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artoon interior shop or supermarket Royalty Free Vector">
            <a:extLst>
              <a:ext uri="{FF2B5EF4-FFF2-40B4-BE49-F238E27FC236}">
                <a16:creationId xmlns:a16="http://schemas.microsoft.com/office/drawing/2014/main" id="{075CD5BA-B2D6-4CF7-A1F2-E1AB14A7EA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F8DEC9DC-CCFB-479A-BB61-7C9D1FEE40BB}"/>
              </a:ext>
            </a:extLst>
          </p:cNvPr>
          <p:cNvSpPr/>
          <p:nvPr/>
        </p:nvSpPr>
        <p:spPr>
          <a:xfrm>
            <a:off x="9221788" y="5791201"/>
            <a:ext cx="1219200" cy="836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9939" name="Picture 2">
            <a:extLst>
              <a:ext uri="{FF2B5EF4-FFF2-40B4-BE49-F238E27FC236}">
                <a16:creationId xmlns:a16="http://schemas.microsoft.com/office/drawing/2014/main" id="{0A70605F-7109-4C0A-8234-147C3208D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425" y="-31750"/>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a:extLst>
              <a:ext uri="{FF2B5EF4-FFF2-40B4-BE49-F238E27FC236}">
                <a16:creationId xmlns:a16="http://schemas.microsoft.com/office/drawing/2014/main" id="{BC2AA96C-5359-4760-BA41-35705AF5F808}"/>
              </a:ext>
            </a:extLst>
          </p:cNvPr>
          <p:cNvSpPr/>
          <p:nvPr/>
        </p:nvSpPr>
        <p:spPr>
          <a:xfrm>
            <a:off x="1658938" y="409575"/>
            <a:ext cx="2876550" cy="1600200"/>
          </a:xfrm>
          <a:prstGeom prst="wedgeEllipseCallout">
            <a:avLst>
              <a:gd name="adj1" fmla="val -4292"/>
              <a:gd name="adj2" fmla="val 89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hấu</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sp>
        <p:nvSpPr>
          <p:cNvPr id="15" name="Oval Callout 14">
            <a:extLst>
              <a:ext uri="{FF2B5EF4-FFF2-40B4-BE49-F238E27FC236}">
                <a16:creationId xmlns:a16="http://schemas.microsoft.com/office/drawing/2014/main" id="{7E026265-388E-42B4-9FEC-C175F7941900}"/>
              </a:ext>
            </a:extLst>
          </p:cNvPr>
          <p:cNvSpPr/>
          <p:nvPr/>
        </p:nvSpPr>
        <p:spPr>
          <a:xfrm>
            <a:off x="5662613" y="171450"/>
            <a:ext cx="3028950" cy="2076450"/>
          </a:xfrm>
          <a:prstGeom prst="wedgeEllipseCallout">
            <a:avLst>
              <a:gd name="adj1" fmla="val 61669"/>
              <a:gd name="adj2" fmla="val 6273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Vậy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rPr>
              <a:t> !</a:t>
            </a:r>
          </a:p>
        </p:txBody>
      </p:sp>
      <p:pic>
        <p:nvPicPr>
          <p:cNvPr id="19"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F5E872E7-C45C-4DF4-90AD-FAD57C202690}"/>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3636078" y="4326263"/>
            <a:ext cx="2994116" cy="26936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6281220-A1DD-45CC-AC78-6E40D59BA6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519"/>
          <a:stretch>
            <a:fillRect/>
          </a:stretch>
        </p:blipFill>
        <p:spPr bwMode="auto">
          <a:xfrm>
            <a:off x="7916864" y="1252538"/>
            <a:ext cx="2524125"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43" name="Group 11">
            <a:extLst>
              <a:ext uri="{FF2B5EF4-FFF2-40B4-BE49-F238E27FC236}">
                <a16:creationId xmlns:a16="http://schemas.microsoft.com/office/drawing/2014/main" id="{636996DF-A5C9-4A60-BDAE-DA6F6A4E7194}"/>
              </a:ext>
            </a:extLst>
          </p:cNvPr>
          <p:cNvGrpSpPr>
            <a:grpSpLocks/>
          </p:cNvGrpSpPr>
          <p:nvPr/>
        </p:nvGrpSpPr>
        <p:grpSpPr bwMode="auto">
          <a:xfrm>
            <a:off x="4441825" y="5316070"/>
            <a:ext cx="1023938" cy="769938"/>
            <a:chOff x="-2514600" y="2053528"/>
            <a:chExt cx="1023068" cy="769429"/>
          </a:xfrm>
        </p:grpSpPr>
        <p:pic>
          <p:nvPicPr>
            <p:cNvPr id="39949" name="Picture 6">
              <a:extLst>
                <a:ext uri="{FF2B5EF4-FFF2-40B4-BE49-F238E27FC236}">
                  <a16:creationId xmlns:a16="http://schemas.microsoft.com/office/drawing/2014/main" id="{92158AB8-8027-4A62-BB83-C53B5DFF5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0" name="Picture 6">
              <a:extLst>
                <a:ext uri="{FF2B5EF4-FFF2-40B4-BE49-F238E27FC236}">
                  <a16:creationId xmlns:a16="http://schemas.microsoft.com/office/drawing/2014/main" id="{8100D942-597F-40DB-A500-8E73C17C02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1" name="Picture 6">
              <a:extLst>
                <a:ext uri="{FF2B5EF4-FFF2-40B4-BE49-F238E27FC236}">
                  <a16:creationId xmlns:a16="http://schemas.microsoft.com/office/drawing/2014/main" id="{14B06C26-3778-41F7-823E-C09E12C160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a:extLst>
              <a:ext uri="{FF2B5EF4-FFF2-40B4-BE49-F238E27FC236}">
                <a16:creationId xmlns:a16="http://schemas.microsoft.com/office/drawing/2014/main" id="{64BE953F-DD86-4FE5-9655-6B99A63D14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7776" y="3011489"/>
            <a:ext cx="8874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603CCF3-E3CF-4164-B6CA-2F4878043E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6889" t="6223" r="30121"/>
          <a:stretch>
            <a:fillRect/>
          </a:stretch>
        </p:blipFill>
        <p:spPr bwMode="auto">
          <a:xfrm>
            <a:off x="1260476" y="2508250"/>
            <a:ext cx="27781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ular Callout 15">
            <a:extLst>
              <a:ext uri="{FF2B5EF4-FFF2-40B4-BE49-F238E27FC236}">
                <a16:creationId xmlns:a16="http://schemas.microsoft.com/office/drawing/2014/main" id="{1BC81E67-9AEF-4FCE-BB59-2AF516E24D5C}"/>
              </a:ext>
            </a:extLst>
          </p:cNvPr>
          <p:cNvSpPr/>
          <p:nvPr/>
        </p:nvSpPr>
        <p:spPr>
          <a:xfrm>
            <a:off x="2297111" y="666749"/>
            <a:ext cx="6227766" cy="1600200"/>
          </a:xfrm>
          <a:prstGeom prst="wedgeRoundRectCallout">
            <a:avLst>
              <a:gd name="adj1" fmla="val -38977"/>
              <a:gd name="adj2" fmla="val 8061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Times New Roman" panose="02020603050405020304" pitchFamily="18" charset="0"/>
                <a:cs typeface="Times New Roman" pitchFamily="18" charset="0"/>
              </a:rPr>
              <a:t>Đứng trước i/e/ê viết là gh và ngh</a:t>
            </a:r>
          </a:p>
          <a:p>
            <a:pPr algn="ctr">
              <a:defRPr/>
            </a:pPr>
            <a:r>
              <a:rPr lang="en-US" sz="3200" b="1">
                <a:solidFill>
                  <a:schemeClr val="tx1"/>
                </a:solidFill>
                <a:latin typeface="Times New Roman" panose="02020603050405020304" pitchFamily="18" charset="0"/>
                <a:cs typeface="Times New Roman" pitchFamily="18" charset="0"/>
              </a:rPr>
              <a:t>Đứng trước các âm còn lại viết là g và 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ounded Rectangular Callout 7">
            <a:extLst>
              <a:ext uri="{FF2B5EF4-FFF2-40B4-BE49-F238E27FC236}">
                <a16:creationId xmlns:a16="http://schemas.microsoft.com/office/drawing/2014/main" id="{452537D0-56DA-43B5-99FA-1E771DBFCDB6}"/>
              </a:ext>
            </a:extLst>
          </p:cNvPr>
          <p:cNvSpPr/>
          <p:nvPr/>
        </p:nvSpPr>
        <p:spPr>
          <a:xfrm>
            <a:off x="3616326" y="4984753"/>
            <a:ext cx="6402388" cy="1768475"/>
          </a:xfrm>
          <a:prstGeom prst="wedgeRoundRectCallout">
            <a:avLst>
              <a:gd name="adj1" fmla="val 34872"/>
              <a:gd name="adj2" fmla="val -8120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chemeClr val="tx1"/>
                </a:solidFill>
                <a:latin typeface="Times New Roman" panose="02020603050405020304" pitchFamily="18" charset="0"/>
                <a:cs typeface="Times New Roman" panose="02020603050405020304" pitchFamily="18" charset="0"/>
              </a:rPr>
              <a:t>Hãy phát biểu quy tắc chính tả viết đối với </a:t>
            </a:r>
          </a:p>
          <a:p>
            <a:pPr algn="ctr">
              <a:defRPr/>
            </a:pPr>
            <a:r>
              <a:rPr lang="en-US" sz="3600" b="1">
                <a:solidFill>
                  <a:schemeClr val="tx1"/>
                </a:solidFill>
                <a:latin typeface="Times New Roman" panose="02020603050405020304" pitchFamily="18" charset="0"/>
                <a:cs typeface="Times New Roman" panose="02020603050405020304" pitchFamily="18" charset="0"/>
              </a:rPr>
              <a:t>gh/g; ng/ngh</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28DBBDD5-E5E3-4563-96BA-041603804E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32" fill="hold" grpId="1"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nodeType="clickEffect">
                                  <p:stCondLst>
                                    <p:cond delay="0"/>
                                  </p:stCondLst>
                                  <p:childTnLst>
                                    <p:animMotion origin="layout" path="M 4.79167E-6 3.7037E-6 C 0.00989 0.01458 -0.00222 -0.00463 0.00612 0.01389 C 0.01145 0.02592 0.01067 0.01759 0.01367 0.03101 C 0.01471 0.03541 0.01484 0.0412 0.01627 0.04537 C 0.01627 0.0456 0.02565 0.06689 0.0276 0.07083 C 0.02903 0.07384 0.0289 0.07893 0.0302 0.08264 C 0.03216 0.08796 0.03906 0.09606 0.04153 0.09953 C 0.04648 0.10717 0.05182 0.11435 0.05664 0.12245 C 0.06393 0.13402 0.06927 0.14976 0.07812 0.15625 C 0.08112 0.16273 0.08398 0.16967 0.08697 0.17615 C 0.08802 0.17847 0.08958 0.17939 0.09088 0.18171 C 0.09322 0.18773 0.09466 0.19606 0.097 0.20185 C 0.09804 0.20439 0.09973 0.20532 0.10078 0.20787 C 0.11367 0.23402 0.10377 0.21759 0.1121 0.23055 C 0.11848 0.25115 0.11744 0.28912 0.11744 0.31365 " pathEditMode="relative" rAng="0" ptsTypes="AAAAAAAAAAAAAAA">
                                      <p:cBhvr>
                                        <p:cTn id="60" dur="2000" fill="hold"/>
                                        <p:tgtEl>
                                          <p:spTgt spid="4098"/>
                                        </p:tgtEl>
                                        <p:attrNameLst>
                                          <p:attrName>ppt_x</p:attrName>
                                          <p:attrName>ppt_y</p:attrName>
                                        </p:attrNameLst>
                                      </p:cBhvr>
                                      <p:rCtr x="5872" y="1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6" grpId="0" animBg="1"/>
      <p:bldP spid="16"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9D13D646-80F0-4723-84C2-13EDC20C2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9B35123-A92A-414C-B91E-CBF071E41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89" t="6223" r="30121"/>
          <a:stretch>
            <a:fillRect/>
          </a:stretch>
        </p:blipFill>
        <p:spPr bwMode="auto">
          <a:xfrm>
            <a:off x="2057400" y="3429000"/>
            <a:ext cx="254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CDE8EF3C-6E50-403A-86CA-B7DE511BC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687638"/>
            <a:ext cx="50292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a:extLst>
              <a:ext uri="{FF2B5EF4-FFF2-40B4-BE49-F238E27FC236}">
                <a16:creationId xmlns:a16="http://schemas.microsoft.com/office/drawing/2014/main" id="{9814CC7B-5F2C-4C14-A327-0A3CA201384A}"/>
              </a:ext>
            </a:extLst>
          </p:cNvPr>
          <p:cNvSpPr/>
          <p:nvPr/>
        </p:nvSpPr>
        <p:spPr>
          <a:xfrm>
            <a:off x="7115175" y="619126"/>
            <a:ext cx="3384550" cy="1819275"/>
          </a:xfrm>
          <a:prstGeom prst="wedgeEllipseCallout">
            <a:avLst>
              <a:gd name="adj1" fmla="val -30361"/>
              <a:gd name="adj2" fmla="val 7654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Cảm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ơn</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latin typeface="Times New Roman" pitchFamily="18" charset="0"/>
                <a:cs typeface="Times New Roman" pitchFamily="18" charset="0"/>
              </a:rPr>
              <a:t> PEPPA, con </a:t>
            </a:r>
            <a:r>
              <a:rPr lang="en-US" sz="2800" b="1" dirty="0" err="1">
                <a:solidFill>
                  <a:schemeClr val="tx1"/>
                </a:solidFill>
                <a:latin typeface="Times New Roman" pitchFamily="18" charset="0"/>
                <a:cs typeface="Times New Roman" pitchFamily="18" charset="0"/>
              </a:rPr>
              <a:t>giỏi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lắm</a:t>
            </a:r>
            <a:r>
              <a:rPr lang="en-US" sz="2800" b="1" dirty="0">
                <a:solidFill>
                  <a:schemeClr val="tx1"/>
                </a:solidFill>
                <a:latin typeface="Times New Roman" pitchFamily="18" charset="0"/>
                <a:cs typeface="Times New Roman" pitchFamily="18" charset="0"/>
              </a:rPr>
              <a:t>!</a:t>
            </a:r>
            <a:endParaRPr lang="en-US" sz="2800" b="1" dirty="0">
              <a:solidFill>
                <a:schemeClr val="tx1"/>
              </a:solidFill>
            </a:endParaRPr>
          </a:p>
        </p:txBody>
      </p:sp>
      <p:sp>
        <p:nvSpPr>
          <p:cNvPr id="12" name="Oval Callout 11">
            <a:extLst>
              <a:ext uri="{FF2B5EF4-FFF2-40B4-BE49-F238E27FC236}">
                <a16:creationId xmlns:a16="http://schemas.microsoft.com/office/drawing/2014/main" id="{A922A6B6-D084-4FF4-8CD4-9BAAA07BA4F9}"/>
              </a:ext>
            </a:extLst>
          </p:cNvPr>
          <p:cNvSpPr/>
          <p:nvPr/>
        </p:nvSpPr>
        <p:spPr>
          <a:xfrm>
            <a:off x="1746250" y="619126"/>
            <a:ext cx="4122738" cy="1819275"/>
          </a:xfrm>
          <a:prstGeom prst="wedgeEllipseCallout">
            <a:avLst>
              <a:gd name="adj1" fmla="val 8417"/>
              <a:gd name="adj2" fmla="val 1041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cs typeface="Times New Roman" pitchFamily="18" charset="0"/>
              </a:rPr>
              <a:t>Con </a:t>
            </a:r>
            <a:r>
              <a:rPr lang="en-US" sz="2800" b="1" dirty="0" err="1">
                <a:solidFill>
                  <a:schemeClr val="tx1"/>
                </a:solidFill>
                <a:latin typeface="Times New Roman" pitchFamily="18" charset="0"/>
                <a:cs typeface="Times New Roman" pitchFamily="18" charset="0"/>
              </a:rPr>
              <a:t>đã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giúp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rồi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đây</a:t>
            </a:r>
            <a:r>
              <a:rPr lang="en-US" sz="2800" b="1" dirty="0">
                <a:solidFill>
                  <a:schemeClr val="tx1"/>
                </a:solidFill>
                <a:latin typeface="Times New Roman" pitchFamily="18" charset="0"/>
                <a:cs typeface="Times New Roman" pitchFamily="18" charset="0"/>
              </a:rPr>
              <a:t> ạ!</a:t>
            </a:r>
          </a:p>
        </p:txBody>
      </p:sp>
      <p:pic>
        <p:nvPicPr>
          <p:cNvPr id="1026"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824940EB-97B8-4BD5-B6FB-3B70173F78DF}"/>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4352440" y="4232721"/>
            <a:ext cx="2877522" cy="2588767"/>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2">
            <a:extLst>
              <a:ext uri="{FF2B5EF4-FFF2-40B4-BE49-F238E27FC236}">
                <a16:creationId xmlns:a16="http://schemas.microsoft.com/office/drawing/2014/main" id="{9D234D2E-0581-4FB6-A8FF-80E3EADC7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1" y="4950596"/>
            <a:ext cx="88900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0" name="Group 21">
            <a:extLst>
              <a:ext uri="{FF2B5EF4-FFF2-40B4-BE49-F238E27FC236}">
                <a16:creationId xmlns:a16="http://schemas.microsoft.com/office/drawing/2014/main" id="{DBE7EF34-6A16-484B-9665-201EB5A70C58}"/>
              </a:ext>
            </a:extLst>
          </p:cNvPr>
          <p:cNvGrpSpPr>
            <a:grpSpLocks/>
          </p:cNvGrpSpPr>
          <p:nvPr/>
        </p:nvGrpSpPr>
        <p:grpSpPr bwMode="auto">
          <a:xfrm>
            <a:off x="5127625" y="5142929"/>
            <a:ext cx="1022350" cy="768350"/>
            <a:chOff x="-2514600" y="2053528"/>
            <a:chExt cx="1023068" cy="769429"/>
          </a:xfrm>
        </p:grpSpPr>
        <p:pic>
          <p:nvPicPr>
            <p:cNvPr id="40972" name="Picture 6">
              <a:extLst>
                <a:ext uri="{FF2B5EF4-FFF2-40B4-BE49-F238E27FC236}">
                  <a16:creationId xmlns:a16="http://schemas.microsoft.com/office/drawing/2014/main" id="{126B129D-7FE6-4970-871F-1C64C44583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3" name="Picture 6">
              <a:extLst>
                <a:ext uri="{FF2B5EF4-FFF2-40B4-BE49-F238E27FC236}">
                  <a16:creationId xmlns:a16="http://schemas.microsoft.com/office/drawing/2014/main" id="{5923AE41-AD6A-4F42-935B-013FBF07A7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a:extLst>
                <a:ext uri="{FF2B5EF4-FFF2-40B4-BE49-F238E27FC236}">
                  <a16:creationId xmlns:a16="http://schemas.microsoft.com/office/drawing/2014/main" id="{CEE5EA3B-008A-42A8-8655-AE526106B5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19">
            <a:extLst>
              <a:ext uri="{FF2B5EF4-FFF2-40B4-BE49-F238E27FC236}">
                <a16:creationId xmlns:a16="http://schemas.microsoft.com/office/drawing/2014/main" id="{6D1C713F-F64B-4251-A504-9D7B965204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2"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pic>
        <p:nvPicPr>
          <p:cNvPr id="12" name="Picture 11">
            <a:extLst>
              <a:ext uri="{FF2B5EF4-FFF2-40B4-BE49-F238E27FC236}">
                <a16:creationId xmlns:a16="http://schemas.microsoft.com/office/drawing/2014/main" id="{EDD2AB3D-EA23-41C7-8B94-62E18F878C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pic>
        <p:nvPicPr>
          <p:cNvPr id="14" name="图片 20">
            <a:extLst>
              <a:ext uri="{FF2B5EF4-FFF2-40B4-BE49-F238E27FC236}">
                <a16:creationId xmlns:a16="http://schemas.microsoft.com/office/drawing/2014/main" id="{FF1E1D3B-FA57-415E-9218-DC9D29B0B7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3066" y="473504"/>
            <a:ext cx="1481138" cy="887378"/>
          </a:xfrm>
          <a:prstGeom prst="rect">
            <a:avLst/>
          </a:prstGeom>
        </p:spPr>
      </p:pic>
      <p:pic>
        <p:nvPicPr>
          <p:cNvPr id="16" name="图片 23">
            <a:extLst>
              <a:ext uri="{FF2B5EF4-FFF2-40B4-BE49-F238E27FC236}">
                <a16:creationId xmlns:a16="http://schemas.microsoft.com/office/drawing/2014/main" id="{AC194B6F-2982-4DFD-BB28-0979A161F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018" y="279334"/>
            <a:ext cx="1089168" cy="652541"/>
          </a:xfrm>
          <a:prstGeom prst="rect">
            <a:avLst/>
          </a:prstGeom>
        </p:spPr>
      </p:pic>
      <p:sp>
        <p:nvSpPr>
          <p:cNvPr id="17" name="文本框 8">
            <a:extLst>
              <a:ext uri="{FF2B5EF4-FFF2-40B4-BE49-F238E27FC236}">
                <a16:creationId xmlns:a16="http://schemas.microsoft.com/office/drawing/2014/main" id="{BCE1EB29-26F9-4117-8ED1-8E244CCA90B3}"/>
              </a:ext>
            </a:extLst>
          </p:cNvPr>
          <p:cNvSpPr txBox="1"/>
          <p:nvPr/>
        </p:nvSpPr>
        <p:spPr>
          <a:xfrm>
            <a:off x="945525" y="569215"/>
            <a:ext cx="10458450" cy="707886"/>
          </a:xfrm>
          <a:prstGeom prst="rect">
            <a:avLst/>
          </a:prstGeom>
          <a:noFill/>
        </p:spPr>
        <p:txBody>
          <a:bodyPr wrap="square" rtlCol="0">
            <a:spAutoFit/>
          </a:bodyPr>
          <a:lstStyle/>
          <a:p>
            <a:pPr algn="ctr"/>
            <a:r>
              <a:rPr lang="en-US" altLang="zh-CN" sz="4000" b="1">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rPr>
              <a:t>Thöù … ngaøy … thaùng … naêm 2021</a:t>
            </a:r>
            <a:endParaRPr lang="en-US" altLang="zh-CN" sz="4000" b="1" dirty="0">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endParaRPr>
          </a:p>
        </p:txBody>
      </p:sp>
      <p:sp>
        <p:nvSpPr>
          <p:cNvPr id="25" name="Rectangle 24">
            <a:extLst>
              <a:ext uri="{FF2B5EF4-FFF2-40B4-BE49-F238E27FC236}">
                <a16:creationId xmlns:a16="http://schemas.microsoft.com/office/drawing/2014/main" id="{49CE68C2-7B75-4D2D-80EC-FD900555A2EE}"/>
              </a:ext>
            </a:extLst>
          </p:cNvPr>
          <p:cNvSpPr/>
          <p:nvPr/>
        </p:nvSpPr>
        <p:spPr>
          <a:xfrm>
            <a:off x="3507530" y="4930507"/>
            <a:ext cx="5011279" cy="768764"/>
          </a:xfrm>
          <a:prstGeom prst="rect">
            <a:avLst/>
          </a:prstGeom>
          <a:noFill/>
        </p:spPr>
        <p:txBody>
          <a:bodyPr wrap="none" lIns="91440" tIns="45720" rIns="91440" bIns="45720">
            <a:prstTxWarp prst="textPlain">
              <a:avLst/>
            </a:prstTxWarp>
            <a:spAutoFit/>
          </a:bodyPr>
          <a:lstStyle/>
          <a:p>
            <a:pPr algn="ctr"/>
            <a:r>
              <a:rPr lang="en-US" sz="5400" b="1">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rPr>
              <a:t>Thực hiện: EduFive</a:t>
            </a:r>
            <a:endParaRPr lang="en-US" sz="5400" b="1" cap="none" spc="0">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endParaRPr>
          </a:p>
        </p:txBody>
      </p:sp>
      <p:pic>
        <p:nvPicPr>
          <p:cNvPr id="15" name="Picture 14">
            <a:extLst>
              <a:ext uri="{FF2B5EF4-FFF2-40B4-BE49-F238E27FC236}">
                <a16:creationId xmlns:a16="http://schemas.microsoft.com/office/drawing/2014/main" id="{B38615B1-25C7-4219-96D8-E943F56D54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603" y="1566982"/>
            <a:ext cx="9144793" cy="3353091"/>
          </a:xfrm>
          <a:prstGeom prst="rect">
            <a:avLst/>
          </a:prstGeom>
        </p:spPr>
      </p:pic>
    </p:spTree>
    <p:extLst>
      <p:ext uri="{BB962C8B-B14F-4D97-AF65-F5344CB8AC3E}">
        <p14:creationId xmlns:p14="http://schemas.microsoft.com/office/powerpoint/2010/main" val="15192688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80">
                                          <p:stCondLst>
                                            <p:cond delay="0"/>
                                          </p:stCondLst>
                                        </p:cTn>
                                        <p:tgtEl>
                                          <p:spTgt spid="25"/>
                                        </p:tgtEl>
                                      </p:cBhvr>
                                    </p:animEffect>
                                    <p:anim calcmode="lin" valueType="num">
                                      <p:cBhvr>
                                        <p:cTn id="4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1" dur="26">
                                          <p:stCondLst>
                                            <p:cond delay="650"/>
                                          </p:stCondLst>
                                        </p:cTn>
                                        <p:tgtEl>
                                          <p:spTgt spid="25"/>
                                        </p:tgtEl>
                                      </p:cBhvr>
                                      <p:to x="100000" y="60000"/>
                                    </p:animScale>
                                    <p:animScale>
                                      <p:cBhvr>
                                        <p:cTn id="52" dur="166" decel="50000">
                                          <p:stCondLst>
                                            <p:cond delay="676"/>
                                          </p:stCondLst>
                                        </p:cTn>
                                        <p:tgtEl>
                                          <p:spTgt spid="25"/>
                                        </p:tgtEl>
                                      </p:cBhvr>
                                      <p:to x="100000" y="100000"/>
                                    </p:animScale>
                                    <p:animScale>
                                      <p:cBhvr>
                                        <p:cTn id="53" dur="26">
                                          <p:stCondLst>
                                            <p:cond delay="1312"/>
                                          </p:stCondLst>
                                        </p:cTn>
                                        <p:tgtEl>
                                          <p:spTgt spid="25"/>
                                        </p:tgtEl>
                                      </p:cBhvr>
                                      <p:to x="100000" y="80000"/>
                                    </p:animScale>
                                    <p:animScale>
                                      <p:cBhvr>
                                        <p:cTn id="54" dur="166" decel="50000">
                                          <p:stCondLst>
                                            <p:cond delay="1338"/>
                                          </p:stCondLst>
                                        </p:cTn>
                                        <p:tgtEl>
                                          <p:spTgt spid="25"/>
                                        </p:tgtEl>
                                      </p:cBhvr>
                                      <p:to x="100000" y="100000"/>
                                    </p:animScale>
                                    <p:animScale>
                                      <p:cBhvr>
                                        <p:cTn id="55" dur="26">
                                          <p:stCondLst>
                                            <p:cond delay="1642"/>
                                          </p:stCondLst>
                                        </p:cTn>
                                        <p:tgtEl>
                                          <p:spTgt spid="25"/>
                                        </p:tgtEl>
                                      </p:cBhvr>
                                      <p:to x="100000" y="90000"/>
                                    </p:animScale>
                                    <p:animScale>
                                      <p:cBhvr>
                                        <p:cTn id="56" dur="166" decel="50000">
                                          <p:stCondLst>
                                            <p:cond delay="1668"/>
                                          </p:stCondLst>
                                        </p:cTn>
                                        <p:tgtEl>
                                          <p:spTgt spid="25"/>
                                        </p:tgtEl>
                                      </p:cBhvr>
                                      <p:to x="100000" y="100000"/>
                                    </p:animScale>
                                    <p:animScale>
                                      <p:cBhvr>
                                        <p:cTn id="57" dur="26">
                                          <p:stCondLst>
                                            <p:cond delay="1808"/>
                                          </p:stCondLst>
                                        </p:cTn>
                                        <p:tgtEl>
                                          <p:spTgt spid="25"/>
                                        </p:tgtEl>
                                      </p:cBhvr>
                                      <p:to x="100000" y="95000"/>
                                    </p:animScale>
                                    <p:animScale>
                                      <p:cBhvr>
                                        <p:cTn id="5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F4859D-12DE-493D-93B4-2374F1B41B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52" b="72963" l="26979" r="45469"/>
                    </a14:imgEffect>
                  </a14:imgLayer>
                </a14:imgProps>
              </a:ext>
            </a:extLst>
          </a:blip>
          <a:srcRect l="25729" t="28313" r="53847" b="28037"/>
          <a:stretch/>
        </p:blipFill>
        <p:spPr>
          <a:xfrm>
            <a:off x="152398" y="-30326"/>
            <a:ext cx="3586323" cy="4311352"/>
          </a:xfrm>
          <a:prstGeom prst="rect">
            <a:avLst/>
          </a:prstGeom>
        </p:spPr>
      </p:pic>
      <p:pic>
        <p:nvPicPr>
          <p:cNvPr id="9" name="Picture 8">
            <a:extLst>
              <a:ext uri="{FF2B5EF4-FFF2-40B4-BE49-F238E27FC236}">
                <a16:creationId xmlns:a16="http://schemas.microsoft.com/office/drawing/2014/main" id="{3312B4E6-2CD5-4C27-A43A-155BA9B3A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
        <p:nvSpPr>
          <p:cNvPr id="8" name="TextBox 7">
            <a:extLst>
              <a:ext uri="{FF2B5EF4-FFF2-40B4-BE49-F238E27FC236}">
                <a16:creationId xmlns:a16="http://schemas.microsoft.com/office/drawing/2014/main" id="{F077D65B-5C19-4263-BE29-AF1E0DBEA5A4}"/>
              </a:ext>
            </a:extLst>
          </p:cNvPr>
          <p:cNvSpPr txBox="1"/>
          <p:nvPr/>
        </p:nvSpPr>
        <p:spPr>
          <a:xfrm>
            <a:off x="4084078" y="108863"/>
            <a:ext cx="7772400" cy="5293757"/>
          </a:xfrm>
          <a:prstGeom prst="rect">
            <a:avLst/>
          </a:prstGeom>
          <a:noFill/>
        </p:spPr>
        <p:txBody>
          <a:bodyPr wrap="square">
            <a:spAutoFit/>
          </a:bodyPr>
          <a:lstStyle/>
          <a:p>
            <a:pPr algn="just"/>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Nghe - viết</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a:p>
            <a:pPr algn="ctr"/>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Ngọc Quyến</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a:p>
            <a:pPr algn="just"/>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      </a:t>
            </a:r>
            <a:r>
              <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Ngọc Quyến là con trai nhà yêu nước Lương Văn Can. Nuôi ý chí khôi phục non sông, ông tìm đường sang Nhật Bản học quân sự, rồi qua Trung Quốc mưu tập hợp lực lượng chống thực dân Pháp. Ông bị giặc bắt đưa về nước. Chúng khoét bàn chân ông, luồn dây thép buộc chân vào xích sắt. Ngày 30 – 8 – 1917, cuộc khởi nghĩa Thái Nguyên do Đội Cấn lãnh đạo bùng nổ. Lương Ngọc Quyến được giải thoát và tham gia chỉ huy nghĩa quân. Ông hi sinh, nhưng tấm lòng trung với nước của ông còn sáng mãi.</a:t>
            </a:r>
          </a:p>
          <a:p>
            <a:pPr algn="r"/>
            <a:r>
              <a:rPr lang="vi-VN" sz="2600" b="0" i="1">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Theo</a:t>
            </a:r>
            <a:r>
              <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 </a:t>
            </a:r>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Quân</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FB0FB4C-E1B3-4206-B7BD-947909AAC458}"/>
              </a:ext>
            </a:extLst>
          </p:cNvPr>
          <p:cNvSpPr/>
          <p:nvPr/>
        </p:nvSpPr>
        <p:spPr>
          <a:xfrm>
            <a:off x="457813" y="4325595"/>
            <a:ext cx="2975495" cy="707886"/>
          </a:xfrm>
          <a:prstGeom prst="rect">
            <a:avLst/>
          </a:prstGeom>
          <a:noFill/>
        </p:spPr>
        <p:txBody>
          <a:bodyPr wrap="none" lIns="91440" tIns="45720" rIns="91440" bIns="45720">
            <a:spAutoFit/>
          </a:bodyPr>
          <a:lstStyle/>
          <a:p>
            <a:pPr algn="ctr"/>
            <a:r>
              <a:rPr lang="en-US" sz="20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LƯƠNG NGỌC QUYẾN</a:t>
            </a:r>
          </a:p>
          <a:p>
            <a:pPr algn="ctr"/>
            <a:r>
              <a:rPr lang="en-US" sz="2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(1885 – 1917)</a:t>
            </a:r>
            <a:endParaRPr lang="en-US" sz="20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4177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585507" y="457359"/>
            <a:ext cx="11020986" cy="3095402"/>
          </a:xfrm>
          <a:prstGeom prst="cloudCallout">
            <a:avLst>
              <a:gd name="adj1" fmla="val -27737"/>
              <a:gd name="adj2" fmla="val 76165"/>
            </a:avLst>
          </a:prstGeom>
          <a:solidFill>
            <a:srgbClr val="FEF8D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2150118" y="1221975"/>
            <a:ext cx="8111076" cy="1938992"/>
          </a:xfrm>
          <a:prstGeom prst="rect">
            <a:avLst/>
          </a:prstGeom>
          <a:noFill/>
          <a:ln>
            <a:noFill/>
          </a:ln>
        </p:spPr>
        <p:txBody>
          <a:bodyPr wrap="square">
            <a:spAutoFit/>
          </a:bodyPr>
          <a:lstStyle/>
          <a:p>
            <a:pPr algn="ctr">
              <a:defRPr/>
            </a:pPr>
            <a:r>
              <a:rPr lang="en-US" altLang="en-US" sz="6000" b="1">
                <a:ln w="38100">
                  <a:solidFill>
                    <a:srgbClr val="317B76"/>
                  </a:solidFill>
                </a:ln>
                <a:solidFill>
                  <a:srgbClr val="5ABDB5"/>
                </a:solidFill>
                <a:latin typeface="Times New Roman" pitchFamily="18" charset="0"/>
                <a:cs typeface="Times New Roman" pitchFamily="18" charset="0"/>
              </a:rPr>
              <a:t>Nội dung của bài</a:t>
            </a:r>
          </a:p>
          <a:p>
            <a:pPr algn="ctr">
              <a:defRPr/>
            </a:pPr>
            <a:r>
              <a:rPr lang="en-US" altLang="en-US" sz="6000" b="1">
                <a:ln w="38100">
                  <a:solidFill>
                    <a:srgbClr val="317B76"/>
                  </a:solidFill>
                </a:ln>
                <a:solidFill>
                  <a:srgbClr val="5ABDB5"/>
                </a:solidFill>
                <a:latin typeface="Times New Roman" pitchFamily="18" charset="0"/>
                <a:cs typeface="Times New Roman" pitchFamily="18" charset="0"/>
              </a:rPr>
              <a:t>là gì ?</a:t>
            </a:r>
            <a:endParaRPr lang="en-US" altLang="en-US" sz="6000" dirty="0">
              <a:ln w="38100">
                <a:solidFill>
                  <a:srgbClr val="317B76"/>
                </a:solidFill>
              </a:ln>
              <a:solidFill>
                <a:srgbClr val="5ABDB5"/>
              </a:solidFill>
              <a:latin typeface="Times New Roman" pitchFamily="18" charset="0"/>
              <a:cs typeface="Times New Roman" pitchFamily="18" charset="0"/>
            </a:endParaRPr>
          </a:p>
        </p:txBody>
      </p:sp>
      <p:pic>
        <p:nvPicPr>
          <p:cNvPr id="14" name="图片 4">
            <a:extLst>
              <a:ext uri="{FF2B5EF4-FFF2-40B4-BE49-F238E27FC236}">
                <a16:creationId xmlns:a16="http://schemas.microsoft.com/office/drawing/2014/main" id="{7C13837C-18B6-42F6-A73F-8A33AEFF6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759" y="2378644"/>
            <a:ext cx="2440869" cy="4300988"/>
          </a:xfrm>
          <a:prstGeom prst="rect">
            <a:avLst/>
          </a:prstGeom>
        </p:spPr>
      </p:pic>
      <p:pic>
        <p:nvPicPr>
          <p:cNvPr id="16" name="Picture 15">
            <a:extLst>
              <a:ext uri="{FF2B5EF4-FFF2-40B4-BE49-F238E27FC236}">
                <a16:creationId xmlns:a16="http://schemas.microsoft.com/office/drawing/2014/main" id="{F7EABE33-B8D4-4DF4-B8FF-3016356AA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17176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494</TotalTime>
  <Words>627</Words>
  <Application>Microsoft Office PowerPoint</Application>
  <PresentationFormat>Widescreen</PresentationFormat>
  <Paragraphs>163</Paragraphs>
  <Slides>26</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微软雅黑</vt:lpstr>
      <vt:lpstr>.VnTime</vt:lpstr>
      <vt:lpstr>Arial</vt:lpstr>
      <vt:lpstr>iCiel Pacifico</vt:lpstr>
      <vt:lpstr>iCiel Soup of Justice</vt:lpstr>
      <vt:lpstr>Times New Roman</vt:lpstr>
      <vt:lpstr>VNI-Briquet</vt:lpstr>
      <vt:lpstr>VNI-Dom</vt:lpstr>
      <vt:lpstr>包图主题2</vt:lpstr>
      <vt:lpstr>PowerPoint Presentation</vt:lpstr>
      <vt:lpstr>HEO PEPPA ĐI MUA SẮM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ÁNH NHUNG NGUYỄN NGỌC</cp:lastModifiedBy>
  <cp:revision>75</cp:revision>
  <dcterms:created xsi:type="dcterms:W3CDTF">2017-08-18T03:02:00Z</dcterms:created>
  <dcterms:modified xsi:type="dcterms:W3CDTF">2021-09-18T08:17:28Z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