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Livvic Light"/>
      <p:regular r:id="rId28"/>
      <p:bold r:id="rId29"/>
      <p:italic r:id="rId30"/>
      <p:boldItalic r:id="rId31"/>
    </p:embeddedFont>
    <p:embeddedFont>
      <p:font typeface="Livvic"/>
      <p:regular r:id="rId32"/>
      <p:bold r:id="rId33"/>
      <p:italic r:id="rId34"/>
      <p:boldItalic r:id="rId35"/>
    </p:embeddedFont>
    <p:embeddedFont>
      <p:font typeface="Redressed"/>
      <p:regular r:id="rId36"/>
    </p:embeddedFont>
    <p:embeddedFont>
      <p:font typeface="Flamenco"/>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ixSHTDzXN742777upt0JLB+YaC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ivvicLight-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vvicLigh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ivvicLight-boldItalic.fntdata"/><Relationship Id="rId30" Type="http://schemas.openxmlformats.org/officeDocument/2006/relationships/font" Target="fonts/LivvicLight-italic.fntdata"/><Relationship Id="rId11" Type="http://schemas.openxmlformats.org/officeDocument/2006/relationships/slide" Target="slides/slide7.xml"/><Relationship Id="rId33" Type="http://schemas.openxmlformats.org/officeDocument/2006/relationships/font" Target="fonts/Livvic-bold.fntdata"/><Relationship Id="rId10" Type="http://schemas.openxmlformats.org/officeDocument/2006/relationships/slide" Target="slides/slide6.xml"/><Relationship Id="rId32" Type="http://schemas.openxmlformats.org/officeDocument/2006/relationships/font" Target="fonts/Livvic-regular.fntdata"/><Relationship Id="rId13" Type="http://schemas.openxmlformats.org/officeDocument/2006/relationships/slide" Target="slides/slide9.xml"/><Relationship Id="rId35" Type="http://schemas.openxmlformats.org/officeDocument/2006/relationships/font" Target="fonts/Livvic-boldItalic.fntdata"/><Relationship Id="rId12" Type="http://schemas.openxmlformats.org/officeDocument/2006/relationships/slide" Target="slides/slide8.xml"/><Relationship Id="rId34" Type="http://schemas.openxmlformats.org/officeDocument/2006/relationships/font" Target="fonts/Livvic-italic.fntdata"/><Relationship Id="rId15" Type="http://schemas.openxmlformats.org/officeDocument/2006/relationships/slide" Target="slides/slide11.xml"/><Relationship Id="rId37" Type="http://schemas.openxmlformats.org/officeDocument/2006/relationships/font" Target="fonts/Flamenco-regular.fntdata"/><Relationship Id="rId14" Type="http://schemas.openxmlformats.org/officeDocument/2006/relationships/slide" Target="slides/slide10.xml"/><Relationship Id="rId36" Type="http://schemas.openxmlformats.org/officeDocument/2006/relationships/font" Target="fonts/Redressed-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 name="Google Shape;3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5"/>
          <p:cNvSpPr txBox="1"/>
          <p:nvPr>
            <p:ph idx="1" type="subTitle"/>
          </p:nvPr>
        </p:nvSpPr>
        <p:spPr>
          <a:xfrm>
            <a:off x="3077650" y="3419200"/>
            <a:ext cx="2988600" cy="57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solidFill>
                  <a:srgbClr val="482400"/>
                </a:solidFill>
                <a:latin typeface="Livvic"/>
                <a:ea typeface="Livvic"/>
                <a:cs typeface="Livvic"/>
                <a:sym typeface="Livvic"/>
              </a:defRPr>
            </a:lvl1pPr>
            <a:lvl2pPr lvl="1" algn="ctr">
              <a:lnSpc>
                <a:spcPct val="100000"/>
              </a:lnSpc>
              <a:spcBef>
                <a:spcPts val="1600"/>
              </a:spcBef>
              <a:spcAft>
                <a:spcPts val="0"/>
              </a:spcAft>
              <a:buSzPts val="1400"/>
              <a:buNone/>
              <a:defRPr sz="1600">
                <a:solidFill>
                  <a:srgbClr val="482400"/>
                </a:solidFill>
                <a:latin typeface="Livvic"/>
                <a:ea typeface="Livvic"/>
                <a:cs typeface="Livvic"/>
                <a:sym typeface="Livvic"/>
              </a:defRPr>
            </a:lvl2pPr>
            <a:lvl3pPr lvl="2" algn="ctr">
              <a:lnSpc>
                <a:spcPct val="100000"/>
              </a:lnSpc>
              <a:spcBef>
                <a:spcPts val="1600"/>
              </a:spcBef>
              <a:spcAft>
                <a:spcPts val="0"/>
              </a:spcAft>
              <a:buSzPts val="1400"/>
              <a:buNone/>
              <a:defRPr sz="1600">
                <a:solidFill>
                  <a:srgbClr val="482400"/>
                </a:solidFill>
                <a:latin typeface="Livvic"/>
                <a:ea typeface="Livvic"/>
                <a:cs typeface="Livvic"/>
                <a:sym typeface="Livvic"/>
              </a:defRPr>
            </a:lvl3pPr>
            <a:lvl4pPr lvl="3" algn="ctr">
              <a:lnSpc>
                <a:spcPct val="100000"/>
              </a:lnSpc>
              <a:spcBef>
                <a:spcPts val="1600"/>
              </a:spcBef>
              <a:spcAft>
                <a:spcPts val="0"/>
              </a:spcAft>
              <a:buSzPts val="1400"/>
              <a:buNone/>
              <a:defRPr sz="1600">
                <a:solidFill>
                  <a:srgbClr val="482400"/>
                </a:solidFill>
                <a:latin typeface="Livvic"/>
                <a:ea typeface="Livvic"/>
                <a:cs typeface="Livvic"/>
                <a:sym typeface="Livvic"/>
              </a:defRPr>
            </a:lvl4pPr>
            <a:lvl5pPr lvl="4" algn="ctr">
              <a:lnSpc>
                <a:spcPct val="100000"/>
              </a:lnSpc>
              <a:spcBef>
                <a:spcPts val="1600"/>
              </a:spcBef>
              <a:spcAft>
                <a:spcPts val="0"/>
              </a:spcAft>
              <a:buSzPts val="1400"/>
              <a:buNone/>
              <a:defRPr sz="1600">
                <a:solidFill>
                  <a:srgbClr val="482400"/>
                </a:solidFill>
                <a:latin typeface="Livvic"/>
                <a:ea typeface="Livvic"/>
                <a:cs typeface="Livvic"/>
                <a:sym typeface="Livvic"/>
              </a:defRPr>
            </a:lvl5pPr>
            <a:lvl6pPr lvl="5" algn="ctr">
              <a:lnSpc>
                <a:spcPct val="100000"/>
              </a:lnSpc>
              <a:spcBef>
                <a:spcPts val="1600"/>
              </a:spcBef>
              <a:spcAft>
                <a:spcPts val="0"/>
              </a:spcAft>
              <a:buSzPts val="1400"/>
              <a:buNone/>
              <a:defRPr sz="1600">
                <a:solidFill>
                  <a:srgbClr val="482400"/>
                </a:solidFill>
                <a:latin typeface="Livvic"/>
                <a:ea typeface="Livvic"/>
                <a:cs typeface="Livvic"/>
                <a:sym typeface="Livvic"/>
              </a:defRPr>
            </a:lvl6pPr>
            <a:lvl7pPr lvl="6" algn="ctr">
              <a:lnSpc>
                <a:spcPct val="100000"/>
              </a:lnSpc>
              <a:spcBef>
                <a:spcPts val="1600"/>
              </a:spcBef>
              <a:spcAft>
                <a:spcPts val="0"/>
              </a:spcAft>
              <a:buSzPts val="1400"/>
              <a:buNone/>
              <a:defRPr sz="1600">
                <a:solidFill>
                  <a:srgbClr val="482400"/>
                </a:solidFill>
                <a:latin typeface="Livvic"/>
                <a:ea typeface="Livvic"/>
                <a:cs typeface="Livvic"/>
                <a:sym typeface="Livvic"/>
              </a:defRPr>
            </a:lvl7pPr>
            <a:lvl8pPr lvl="7" algn="ctr">
              <a:lnSpc>
                <a:spcPct val="100000"/>
              </a:lnSpc>
              <a:spcBef>
                <a:spcPts val="1600"/>
              </a:spcBef>
              <a:spcAft>
                <a:spcPts val="0"/>
              </a:spcAft>
              <a:buSzPts val="1400"/>
              <a:buNone/>
              <a:defRPr sz="1600">
                <a:solidFill>
                  <a:srgbClr val="482400"/>
                </a:solidFill>
                <a:latin typeface="Livvic"/>
                <a:ea typeface="Livvic"/>
                <a:cs typeface="Livvic"/>
                <a:sym typeface="Livvic"/>
              </a:defRPr>
            </a:lvl8pPr>
            <a:lvl9pPr lvl="8" algn="ctr">
              <a:lnSpc>
                <a:spcPct val="100000"/>
              </a:lnSpc>
              <a:spcBef>
                <a:spcPts val="1600"/>
              </a:spcBef>
              <a:spcAft>
                <a:spcPts val="1600"/>
              </a:spcAft>
              <a:buSzPts val="1400"/>
              <a:buNone/>
              <a:defRPr sz="1600">
                <a:solidFill>
                  <a:srgbClr val="482400"/>
                </a:solidFill>
                <a:latin typeface="Livvic"/>
                <a:ea typeface="Livvic"/>
                <a:cs typeface="Livvic"/>
                <a:sym typeface="Livvic"/>
              </a:defRPr>
            </a:lvl9pPr>
          </a:lstStyle>
          <a:p/>
        </p:txBody>
      </p:sp>
      <p:sp>
        <p:nvSpPr>
          <p:cNvPr id="13" name="Google Shape;13;p25"/>
          <p:cNvSpPr txBox="1"/>
          <p:nvPr>
            <p:ph type="ctrTitle"/>
          </p:nvPr>
        </p:nvSpPr>
        <p:spPr>
          <a:xfrm>
            <a:off x="1923750" y="981600"/>
            <a:ext cx="5296500" cy="2217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b="0" sz="6000">
                <a:solidFill>
                  <a:srgbClr val="482400"/>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words">
  <p:cSld name="MAIN_POINT_1">
    <p:spTree>
      <p:nvGrpSpPr>
        <p:cNvPr id="14" name="Shape 14"/>
        <p:cNvGrpSpPr/>
        <p:nvPr/>
      </p:nvGrpSpPr>
      <p:grpSpPr>
        <a:xfrm>
          <a:off x="0" y="0"/>
          <a:ext cx="0" cy="0"/>
          <a:chOff x="0" y="0"/>
          <a:chExt cx="0" cy="0"/>
        </a:xfrm>
      </p:grpSpPr>
      <p:sp>
        <p:nvSpPr>
          <p:cNvPr id="15" name="Google Shape;15;p26"/>
          <p:cNvSpPr txBox="1"/>
          <p:nvPr>
            <p:ph type="title"/>
          </p:nvPr>
        </p:nvSpPr>
        <p:spPr>
          <a:xfrm>
            <a:off x="270075" y="509350"/>
            <a:ext cx="4946100" cy="249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4800"/>
              <a:buNone/>
              <a:defRPr b="0" sz="6700"/>
            </a:lvl1pPr>
            <a:lvl2pPr lvl="1" algn="l">
              <a:lnSpc>
                <a:spcPct val="100000"/>
              </a:lnSpc>
              <a:spcBef>
                <a:spcPts val="0"/>
              </a:spcBef>
              <a:spcAft>
                <a:spcPts val="0"/>
              </a:spcAft>
              <a:buClr>
                <a:schemeClr val="accent3"/>
              </a:buClr>
              <a:buSzPts val="4800"/>
              <a:buNone/>
              <a:defRPr sz="4800">
                <a:solidFill>
                  <a:schemeClr val="accent3"/>
                </a:solidFill>
              </a:defRPr>
            </a:lvl2pPr>
            <a:lvl3pPr lvl="2" algn="l">
              <a:lnSpc>
                <a:spcPct val="100000"/>
              </a:lnSpc>
              <a:spcBef>
                <a:spcPts val="0"/>
              </a:spcBef>
              <a:spcAft>
                <a:spcPts val="0"/>
              </a:spcAft>
              <a:buClr>
                <a:schemeClr val="accent3"/>
              </a:buClr>
              <a:buSzPts val="4800"/>
              <a:buNone/>
              <a:defRPr sz="4800">
                <a:solidFill>
                  <a:schemeClr val="accent3"/>
                </a:solidFill>
              </a:defRPr>
            </a:lvl3pPr>
            <a:lvl4pPr lvl="3" algn="l">
              <a:lnSpc>
                <a:spcPct val="100000"/>
              </a:lnSpc>
              <a:spcBef>
                <a:spcPts val="0"/>
              </a:spcBef>
              <a:spcAft>
                <a:spcPts val="0"/>
              </a:spcAft>
              <a:buClr>
                <a:schemeClr val="accent3"/>
              </a:buClr>
              <a:buSzPts val="4800"/>
              <a:buNone/>
              <a:defRPr sz="4800">
                <a:solidFill>
                  <a:schemeClr val="accent3"/>
                </a:solidFill>
              </a:defRPr>
            </a:lvl4pPr>
            <a:lvl5pPr lvl="4" algn="l">
              <a:lnSpc>
                <a:spcPct val="100000"/>
              </a:lnSpc>
              <a:spcBef>
                <a:spcPts val="0"/>
              </a:spcBef>
              <a:spcAft>
                <a:spcPts val="0"/>
              </a:spcAft>
              <a:buClr>
                <a:schemeClr val="accent3"/>
              </a:buClr>
              <a:buSzPts val="4800"/>
              <a:buNone/>
              <a:defRPr sz="4800">
                <a:solidFill>
                  <a:schemeClr val="accent3"/>
                </a:solidFill>
              </a:defRPr>
            </a:lvl5pPr>
            <a:lvl6pPr lvl="5" algn="l">
              <a:lnSpc>
                <a:spcPct val="100000"/>
              </a:lnSpc>
              <a:spcBef>
                <a:spcPts val="0"/>
              </a:spcBef>
              <a:spcAft>
                <a:spcPts val="0"/>
              </a:spcAft>
              <a:buClr>
                <a:schemeClr val="accent3"/>
              </a:buClr>
              <a:buSzPts val="4800"/>
              <a:buNone/>
              <a:defRPr sz="4800">
                <a:solidFill>
                  <a:schemeClr val="accent3"/>
                </a:solidFill>
              </a:defRPr>
            </a:lvl6pPr>
            <a:lvl7pPr lvl="6" algn="l">
              <a:lnSpc>
                <a:spcPct val="100000"/>
              </a:lnSpc>
              <a:spcBef>
                <a:spcPts val="0"/>
              </a:spcBef>
              <a:spcAft>
                <a:spcPts val="0"/>
              </a:spcAft>
              <a:buClr>
                <a:schemeClr val="accent3"/>
              </a:buClr>
              <a:buSzPts val="4800"/>
              <a:buNone/>
              <a:defRPr sz="4800">
                <a:solidFill>
                  <a:schemeClr val="accent3"/>
                </a:solidFill>
              </a:defRPr>
            </a:lvl7pPr>
            <a:lvl8pPr lvl="7" algn="l">
              <a:lnSpc>
                <a:spcPct val="100000"/>
              </a:lnSpc>
              <a:spcBef>
                <a:spcPts val="0"/>
              </a:spcBef>
              <a:spcAft>
                <a:spcPts val="0"/>
              </a:spcAft>
              <a:buClr>
                <a:schemeClr val="accent3"/>
              </a:buClr>
              <a:buSzPts val="4800"/>
              <a:buNone/>
              <a:defRPr sz="4800">
                <a:solidFill>
                  <a:schemeClr val="accent3"/>
                </a:solidFill>
              </a:defRPr>
            </a:lvl8pPr>
            <a:lvl9pPr lvl="8" algn="l">
              <a:lnSpc>
                <a:spcPct val="100000"/>
              </a:lnSpc>
              <a:spcBef>
                <a:spcPts val="0"/>
              </a:spcBef>
              <a:spcAft>
                <a:spcPts val="0"/>
              </a:spcAft>
              <a:buClr>
                <a:schemeClr val="accent3"/>
              </a:buClr>
              <a:buSzPts val="4800"/>
              <a:buNone/>
              <a:defRPr sz="4800">
                <a:solidFill>
                  <a:schemeClr val="accent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6" name="Shape 1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ng list">
  <p:cSld name="CUSTOM_8">
    <p:spTree>
      <p:nvGrpSpPr>
        <p:cNvPr id="17" name="Shape 17"/>
        <p:cNvGrpSpPr/>
        <p:nvPr/>
      </p:nvGrpSpPr>
      <p:grpSpPr>
        <a:xfrm>
          <a:off x="0" y="0"/>
          <a:ext cx="0" cy="0"/>
          <a:chOff x="0" y="0"/>
          <a:chExt cx="0" cy="0"/>
        </a:xfrm>
      </p:grpSpPr>
      <p:sp>
        <p:nvSpPr>
          <p:cNvPr id="18" name="Google Shape;18;p28"/>
          <p:cNvSpPr txBox="1"/>
          <p:nvPr>
            <p:ph idx="1" type="body"/>
          </p:nvPr>
        </p:nvSpPr>
        <p:spPr>
          <a:xfrm>
            <a:off x="613325" y="1094051"/>
            <a:ext cx="7731000" cy="3646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rgbClr val="908269"/>
              </a:buClr>
              <a:buSzPts val="1100"/>
              <a:buFont typeface="Livvic Medium"/>
              <a:buAutoNum type="arabicPeriod"/>
              <a:defRPr sz="1200"/>
            </a:lvl1pPr>
            <a:lvl2pPr indent="-298450" lvl="1" marL="914400" algn="l">
              <a:lnSpc>
                <a:spcPct val="115000"/>
              </a:lnSpc>
              <a:spcBef>
                <a:spcPts val="1600"/>
              </a:spcBef>
              <a:spcAft>
                <a:spcPts val="0"/>
              </a:spcAft>
              <a:buSzPts val="1100"/>
              <a:buFont typeface="Arial"/>
              <a:buAutoNum type="alphaLcPeriod"/>
              <a:defRPr/>
            </a:lvl2pPr>
            <a:lvl3pPr indent="-298450" lvl="2" marL="1371600" algn="l">
              <a:lnSpc>
                <a:spcPct val="115000"/>
              </a:lnSpc>
              <a:spcBef>
                <a:spcPts val="1600"/>
              </a:spcBef>
              <a:spcAft>
                <a:spcPts val="0"/>
              </a:spcAft>
              <a:buSzPts val="1100"/>
              <a:buFont typeface="Arial"/>
              <a:buAutoNum type="romanLcPeriod"/>
              <a:defRPr/>
            </a:lvl3pPr>
            <a:lvl4pPr indent="-298450" lvl="3" marL="1828800" algn="l">
              <a:lnSpc>
                <a:spcPct val="115000"/>
              </a:lnSpc>
              <a:spcBef>
                <a:spcPts val="1600"/>
              </a:spcBef>
              <a:spcAft>
                <a:spcPts val="0"/>
              </a:spcAft>
              <a:buSzPts val="1100"/>
              <a:buFont typeface="Arial"/>
              <a:buAutoNum type="arabicPeriod"/>
              <a:defRPr/>
            </a:lvl4pPr>
            <a:lvl5pPr indent="-298450" lvl="4" marL="2286000" algn="l">
              <a:lnSpc>
                <a:spcPct val="115000"/>
              </a:lnSpc>
              <a:spcBef>
                <a:spcPts val="1600"/>
              </a:spcBef>
              <a:spcAft>
                <a:spcPts val="0"/>
              </a:spcAft>
              <a:buSzPts val="1100"/>
              <a:buFont typeface="Arial"/>
              <a:buAutoNum type="alphaLcPeriod"/>
              <a:defRPr/>
            </a:lvl5pPr>
            <a:lvl6pPr indent="-298450" lvl="5" marL="2743200" algn="l">
              <a:lnSpc>
                <a:spcPct val="115000"/>
              </a:lnSpc>
              <a:spcBef>
                <a:spcPts val="1600"/>
              </a:spcBef>
              <a:spcAft>
                <a:spcPts val="0"/>
              </a:spcAft>
              <a:buSzPts val="1100"/>
              <a:buFont typeface="Arial"/>
              <a:buAutoNum type="romanLcPeriod"/>
              <a:defRPr/>
            </a:lvl6pPr>
            <a:lvl7pPr indent="-298450" lvl="6" marL="3200400" algn="l">
              <a:lnSpc>
                <a:spcPct val="115000"/>
              </a:lnSpc>
              <a:spcBef>
                <a:spcPts val="1600"/>
              </a:spcBef>
              <a:spcAft>
                <a:spcPts val="0"/>
              </a:spcAft>
              <a:buSzPts val="1100"/>
              <a:buFont typeface="Arial"/>
              <a:buAutoNum type="arabicPeriod"/>
              <a:defRPr/>
            </a:lvl7pPr>
            <a:lvl8pPr indent="-298450" lvl="7" marL="3657600" algn="l">
              <a:lnSpc>
                <a:spcPct val="115000"/>
              </a:lnSpc>
              <a:spcBef>
                <a:spcPts val="1600"/>
              </a:spcBef>
              <a:spcAft>
                <a:spcPts val="0"/>
              </a:spcAft>
              <a:buSzPts val="1100"/>
              <a:buFont typeface="Arial"/>
              <a:buAutoNum type="alphaLcPeriod"/>
              <a:defRPr/>
            </a:lvl8pPr>
            <a:lvl9pPr indent="-298450" lvl="8" marL="4114800" algn="l">
              <a:lnSpc>
                <a:spcPct val="115000"/>
              </a:lnSpc>
              <a:spcBef>
                <a:spcPts val="1600"/>
              </a:spcBef>
              <a:spcAft>
                <a:spcPts val="1600"/>
              </a:spcAft>
              <a:buSzPts val="1100"/>
              <a:buFont typeface="Arial"/>
              <a:buAutoNum type="romanLcPeriod"/>
              <a:defRPr/>
            </a:lvl9pPr>
          </a:lstStyle>
          <a:p/>
        </p:txBody>
      </p:sp>
      <p:sp>
        <p:nvSpPr>
          <p:cNvPr id="19" name="Google Shape;19;p28"/>
          <p:cNvSpPr txBox="1"/>
          <p:nvPr>
            <p:ph type="ctrTitle"/>
          </p:nvPr>
        </p:nvSpPr>
        <p:spPr>
          <a:xfrm>
            <a:off x="1935550" y="359450"/>
            <a:ext cx="52731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b="0" sz="3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29"/>
          <p:cNvSpPr txBox="1"/>
          <p:nvPr>
            <p:ph type="title"/>
          </p:nvPr>
        </p:nvSpPr>
        <p:spPr>
          <a:xfrm>
            <a:off x="2439675" y="362239"/>
            <a:ext cx="42648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 name="Shape 22"/>
        <p:cNvGrpSpPr/>
        <p:nvPr/>
      </p:nvGrpSpPr>
      <p:grpSpPr>
        <a:xfrm>
          <a:off x="0" y="0"/>
          <a:ext cx="0" cy="0"/>
          <a:chOff x="0" y="0"/>
          <a:chExt cx="0" cy="0"/>
        </a:xfrm>
      </p:grpSpPr>
      <p:sp>
        <p:nvSpPr>
          <p:cNvPr id="23" name="Google Shape;23;p30"/>
          <p:cNvSpPr txBox="1"/>
          <p:nvPr>
            <p:ph type="ctrTitle"/>
          </p:nvPr>
        </p:nvSpPr>
        <p:spPr>
          <a:xfrm>
            <a:off x="5826034" y="1395800"/>
            <a:ext cx="2711700" cy="998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000"/>
              <a:buNone/>
              <a:defRPr b="0"/>
            </a:lvl1pPr>
            <a:lvl2pPr lvl="1" algn="r">
              <a:lnSpc>
                <a:spcPct val="100000"/>
              </a:lnSpc>
              <a:spcBef>
                <a:spcPts val="0"/>
              </a:spcBef>
              <a:spcAft>
                <a:spcPts val="0"/>
              </a:spcAft>
              <a:buSzPts val="2400"/>
              <a:buNone/>
              <a:defRPr sz="2400"/>
            </a:lvl2pPr>
            <a:lvl3pPr lvl="2" algn="r">
              <a:lnSpc>
                <a:spcPct val="100000"/>
              </a:lnSpc>
              <a:spcBef>
                <a:spcPts val="0"/>
              </a:spcBef>
              <a:spcAft>
                <a:spcPts val="0"/>
              </a:spcAft>
              <a:buSzPts val="2400"/>
              <a:buNone/>
              <a:defRPr sz="2400"/>
            </a:lvl3pPr>
            <a:lvl4pPr lvl="3" algn="r">
              <a:lnSpc>
                <a:spcPct val="100000"/>
              </a:lnSpc>
              <a:spcBef>
                <a:spcPts val="0"/>
              </a:spcBef>
              <a:spcAft>
                <a:spcPts val="0"/>
              </a:spcAft>
              <a:buSzPts val="2400"/>
              <a:buNone/>
              <a:defRPr sz="2400"/>
            </a:lvl4pPr>
            <a:lvl5pPr lvl="4" algn="r">
              <a:lnSpc>
                <a:spcPct val="100000"/>
              </a:lnSpc>
              <a:spcBef>
                <a:spcPts val="0"/>
              </a:spcBef>
              <a:spcAft>
                <a:spcPts val="0"/>
              </a:spcAft>
              <a:buSzPts val="2400"/>
              <a:buNone/>
              <a:defRPr sz="2400"/>
            </a:lvl5pPr>
            <a:lvl6pPr lvl="5" algn="r">
              <a:lnSpc>
                <a:spcPct val="100000"/>
              </a:lnSpc>
              <a:spcBef>
                <a:spcPts val="0"/>
              </a:spcBef>
              <a:spcAft>
                <a:spcPts val="0"/>
              </a:spcAft>
              <a:buSzPts val="2400"/>
              <a:buNone/>
              <a:defRPr sz="2400"/>
            </a:lvl6pPr>
            <a:lvl7pPr lvl="6" algn="r">
              <a:lnSpc>
                <a:spcPct val="100000"/>
              </a:lnSpc>
              <a:spcBef>
                <a:spcPts val="0"/>
              </a:spcBef>
              <a:spcAft>
                <a:spcPts val="0"/>
              </a:spcAft>
              <a:buSzPts val="2400"/>
              <a:buNone/>
              <a:defRPr sz="2400"/>
            </a:lvl7pPr>
            <a:lvl8pPr lvl="7" algn="r">
              <a:lnSpc>
                <a:spcPct val="100000"/>
              </a:lnSpc>
              <a:spcBef>
                <a:spcPts val="0"/>
              </a:spcBef>
              <a:spcAft>
                <a:spcPts val="0"/>
              </a:spcAft>
              <a:buSzPts val="2400"/>
              <a:buNone/>
              <a:defRPr sz="2400"/>
            </a:lvl8pPr>
            <a:lvl9pPr lvl="8" algn="r">
              <a:lnSpc>
                <a:spcPct val="100000"/>
              </a:lnSpc>
              <a:spcBef>
                <a:spcPts val="0"/>
              </a:spcBef>
              <a:spcAft>
                <a:spcPts val="0"/>
              </a:spcAft>
              <a:buSzPts val="2400"/>
              <a:buNone/>
              <a:defRPr sz="2400"/>
            </a:lvl9pPr>
          </a:lstStyle>
          <a:p/>
        </p:txBody>
      </p:sp>
      <p:sp>
        <p:nvSpPr>
          <p:cNvPr id="24" name="Google Shape;24;p30"/>
          <p:cNvSpPr txBox="1"/>
          <p:nvPr>
            <p:ph idx="1" type="subTitle"/>
          </p:nvPr>
        </p:nvSpPr>
        <p:spPr>
          <a:xfrm>
            <a:off x="5375734" y="2462926"/>
            <a:ext cx="3162000" cy="2016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solidFill>
                  <a:schemeClr val="accent3"/>
                </a:solidFill>
              </a:defRPr>
            </a:lvl1pPr>
            <a:lvl2pPr lvl="1" algn="r">
              <a:lnSpc>
                <a:spcPct val="100000"/>
              </a:lnSpc>
              <a:spcBef>
                <a:spcPts val="1600"/>
              </a:spcBef>
              <a:spcAft>
                <a:spcPts val="0"/>
              </a:spcAft>
              <a:buSzPts val="1400"/>
              <a:buNone/>
              <a:defRPr sz="1600">
                <a:solidFill>
                  <a:schemeClr val="accent3"/>
                </a:solidFill>
              </a:defRPr>
            </a:lvl2pPr>
            <a:lvl3pPr lvl="2" algn="r">
              <a:lnSpc>
                <a:spcPct val="100000"/>
              </a:lnSpc>
              <a:spcBef>
                <a:spcPts val="1600"/>
              </a:spcBef>
              <a:spcAft>
                <a:spcPts val="0"/>
              </a:spcAft>
              <a:buSzPts val="1400"/>
              <a:buNone/>
              <a:defRPr sz="1600">
                <a:solidFill>
                  <a:schemeClr val="accent3"/>
                </a:solidFill>
              </a:defRPr>
            </a:lvl3pPr>
            <a:lvl4pPr lvl="3" algn="r">
              <a:lnSpc>
                <a:spcPct val="100000"/>
              </a:lnSpc>
              <a:spcBef>
                <a:spcPts val="1600"/>
              </a:spcBef>
              <a:spcAft>
                <a:spcPts val="0"/>
              </a:spcAft>
              <a:buSzPts val="1400"/>
              <a:buNone/>
              <a:defRPr sz="1600">
                <a:solidFill>
                  <a:schemeClr val="accent3"/>
                </a:solidFill>
              </a:defRPr>
            </a:lvl4pPr>
            <a:lvl5pPr lvl="4" algn="r">
              <a:lnSpc>
                <a:spcPct val="100000"/>
              </a:lnSpc>
              <a:spcBef>
                <a:spcPts val="1600"/>
              </a:spcBef>
              <a:spcAft>
                <a:spcPts val="0"/>
              </a:spcAft>
              <a:buSzPts val="1400"/>
              <a:buNone/>
              <a:defRPr sz="1600">
                <a:solidFill>
                  <a:schemeClr val="accent3"/>
                </a:solidFill>
              </a:defRPr>
            </a:lvl5pPr>
            <a:lvl6pPr lvl="5" algn="r">
              <a:lnSpc>
                <a:spcPct val="100000"/>
              </a:lnSpc>
              <a:spcBef>
                <a:spcPts val="1600"/>
              </a:spcBef>
              <a:spcAft>
                <a:spcPts val="0"/>
              </a:spcAft>
              <a:buSzPts val="1400"/>
              <a:buNone/>
              <a:defRPr sz="1600">
                <a:solidFill>
                  <a:schemeClr val="accent3"/>
                </a:solidFill>
              </a:defRPr>
            </a:lvl6pPr>
            <a:lvl7pPr lvl="6" algn="r">
              <a:lnSpc>
                <a:spcPct val="100000"/>
              </a:lnSpc>
              <a:spcBef>
                <a:spcPts val="1600"/>
              </a:spcBef>
              <a:spcAft>
                <a:spcPts val="0"/>
              </a:spcAft>
              <a:buSzPts val="1400"/>
              <a:buNone/>
              <a:defRPr sz="1600">
                <a:solidFill>
                  <a:schemeClr val="accent3"/>
                </a:solidFill>
              </a:defRPr>
            </a:lvl7pPr>
            <a:lvl8pPr lvl="7" algn="r">
              <a:lnSpc>
                <a:spcPct val="100000"/>
              </a:lnSpc>
              <a:spcBef>
                <a:spcPts val="1600"/>
              </a:spcBef>
              <a:spcAft>
                <a:spcPts val="0"/>
              </a:spcAft>
              <a:buSzPts val="1400"/>
              <a:buNone/>
              <a:defRPr sz="1600">
                <a:solidFill>
                  <a:schemeClr val="accent3"/>
                </a:solidFill>
              </a:defRPr>
            </a:lvl8pPr>
            <a:lvl9pPr lvl="8" algn="r">
              <a:lnSpc>
                <a:spcPct val="100000"/>
              </a:lnSpc>
              <a:spcBef>
                <a:spcPts val="1600"/>
              </a:spcBef>
              <a:spcAft>
                <a:spcPts val="1600"/>
              </a:spcAft>
              <a:buSzPts val="1400"/>
              <a:buNone/>
              <a:defRPr sz="1600">
                <a:solidFill>
                  <a:schemeClr val="accent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 name="Shape 25"/>
        <p:cNvGrpSpPr/>
        <p:nvPr/>
      </p:nvGrpSpPr>
      <p:grpSpPr>
        <a:xfrm>
          <a:off x="0" y="0"/>
          <a:ext cx="0" cy="0"/>
          <a:chOff x="0" y="0"/>
          <a:chExt cx="0" cy="0"/>
        </a:xfrm>
      </p:grpSpPr>
      <p:sp>
        <p:nvSpPr>
          <p:cNvPr id="26" name="Google Shape;26;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 name="Google Shape;27;p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 name="Google Shape;28;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32"/>
          <p:cNvSpPr txBox="1"/>
          <p:nvPr>
            <p:ph type="title"/>
          </p:nvPr>
        </p:nvSpPr>
        <p:spPr>
          <a:xfrm>
            <a:off x="28585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32"/>
          <p:cNvSpPr txBox="1"/>
          <p:nvPr>
            <p:ph idx="1" type="body"/>
          </p:nvPr>
        </p:nvSpPr>
        <p:spPr>
          <a:xfrm>
            <a:off x="28585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2" name="Google Shape;32;p3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3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 name="Google Shape;34;p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4.jpg"/><Relationship Id="rId3" Type="http://schemas.openxmlformats.org/officeDocument/2006/relationships/image" Target="../media/image5.jpg"/><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4"/>
          <p:cNvSpPr txBox="1"/>
          <p:nvPr/>
        </p:nvSpPr>
        <p:spPr>
          <a:xfrm>
            <a:off x="0" y="-1512332"/>
            <a:ext cx="9144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CFCFCF"/>
                </a:solidFill>
                <a:latin typeface="Arial"/>
                <a:ea typeface="Arial"/>
                <a:cs typeface="Arial"/>
                <a:sym typeface="Arial"/>
              </a:rPr>
              <a:t>www.9slide.vn</a:t>
            </a:r>
            <a:endParaRPr/>
          </a:p>
        </p:txBody>
      </p:sp>
      <p:sp>
        <p:nvSpPr>
          <p:cNvPr id="7" name="Google Shape;7;p24"/>
          <p:cNvSpPr txBox="1"/>
          <p:nvPr>
            <p:ph type="title"/>
          </p:nvPr>
        </p:nvSpPr>
        <p:spPr>
          <a:xfrm>
            <a:off x="28585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1pPr>
            <a:lvl2pPr lvl="1"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2pPr>
            <a:lvl3pPr lvl="2"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3pPr>
            <a:lvl4pPr lvl="3"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4pPr>
            <a:lvl5pPr lvl="4"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5pPr>
            <a:lvl6pPr lvl="5"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6pPr>
            <a:lvl7pPr lvl="6"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7pPr>
            <a:lvl8pPr lvl="7"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8pPr>
            <a:lvl9pPr lvl="8" marR="0" rtl="0" algn="l">
              <a:lnSpc>
                <a:spcPct val="100000"/>
              </a:lnSpc>
              <a:spcBef>
                <a:spcPts val="0"/>
              </a:spcBef>
              <a:spcAft>
                <a:spcPts val="0"/>
              </a:spcAft>
              <a:buClr>
                <a:schemeClr val="dk1"/>
              </a:buClr>
              <a:buSzPts val="2800"/>
              <a:buFont typeface="Redressed"/>
              <a:buNone/>
              <a:defRPr b="0" i="0" sz="2800" u="none" cap="none" strike="noStrike">
                <a:solidFill>
                  <a:schemeClr val="dk1"/>
                </a:solidFill>
                <a:latin typeface="Redressed"/>
                <a:ea typeface="Redressed"/>
                <a:cs typeface="Redressed"/>
                <a:sym typeface="Redressed"/>
              </a:defRPr>
            </a:lvl9pPr>
          </a:lstStyle>
          <a:p/>
        </p:txBody>
      </p:sp>
      <p:sp>
        <p:nvSpPr>
          <p:cNvPr id="8" name="Google Shape;8;p24"/>
          <p:cNvSpPr txBox="1"/>
          <p:nvPr>
            <p:ph idx="1" type="body"/>
          </p:nvPr>
        </p:nvSpPr>
        <p:spPr>
          <a:xfrm>
            <a:off x="28585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Livvic Light"/>
              <a:buChar char="●"/>
              <a:defRPr b="0" i="0" sz="1800" u="none" cap="none" strike="noStrike">
                <a:solidFill>
                  <a:schemeClr val="dk1"/>
                </a:solidFill>
                <a:latin typeface="Livvic Light"/>
                <a:ea typeface="Livvic Light"/>
                <a:cs typeface="Livvic Light"/>
                <a:sym typeface="Livvic Light"/>
              </a:defRPr>
            </a:lvl1pPr>
            <a:lvl2pPr indent="-317500" lvl="1" marL="9144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2pPr>
            <a:lvl3pPr indent="-317500" lvl="2" marL="13716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3pPr>
            <a:lvl4pPr indent="-317500" lvl="3" marL="18288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4pPr>
            <a:lvl5pPr indent="-317500" lvl="4" marL="22860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5pPr>
            <a:lvl6pPr indent="-317500" lvl="5" marL="27432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6pPr>
            <a:lvl7pPr indent="-317500" lvl="6" marL="32004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7pPr>
            <a:lvl8pPr indent="-317500" lvl="7" marL="3657600" marR="0" rtl="0" algn="l">
              <a:lnSpc>
                <a:spcPct val="115000"/>
              </a:lnSpc>
              <a:spcBef>
                <a:spcPts val="1600"/>
              </a:spcBef>
              <a:spcAft>
                <a:spcPts val="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8pPr>
            <a:lvl9pPr indent="-317500" lvl="8" marL="4114800" marR="0" rtl="0" algn="l">
              <a:lnSpc>
                <a:spcPct val="115000"/>
              </a:lnSpc>
              <a:spcBef>
                <a:spcPts val="1600"/>
              </a:spcBef>
              <a:spcAft>
                <a:spcPts val="1600"/>
              </a:spcAft>
              <a:buClr>
                <a:schemeClr val="dk1"/>
              </a:buClr>
              <a:buSzPts val="1400"/>
              <a:buFont typeface="Livvic Light"/>
              <a:buChar char="■"/>
              <a:defRPr b="0" i="0" sz="1400" u="none" cap="none" strike="noStrike">
                <a:solidFill>
                  <a:schemeClr val="dk1"/>
                </a:solidFill>
                <a:latin typeface="Livvic Light"/>
                <a:ea typeface="Livvic Light"/>
                <a:cs typeface="Livvic Light"/>
                <a:sym typeface="Livvic Light"/>
              </a:defRPr>
            </a:lvl9pPr>
          </a:lstStyle>
          <a:p/>
        </p:txBody>
      </p:sp>
      <p:sp>
        <p:nvSpPr>
          <p:cNvPr id="9" name="Google Shape;9;p24"/>
          <p:cNvSpPr/>
          <p:nvPr/>
        </p:nvSpPr>
        <p:spPr>
          <a:xfrm>
            <a:off x="-61798200" y="-878900"/>
            <a:ext cx="1371600" cy="1323925"/>
          </a:xfrm>
          <a:prstGeom prst="ellipse">
            <a:avLst/>
          </a:prstGeom>
          <a:blipFill rotWithShape="1">
            <a:blip r:embed="rId2">
              <a:alphaModFix/>
            </a:blip>
            <a:stretch>
              <a:fillRect b="-1800" l="0" r="-4404507" t="-180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 name="Google Shape;10;p24"/>
          <p:cNvSpPr/>
          <p:nvPr/>
        </p:nvSpPr>
        <p:spPr>
          <a:xfrm>
            <a:off x="-2514600" y="3940135"/>
            <a:ext cx="1371600" cy="1323925"/>
          </a:xfrm>
          <a:prstGeom prst="ellipse">
            <a:avLst/>
          </a:prstGeom>
          <a:blipFill rotWithShape="1">
            <a:blip r:embed="rId3">
              <a:alphaModFix amt="0"/>
            </a:blip>
            <a:stretch>
              <a:fillRect b="-1800" l="0" r="-83331" t="-180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image" Target="../media/image48.jp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48.jp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48.jp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48.jpg"/><Relationship Id="rId6" Type="http://schemas.openxmlformats.org/officeDocument/2006/relationships/image" Target="../media/image10.png"/><Relationship Id="rId7" Type="http://schemas.openxmlformats.org/officeDocument/2006/relationships/slide" Target="/ppt/slides/slide9.xml"/><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6.jpg"/><Relationship Id="rId7"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20.png"/><Relationship Id="rId5" Type="http://schemas.openxmlformats.org/officeDocument/2006/relationships/image" Target="../media/image58.png"/><Relationship Id="rId6" Type="http://schemas.openxmlformats.org/officeDocument/2006/relationships/image" Target="../media/image56.jpg"/><Relationship Id="rId7"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20.png"/><Relationship Id="rId5" Type="http://schemas.openxmlformats.org/officeDocument/2006/relationships/slide" Target="/ppt/slides/slide9.xml"/><Relationship Id="rId6" Type="http://schemas.openxmlformats.org/officeDocument/2006/relationships/image" Target="../media/image58.png"/><Relationship Id="rId7" Type="http://schemas.openxmlformats.org/officeDocument/2006/relationships/image" Target="../media/image56.jpg"/><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60.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slide" Target="/ppt/slides/slide9.xml"/><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20.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61.png"/><Relationship Id="rId5" Type="http://schemas.openxmlformats.org/officeDocument/2006/relationships/image" Target="../media/image2.png"/><Relationship Id="rId6" Type="http://schemas.openxmlformats.org/officeDocument/2006/relationships/image" Target="../media/image57.png"/><Relationship Id="rId7" Type="http://schemas.openxmlformats.org/officeDocument/2006/relationships/image" Target="../media/image43.png"/><Relationship Id="rId8"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17.png"/></Relationships>
</file>

<file path=ppt/slides/_rels/slide20.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10.png"/><Relationship Id="rId12"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48.jp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66.png"/><Relationship Id="rId8" Type="http://schemas.openxmlformats.org/officeDocument/2006/relationships/image" Target="../media/image64.jpg"/></Relationships>
</file>

<file path=ppt/slides/_rels/slide21.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56.jpg"/><Relationship Id="rId13" Type="http://schemas.openxmlformats.org/officeDocument/2006/relationships/image" Target="../media/image42.pn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3.png"/><Relationship Id="rId14" Type="http://schemas.openxmlformats.org/officeDocument/2006/relationships/image" Target="../media/image65.jp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69.png"/><Relationship Id="rId8" Type="http://schemas.openxmlformats.org/officeDocument/2006/relationships/image" Target="../media/image62.jpg"/></Relationships>
</file>

<file path=ppt/slides/_rels/slide22.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68.jpg"/><Relationship Id="rId13" Type="http://schemas.openxmlformats.org/officeDocument/2006/relationships/image" Target="../media/image41.jp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0.png"/><Relationship Id="rId14" Type="http://schemas.openxmlformats.org/officeDocument/2006/relationships/image" Target="../media/image70.pn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69.png"/><Relationship Id="rId8" Type="http://schemas.openxmlformats.org/officeDocument/2006/relationships/image" Target="../media/image7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72.png"/><Relationship Id="rId5" Type="http://schemas.openxmlformats.org/officeDocument/2006/relationships/image" Target="../media/image67.png"/><Relationship Id="rId6" Type="http://schemas.openxmlformats.org/officeDocument/2006/relationships/image" Target="../media/image58.png"/><Relationship Id="rId7" Type="http://schemas.openxmlformats.org/officeDocument/2006/relationships/image" Target="../media/image20.png"/><Relationship Id="rId8" Type="http://schemas.openxmlformats.org/officeDocument/2006/relationships/image" Target="../media/image74.png"/></Relationships>
</file>

<file path=ppt/slides/_rels/slide3.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slide" Target="/ppt/slides/slide6.xml"/><Relationship Id="rId13" Type="http://schemas.openxmlformats.org/officeDocument/2006/relationships/image" Target="../media/image21.png"/><Relationship Id="rId12" Type="http://schemas.openxmlformats.org/officeDocument/2006/relationships/slide" Target="/ppt/slides/slide4.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25.png"/><Relationship Id="rId15" Type="http://schemas.openxmlformats.org/officeDocument/2006/relationships/image" Target="../media/image19.png"/><Relationship Id="rId14" Type="http://schemas.openxmlformats.org/officeDocument/2006/relationships/slide" Target="/ppt/slides/slide7.xml"/><Relationship Id="rId17" Type="http://schemas.openxmlformats.org/officeDocument/2006/relationships/image" Target="../media/image10.png"/><Relationship Id="rId16"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slide" Target="/ppt/slid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slide" Target="/ppt/slides/slide3.xml"/><Relationship Id="rId7" Type="http://schemas.openxmlformats.org/officeDocument/2006/relationships/image" Target="../media/image15.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slide" Target="/ppt/slides/slide3.xm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43.png"/><Relationship Id="rId6" Type="http://schemas.openxmlformats.org/officeDocument/2006/relationships/slide" Target="/ppt/slides/slide3.xml"/><Relationship Id="rId7" Type="http://schemas.openxmlformats.org/officeDocument/2006/relationships/image" Target="../media/image15.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49.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7.pn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42.png"/><Relationship Id="rId8" Type="http://schemas.openxmlformats.org/officeDocument/2006/relationships/image" Target="../media/image41.jpg"/></Relationships>
</file>

<file path=ppt/slides/_rels/slide9.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4.png"/><Relationship Id="rId13" Type="http://schemas.openxmlformats.org/officeDocument/2006/relationships/image" Target="../media/image10.png"/><Relationship Id="rId12"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slide" Target="/ppt/slides/slide10.xml"/><Relationship Id="rId9" Type="http://schemas.openxmlformats.org/officeDocument/2006/relationships/image" Target="../media/image38.jpg"/><Relationship Id="rId15" Type="http://schemas.openxmlformats.org/officeDocument/2006/relationships/image" Target="../media/image44.png"/><Relationship Id="rId14" Type="http://schemas.openxmlformats.org/officeDocument/2006/relationships/slide" Target="/ppt/slides/slide19.xml"/><Relationship Id="rId5" Type="http://schemas.openxmlformats.org/officeDocument/2006/relationships/image" Target="../media/image46.jpg"/><Relationship Id="rId6" Type="http://schemas.openxmlformats.org/officeDocument/2006/relationships/slide" Target="/ppt/slides/slide17.xml"/><Relationship Id="rId7" Type="http://schemas.openxmlformats.org/officeDocument/2006/relationships/image" Target="../media/image40.png"/><Relationship Id="rId8" Type="http://schemas.openxmlformats.org/officeDocument/2006/relationships/slide" Target="/ppt/slides/slide1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pic>
        <p:nvPicPr>
          <p:cNvPr id="39" name="Google Shape;39;p1"/>
          <p:cNvPicPr preferRelativeResize="0"/>
          <p:nvPr/>
        </p:nvPicPr>
        <p:blipFill rotWithShape="1">
          <a:blip r:embed="rId3">
            <a:alphaModFix amt="8000"/>
          </a:blip>
          <a:srcRect b="0" l="0" r="0" t="0"/>
          <a:stretch/>
        </p:blipFill>
        <p:spPr>
          <a:xfrm flipH="1">
            <a:off x="-1349911" y="-2671519"/>
            <a:ext cx="11636910" cy="10244126"/>
          </a:xfrm>
          <a:prstGeom prst="rect">
            <a:avLst/>
          </a:prstGeom>
          <a:noFill/>
          <a:ln>
            <a:noFill/>
          </a:ln>
        </p:spPr>
      </p:pic>
      <p:sp>
        <p:nvSpPr>
          <p:cNvPr id="40" name="Google Shape;40;p1"/>
          <p:cNvSpPr txBox="1"/>
          <p:nvPr>
            <p:ph idx="1" type="subTitle"/>
          </p:nvPr>
        </p:nvSpPr>
        <p:spPr>
          <a:xfrm>
            <a:off x="3077650" y="3529150"/>
            <a:ext cx="29886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800"/>
              <a:buNone/>
            </a:pPr>
            <a:r>
              <a:rPr b="1" lang="en-US" sz="2000">
                <a:latin typeface="Arial"/>
                <a:ea typeface="Arial"/>
                <a:cs typeface="Arial"/>
                <a:sym typeface="Arial"/>
              </a:rPr>
              <a:t>Thực hiện: EduFive</a:t>
            </a:r>
            <a:endParaRPr b="1" sz="2000">
              <a:latin typeface="Arial"/>
              <a:ea typeface="Arial"/>
              <a:cs typeface="Arial"/>
              <a:sym typeface="Arial"/>
            </a:endParaRPr>
          </a:p>
        </p:txBody>
      </p:sp>
      <p:sp>
        <p:nvSpPr>
          <p:cNvPr id="41" name="Google Shape;41;p1"/>
          <p:cNvSpPr txBox="1"/>
          <p:nvPr>
            <p:ph type="ctrTitle"/>
          </p:nvPr>
        </p:nvSpPr>
        <p:spPr>
          <a:xfrm>
            <a:off x="1923750" y="1091550"/>
            <a:ext cx="5296500" cy="2217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lang="en-US"/>
              <a:t>TOÁN</a:t>
            </a:r>
            <a:br>
              <a:rPr lang="en-US"/>
            </a:br>
            <a:r>
              <a:rPr lang="en-US"/>
              <a:t>LỚP 5</a:t>
            </a:r>
            <a:endParaRPr/>
          </a:p>
        </p:txBody>
      </p:sp>
      <p:pic>
        <p:nvPicPr>
          <p:cNvPr id="42" name="Google Shape;42;p1"/>
          <p:cNvPicPr preferRelativeResize="0"/>
          <p:nvPr/>
        </p:nvPicPr>
        <p:blipFill rotWithShape="1">
          <a:blip r:embed="rId4">
            <a:alphaModFix/>
          </a:blip>
          <a:srcRect b="0" l="0" r="0" t="0"/>
          <a:stretch/>
        </p:blipFill>
        <p:spPr>
          <a:xfrm>
            <a:off x="-305275" y="3528900"/>
            <a:ext cx="3216325" cy="2149201"/>
          </a:xfrm>
          <a:prstGeom prst="rect">
            <a:avLst/>
          </a:prstGeom>
          <a:noFill/>
          <a:ln>
            <a:noFill/>
          </a:ln>
        </p:spPr>
      </p:pic>
      <p:pic>
        <p:nvPicPr>
          <p:cNvPr id="43" name="Google Shape;43;p1"/>
          <p:cNvPicPr preferRelativeResize="0"/>
          <p:nvPr/>
        </p:nvPicPr>
        <p:blipFill rotWithShape="1">
          <a:blip r:embed="rId5">
            <a:alphaModFix/>
          </a:blip>
          <a:srcRect b="0" l="0" r="0" t="0"/>
          <a:stretch/>
        </p:blipFill>
        <p:spPr>
          <a:xfrm flipH="1">
            <a:off x="5697579" y="-28575"/>
            <a:ext cx="3803347" cy="3348136"/>
          </a:xfrm>
          <a:prstGeom prst="rect">
            <a:avLst/>
          </a:prstGeom>
          <a:noFill/>
          <a:ln>
            <a:noFill/>
          </a:ln>
        </p:spPr>
      </p:pic>
      <p:grpSp>
        <p:nvGrpSpPr>
          <p:cNvPr id="44" name="Google Shape;44;p1"/>
          <p:cNvGrpSpPr/>
          <p:nvPr/>
        </p:nvGrpSpPr>
        <p:grpSpPr>
          <a:xfrm>
            <a:off x="3444291" y="3308807"/>
            <a:ext cx="2255901" cy="69575"/>
            <a:chOff x="446800" y="1721825"/>
            <a:chExt cx="259025" cy="18325"/>
          </a:xfrm>
        </p:grpSpPr>
        <p:sp>
          <p:nvSpPr>
            <p:cNvPr id="45" name="Google Shape;45;p1"/>
            <p:cNvSpPr/>
            <p:nvPr/>
          </p:nvSpPr>
          <p:spPr>
            <a:xfrm>
              <a:off x="447225" y="1724725"/>
              <a:ext cx="258600" cy="15425"/>
            </a:xfrm>
            <a:custGeom>
              <a:rect b="b" l="l" r="r" t="t"/>
              <a:pathLst>
                <a:path extrusionOk="0" h="617" w="10344">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1"/>
            <p:cNvSpPr/>
            <p:nvPr/>
          </p:nvSpPr>
          <p:spPr>
            <a:xfrm>
              <a:off x="446800" y="1721825"/>
              <a:ext cx="258725" cy="10325"/>
            </a:xfrm>
            <a:custGeom>
              <a:rect b="b" l="l" r="r" t="t"/>
              <a:pathLst>
                <a:path extrusionOk="0" h="413" w="10349">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es petits explorateurs | Safari kids, Cartoon illustration, Boy cartoon  characters" id="47" name="Google Shape;47;p1"/>
          <p:cNvPicPr preferRelativeResize="0"/>
          <p:nvPr/>
        </p:nvPicPr>
        <p:blipFill rotWithShape="1">
          <a:blip r:embed="rId6">
            <a:alphaModFix/>
          </a:blip>
          <a:srcRect b="0" l="0" r="60735" t="0"/>
          <a:stretch/>
        </p:blipFill>
        <p:spPr>
          <a:xfrm>
            <a:off x="1177940" y="2174625"/>
            <a:ext cx="1565183" cy="2428875"/>
          </a:xfrm>
          <a:prstGeom prst="rect">
            <a:avLst/>
          </a:prstGeom>
          <a:noFill/>
          <a:ln>
            <a:noFill/>
          </a:ln>
        </p:spPr>
      </p:pic>
      <p:pic>
        <p:nvPicPr>
          <p:cNvPr descr="Les petits explorateurs | Safari kids, Cartoon illustration, Boy cartoon  characters" id="48" name="Google Shape;48;p1"/>
          <p:cNvPicPr preferRelativeResize="0"/>
          <p:nvPr/>
        </p:nvPicPr>
        <p:blipFill rotWithShape="1">
          <a:blip r:embed="rId7">
            <a:alphaModFix/>
          </a:blip>
          <a:srcRect b="0" l="52093" r="0" t="0"/>
          <a:stretch/>
        </p:blipFill>
        <p:spPr>
          <a:xfrm>
            <a:off x="6831121" y="919133"/>
            <a:ext cx="1909670" cy="2428875"/>
          </a:xfrm>
          <a:prstGeom prst="rect">
            <a:avLst/>
          </a:prstGeom>
          <a:noFill/>
          <a:ln>
            <a:noFill/>
          </a:ln>
        </p:spPr>
      </p:pic>
      <p:pic>
        <p:nvPicPr>
          <p:cNvPr descr="Man Cartoon png download - 402*832 - Free Transparent National  Archaeological Museum png Download. - CleanPNG / KissPNG" id="49" name="Google Shape;49;p1"/>
          <p:cNvPicPr preferRelativeResize="0"/>
          <p:nvPr/>
        </p:nvPicPr>
        <p:blipFill rotWithShape="1">
          <a:blip r:embed="rId8">
            <a:alphaModFix/>
          </a:blip>
          <a:srcRect b="0" l="23336" r="27899" t="0"/>
          <a:stretch/>
        </p:blipFill>
        <p:spPr>
          <a:xfrm flipH="1">
            <a:off x="377542" y="1496643"/>
            <a:ext cx="1363956" cy="2610307"/>
          </a:xfrm>
          <a:prstGeom prst="rect">
            <a:avLst/>
          </a:prstGeom>
          <a:noFill/>
          <a:ln>
            <a:noFill/>
          </a:ln>
        </p:spPr>
      </p:pic>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p:tgtEl>
                                          <p:spTgt spid="39"/>
                                        </p:tgtEl>
                                        <p:attrNameLst>
                                          <p:attrName>ppt_w</p:attrName>
                                        </p:attrNameLst>
                                      </p:cBhvr>
                                      <p:tavLst>
                                        <p:tav fmla="" tm="0">
                                          <p:val>
                                            <p:strVal val="0"/>
                                          </p:val>
                                        </p:tav>
                                        <p:tav fmla="" tm="100000">
                                          <p:val>
                                            <p:strVal val="#ppt_w"/>
                                          </p:val>
                                        </p:tav>
                                      </p:tavLst>
                                    </p:anim>
                                    <p:anim calcmode="lin" valueType="num">
                                      <p:cBhvr additive="base">
                                        <p:cTn dur="500"/>
                                        <p:tgtEl>
                                          <p:spTgt spid="39"/>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p:tgtEl>
                                          <p:spTgt spid="4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p:tgtEl>
                                          <p:spTgt spid="4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p:tgtEl>
                                          <p:spTgt spid="42"/>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1000"/>
                                        <p:tgtEl>
                                          <p:spTgt spid="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p:tgtEl>
                                          <p:spTgt spid="47"/>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p:tgtEl>
                                          <p:spTgt spid="41"/>
                                        </p:tgtEl>
                                        <p:attrNameLst>
                                          <p:attrName>ppt_w</p:attrName>
                                        </p:attrNameLst>
                                      </p:cBhvr>
                                      <p:tavLst>
                                        <p:tav fmla="" tm="0">
                                          <p:val>
                                            <p:strVal val="0"/>
                                          </p:val>
                                        </p:tav>
                                        <p:tav fmla="" tm="100000">
                                          <p:val>
                                            <p:strVal val="#ppt_w"/>
                                          </p:val>
                                        </p:tav>
                                      </p:tavLst>
                                    </p:anim>
                                    <p:anim calcmode="lin" valueType="num">
                                      <p:cBhvr additive="base">
                                        <p:cTn dur="1000"/>
                                        <p:tgtEl>
                                          <p:spTgt spid="41"/>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p:tgtEl>
                                          <p:spTgt spid="40"/>
                                        </p:tgtEl>
                                        <p:attrNameLst>
                                          <p:attrName>ppt_w</p:attrName>
                                        </p:attrNameLst>
                                      </p:cBhvr>
                                      <p:tavLst>
                                        <p:tav fmla="" tm="0">
                                          <p:val>
                                            <p:strVal val="0"/>
                                          </p:val>
                                        </p:tav>
                                        <p:tav fmla="" tm="100000">
                                          <p:val>
                                            <p:strVal val="#ppt_w"/>
                                          </p:val>
                                        </p:tav>
                                      </p:tavLst>
                                    </p:anim>
                                    <p:anim calcmode="lin" valueType="num">
                                      <p:cBhvr additive="base">
                                        <p:cTn dur="1000"/>
                                        <p:tgtEl>
                                          <p:spTgt spid="4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0"/>
          <p:cNvPicPr preferRelativeResize="0"/>
          <p:nvPr/>
        </p:nvPicPr>
        <p:blipFill rotWithShape="1">
          <a:blip r:embed="rId3">
            <a:alphaModFix amt="20000"/>
          </a:blip>
          <a:srcRect b="6798" l="0" r="0" t="6807"/>
          <a:stretch/>
        </p:blipFill>
        <p:spPr>
          <a:xfrm>
            <a:off x="1452166" y="1373983"/>
            <a:ext cx="7867426" cy="3769518"/>
          </a:xfrm>
          <a:prstGeom prst="rect">
            <a:avLst/>
          </a:prstGeom>
          <a:noFill/>
          <a:ln>
            <a:noFill/>
          </a:ln>
        </p:spPr>
      </p:pic>
      <p:pic>
        <p:nvPicPr>
          <p:cNvPr id="211" name="Google Shape;211;p10"/>
          <p:cNvPicPr preferRelativeResize="0"/>
          <p:nvPr/>
        </p:nvPicPr>
        <p:blipFill rotWithShape="1">
          <a:blip r:embed="rId4">
            <a:alphaModFix/>
          </a:blip>
          <a:srcRect b="0" l="0" r="0" t="0"/>
          <a:stretch/>
        </p:blipFill>
        <p:spPr>
          <a:xfrm>
            <a:off x="-1833591" y="-196701"/>
            <a:ext cx="3216325" cy="2149201"/>
          </a:xfrm>
          <a:prstGeom prst="rect">
            <a:avLst/>
          </a:prstGeom>
          <a:noFill/>
          <a:ln>
            <a:noFill/>
          </a:ln>
        </p:spPr>
      </p:pic>
      <p:sp>
        <p:nvSpPr>
          <p:cNvPr id="212" name="Google Shape;212;p10"/>
          <p:cNvSpPr/>
          <p:nvPr/>
        </p:nvSpPr>
        <p:spPr>
          <a:xfrm>
            <a:off x="1439466" y="1015604"/>
            <a:ext cx="647700" cy="716756"/>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213" name="Google Shape;213;p10"/>
          <p:cNvSpPr txBox="1"/>
          <p:nvPr/>
        </p:nvSpPr>
        <p:spPr>
          <a:xfrm>
            <a:off x="437964" y="315504"/>
            <a:ext cx="4154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Times New Roman"/>
                <a:ea typeface="Times New Roman"/>
                <a:cs typeface="Times New Roman"/>
                <a:sym typeface="Times New Roman"/>
              </a:rPr>
              <a:t>1</a:t>
            </a:r>
            <a:endParaRPr/>
          </a:p>
        </p:txBody>
      </p:sp>
      <p:sp>
        <p:nvSpPr>
          <p:cNvPr id="214" name="Google Shape;214;p10"/>
          <p:cNvSpPr txBox="1"/>
          <p:nvPr/>
        </p:nvSpPr>
        <p:spPr>
          <a:xfrm>
            <a:off x="1576387" y="1840625"/>
            <a:ext cx="63436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a)     5 ha;   2 km</a:t>
            </a:r>
            <a:r>
              <a:rPr b="1" baseline="30000" i="0" lang="en-US" sz="3200" u="none" cap="none" strike="noStrike">
                <a:solidFill>
                  <a:schemeClr val="dk1"/>
                </a:solidFill>
                <a:latin typeface="Times New Roman"/>
                <a:ea typeface="Times New Roman"/>
                <a:cs typeface="Times New Roman"/>
                <a:sym typeface="Times New Roman"/>
              </a:rPr>
              <a:t>2</a:t>
            </a:r>
            <a:r>
              <a:rPr b="1" i="0" lang="en-US" sz="3200" u="none" cap="none" strike="noStrike">
                <a:solidFill>
                  <a:schemeClr val="dk1"/>
                </a:solidFill>
                <a:latin typeface="Times New Roman"/>
                <a:ea typeface="Times New Roman"/>
                <a:cs typeface="Times New Roman"/>
                <a:sym typeface="Times New Roman"/>
              </a:rPr>
              <a:t> </a:t>
            </a:r>
            <a:endParaRPr/>
          </a:p>
        </p:txBody>
      </p:sp>
      <p:sp>
        <p:nvSpPr>
          <p:cNvPr id="215" name="Google Shape;215;p10"/>
          <p:cNvSpPr txBox="1"/>
          <p:nvPr/>
        </p:nvSpPr>
        <p:spPr>
          <a:xfrm>
            <a:off x="1576386" y="2758679"/>
            <a:ext cx="665321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b)     400dm</a:t>
            </a:r>
            <a:r>
              <a:rPr b="1" baseline="30000" i="0" lang="en-US" sz="3200" u="none" cap="none" strike="noStrike">
                <a:solidFill>
                  <a:schemeClr val="dk1"/>
                </a:solidFill>
                <a:latin typeface="Times New Roman"/>
                <a:ea typeface="Times New Roman"/>
                <a:cs typeface="Times New Roman"/>
                <a:sym typeface="Times New Roman"/>
              </a:rPr>
              <a:t>2</a:t>
            </a:r>
            <a:r>
              <a:rPr b="1" i="0" lang="en-US" sz="3200" u="none" cap="none" strike="noStrike">
                <a:solidFill>
                  <a:schemeClr val="dk1"/>
                </a:solidFill>
                <a:latin typeface="Times New Roman"/>
                <a:ea typeface="Times New Roman"/>
                <a:cs typeface="Times New Roman"/>
                <a:sym typeface="Times New Roman"/>
              </a:rPr>
              <a:t>;   1500dm</a:t>
            </a:r>
            <a:r>
              <a:rPr b="1" baseline="30000" i="0" lang="en-US" sz="3200" u="none" cap="none" strike="noStrike">
                <a:solidFill>
                  <a:schemeClr val="dk1"/>
                </a:solidFill>
                <a:latin typeface="Times New Roman"/>
                <a:ea typeface="Times New Roman"/>
                <a:cs typeface="Times New Roman"/>
                <a:sym typeface="Times New Roman"/>
              </a:rPr>
              <a:t>2</a:t>
            </a:r>
            <a:r>
              <a:rPr b="1" i="0" lang="en-US" sz="3200" u="none" cap="none" strike="noStrike">
                <a:solidFill>
                  <a:schemeClr val="dk1"/>
                </a:solidFill>
                <a:latin typeface="Times New Roman"/>
                <a:ea typeface="Times New Roman"/>
                <a:cs typeface="Times New Roman"/>
                <a:sym typeface="Times New Roman"/>
              </a:rPr>
              <a:t>;   70 000 cm</a:t>
            </a:r>
            <a:r>
              <a:rPr b="1" baseline="30000" i="0" lang="en-US" sz="3200" u="none" cap="none" strike="noStrike">
                <a:solidFill>
                  <a:schemeClr val="dk1"/>
                </a:solidFill>
                <a:latin typeface="Times New Roman"/>
                <a:ea typeface="Times New Roman"/>
                <a:cs typeface="Times New Roman"/>
                <a:sym typeface="Times New Roman"/>
              </a:rPr>
              <a:t>2  </a:t>
            </a:r>
            <a:endParaRPr/>
          </a:p>
        </p:txBody>
      </p:sp>
      <p:sp>
        <p:nvSpPr>
          <p:cNvPr id="216" name="Google Shape;216;p10"/>
          <p:cNvSpPr txBox="1"/>
          <p:nvPr/>
        </p:nvSpPr>
        <p:spPr>
          <a:xfrm>
            <a:off x="1382734" y="397997"/>
            <a:ext cx="6491266"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Viết các số đo sau dưới dạng số đo có đơn vị là mét vuông: </a:t>
            </a:r>
            <a:endParaRPr/>
          </a:p>
        </p:txBody>
      </p:sp>
      <p:pic>
        <p:nvPicPr>
          <p:cNvPr descr="IndiBoy - Thợ săn kho báu chóng mặt [v.1.61] Tải xuống APK MOD Miễn phí cho  Android" id="217" name="Google Shape;217;p10"/>
          <p:cNvPicPr preferRelativeResize="0"/>
          <p:nvPr/>
        </p:nvPicPr>
        <p:blipFill rotWithShape="1">
          <a:blip r:embed="rId5">
            <a:alphaModFix/>
          </a:blip>
          <a:srcRect b="0" l="0" r="0" t="0"/>
          <a:stretch/>
        </p:blipFill>
        <p:spPr>
          <a:xfrm>
            <a:off x="7858125" y="-10715"/>
            <a:ext cx="1285875" cy="1285875"/>
          </a:xfrm>
          <a:prstGeom prst="rect">
            <a:avLst/>
          </a:prstGeom>
          <a:noFill/>
          <a:ln>
            <a:noFill/>
          </a:ln>
        </p:spPr>
      </p:pic>
      <p:pic>
        <p:nvPicPr>
          <p:cNvPr descr="Man Cartoon png download - 402*832 - Free Transparent National  Archaeological Museum png Download. - CleanPNG / KissPNG" id="218" name="Google Shape;218;p10"/>
          <p:cNvPicPr preferRelativeResize="0"/>
          <p:nvPr/>
        </p:nvPicPr>
        <p:blipFill rotWithShape="1">
          <a:blip r:embed="rId6">
            <a:alphaModFix/>
          </a:blip>
          <a:srcRect b="0" l="22202" r="22785" t="0"/>
          <a:stretch/>
        </p:blipFill>
        <p:spPr>
          <a:xfrm>
            <a:off x="84113" y="2570107"/>
            <a:ext cx="1538699" cy="2610307"/>
          </a:xfrm>
          <a:prstGeom prst="rect">
            <a:avLst/>
          </a:prstGeom>
          <a:noFill/>
          <a:ln>
            <a:noFill/>
          </a:ln>
        </p:spPr>
      </p:pic>
      <p:cxnSp>
        <p:nvCxnSpPr>
          <p:cNvPr id="219" name="Google Shape;219;p10"/>
          <p:cNvCxnSpPr/>
          <p:nvPr/>
        </p:nvCxnSpPr>
        <p:spPr>
          <a:xfrm>
            <a:off x="3581400" y="1373983"/>
            <a:ext cx="1752600" cy="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500"/>
                                        <p:tgtEl>
                                          <p:spTgt spid="214"/>
                                        </p:tgtEl>
                                        <p:attrNameLst>
                                          <p:attrName>ppt_w</p:attrName>
                                        </p:attrNameLst>
                                      </p:cBhvr>
                                      <p:tavLst>
                                        <p:tav fmla="" tm="0">
                                          <p:val>
                                            <p:strVal val="0"/>
                                          </p:val>
                                        </p:tav>
                                        <p:tav fmla="" tm="100000">
                                          <p:val>
                                            <p:strVal val="#ppt_w"/>
                                          </p:val>
                                        </p:tav>
                                      </p:tavLst>
                                    </p:anim>
                                    <p:anim calcmode="lin" valueType="num">
                                      <p:cBhvr additive="base">
                                        <p:cTn dur="500"/>
                                        <p:tgtEl>
                                          <p:spTgt spid="21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500"/>
                                        <p:tgtEl>
                                          <p:spTgt spid="215"/>
                                        </p:tgtEl>
                                        <p:attrNameLst>
                                          <p:attrName>ppt_w</p:attrName>
                                        </p:attrNameLst>
                                      </p:cBhvr>
                                      <p:tavLst>
                                        <p:tav fmla="" tm="0">
                                          <p:val>
                                            <p:strVal val="0"/>
                                          </p:val>
                                        </p:tav>
                                        <p:tav fmla="" tm="100000">
                                          <p:val>
                                            <p:strVal val="#ppt_w"/>
                                          </p:val>
                                        </p:tav>
                                      </p:tavLst>
                                    </p:anim>
                                    <p:anim calcmode="lin" valueType="num">
                                      <p:cBhvr additive="base">
                                        <p:cTn dur="500"/>
                                        <p:tgtEl>
                                          <p:spTgt spid="2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500"/>
                                        <p:tgtEl>
                                          <p:spTgt spid="216"/>
                                        </p:tgtEl>
                                        <p:attrNameLst>
                                          <p:attrName>ppt_w</p:attrName>
                                        </p:attrNameLst>
                                      </p:cBhvr>
                                      <p:tavLst>
                                        <p:tav fmla="" tm="0">
                                          <p:val>
                                            <p:strVal val="0"/>
                                          </p:val>
                                        </p:tav>
                                        <p:tav fmla="" tm="100000">
                                          <p:val>
                                            <p:strVal val="#ppt_w"/>
                                          </p:val>
                                        </p:tav>
                                      </p:tavLst>
                                    </p:anim>
                                    <p:anim calcmode="lin" valueType="num">
                                      <p:cBhvr additive="base">
                                        <p:cTn dur="500"/>
                                        <p:tgtEl>
                                          <p:spTgt spid="2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1"/>
          <p:cNvPicPr preferRelativeResize="0"/>
          <p:nvPr/>
        </p:nvPicPr>
        <p:blipFill rotWithShape="1">
          <a:blip r:embed="rId3">
            <a:alphaModFix amt="20000"/>
          </a:blip>
          <a:srcRect b="6798" l="0" r="0" t="6807"/>
          <a:stretch/>
        </p:blipFill>
        <p:spPr>
          <a:xfrm>
            <a:off x="1452166" y="1373982"/>
            <a:ext cx="7867426" cy="3823151"/>
          </a:xfrm>
          <a:prstGeom prst="rect">
            <a:avLst/>
          </a:prstGeom>
          <a:noFill/>
          <a:ln>
            <a:noFill/>
          </a:ln>
        </p:spPr>
      </p:pic>
      <p:sp>
        <p:nvSpPr>
          <p:cNvPr id="225" name="Google Shape;225;p11"/>
          <p:cNvSpPr txBox="1"/>
          <p:nvPr/>
        </p:nvSpPr>
        <p:spPr>
          <a:xfrm>
            <a:off x="2362200" y="1516290"/>
            <a:ext cx="536171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a) 5 ha =               m</a:t>
            </a:r>
            <a:r>
              <a:rPr b="1" baseline="30000" i="0" lang="en-US" sz="2550" u="none" cap="none" strike="noStrike">
                <a:solidFill>
                  <a:schemeClr val="dk1"/>
                </a:solidFill>
                <a:latin typeface="Times New Roman"/>
                <a:ea typeface="Times New Roman"/>
                <a:cs typeface="Times New Roman"/>
                <a:sym typeface="Times New Roman"/>
              </a:rPr>
              <a:t>2</a:t>
            </a:r>
            <a:endParaRPr b="1" i="0" sz="2550" u="none" cap="none" strike="noStrike">
              <a:solidFill>
                <a:schemeClr val="dk1"/>
              </a:solidFill>
              <a:latin typeface="Times New Roman"/>
              <a:ea typeface="Times New Roman"/>
              <a:cs typeface="Times New Roman"/>
              <a:sym typeface="Times New Roman"/>
            </a:endParaRPr>
          </a:p>
        </p:txBody>
      </p:sp>
      <p:sp>
        <p:nvSpPr>
          <p:cNvPr id="226" name="Google Shape;226;p11"/>
          <p:cNvSpPr txBox="1"/>
          <p:nvPr/>
        </p:nvSpPr>
        <p:spPr>
          <a:xfrm>
            <a:off x="2325290" y="2829549"/>
            <a:ext cx="3981429"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b) 400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227" name="Google Shape;227;p11"/>
          <p:cNvSpPr txBox="1"/>
          <p:nvPr/>
        </p:nvSpPr>
        <p:spPr>
          <a:xfrm>
            <a:off x="2722960" y="2152083"/>
            <a:ext cx="5361709"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2 km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b="1" i="0" sz="2550" u="none" cap="none" strike="noStrike">
              <a:solidFill>
                <a:schemeClr val="dk1"/>
              </a:solidFill>
              <a:latin typeface="Times New Roman"/>
              <a:ea typeface="Times New Roman"/>
              <a:cs typeface="Times New Roman"/>
              <a:sym typeface="Times New Roman"/>
            </a:endParaRPr>
          </a:p>
        </p:txBody>
      </p:sp>
      <p:sp>
        <p:nvSpPr>
          <p:cNvPr id="228" name="Google Shape;228;p11"/>
          <p:cNvSpPr txBox="1"/>
          <p:nvPr/>
        </p:nvSpPr>
        <p:spPr>
          <a:xfrm>
            <a:off x="2722958" y="3502252"/>
            <a:ext cx="3981429"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1500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a:t>
            </a:r>
            <a:endParaRPr/>
          </a:p>
        </p:txBody>
      </p:sp>
      <p:sp>
        <p:nvSpPr>
          <p:cNvPr id="229" name="Google Shape;229;p11"/>
          <p:cNvSpPr txBox="1"/>
          <p:nvPr/>
        </p:nvSpPr>
        <p:spPr>
          <a:xfrm>
            <a:off x="2739627" y="4149952"/>
            <a:ext cx="3981429"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70 000 cm</a:t>
            </a:r>
            <a:r>
              <a:rPr b="1" baseline="30000" i="0" lang="en-US" sz="2550" u="none" cap="none" strike="noStrike">
                <a:solidFill>
                  <a:schemeClr val="dk1"/>
                </a:solidFill>
                <a:latin typeface="Times New Roman"/>
                <a:ea typeface="Times New Roman"/>
                <a:cs typeface="Times New Roman"/>
                <a:sym typeface="Times New Roman"/>
              </a:rPr>
              <a:t>2 </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230" name="Google Shape;230;p11"/>
          <p:cNvSpPr txBox="1"/>
          <p:nvPr/>
        </p:nvSpPr>
        <p:spPr>
          <a:xfrm>
            <a:off x="3668316" y="1472237"/>
            <a:ext cx="128468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31" name="Google Shape;231;p11"/>
          <p:cNvSpPr txBox="1"/>
          <p:nvPr/>
        </p:nvSpPr>
        <p:spPr>
          <a:xfrm>
            <a:off x="3971924" y="2163088"/>
            <a:ext cx="12454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32" name="Google Shape;232;p11"/>
          <p:cNvSpPr txBox="1"/>
          <p:nvPr/>
        </p:nvSpPr>
        <p:spPr>
          <a:xfrm>
            <a:off x="4188617" y="2810788"/>
            <a:ext cx="12454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33" name="Google Shape;233;p11"/>
          <p:cNvSpPr txBox="1"/>
          <p:nvPr/>
        </p:nvSpPr>
        <p:spPr>
          <a:xfrm>
            <a:off x="4620815" y="4147859"/>
            <a:ext cx="124549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34" name="Google Shape;234;p11"/>
          <p:cNvSpPr txBox="1"/>
          <p:nvPr/>
        </p:nvSpPr>
        <p:spPr>
          <a:xfrm>
            <a:off x="4306490" y="3458488"/>
            <a:ext cx="124549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35" name="Google Shape;235;p11"/>
          <p:cNvSpPr txBox="1"/>
          <p:nvPr/>
        </p:nvSpPr>
        <p:spPr>
          <a:xfrm>
            <a:off x="1457630" y="449278"/>
            <a:ext cx="6310312"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Viết các số đo sau dưới dạng số đo có đơn vị là </a:t>
            </a:r>
            <a:r>
              <a:rPr b="1" i="0" lang="en-US" sz="3200" u="none" cap="none" strike="noStrike">
                <a:solidFill>
                  <a:srgbClr val="FF0000"/>
                </a:solidFill>
                <a:latin typeface="Times New Roman"/>
                <a:ea typeface="Times New Roman"/>
                <a:cs typeface="Times New Roman"/>
                <a:sym typeface="Times New Roman"/>
              </a:rPr>
              <a:t>mét vuông</a:t>
            </a:r>
            <a:r>
              <a:rPr b="1" i="0" lang="en-US" sz="3200" u="none" cap="none" strike="noStrike">
                <a:solidFill>
                  <a:schemeClr val="dk1"/>
                </a:solidFill>
                <a:latin typeface="Times New Roman"/>
                <a:ea typeface="Times New Roman"/>
                <a:cs typeface="Times New Roman"/>
                <a:sym typeface="Times New Roman"/>
              </a:rPr>
              <a:t>: </a:t>
            </a:r>
            <a:endParaRPr/>
          </a:p>
        </p:txBody>
      </p:sp>
      <p:pic>
        <p:nvPicPr>
          <p:cNvPr id="236" name="Google Shape;236;p11"/>
          <p:cNvPicPr preferRelativeResize="0"/>
          <p:nvPr/>
        </p:nvPicPr>
        <p:blipFill rotWithShape="1">
          <a:blip r:embed="rId4">
            <a:alphaModFix/>
          </a:blip>
          <a:srcRect b="0" l="0" r="0" t="0"/>
          <a:stretch/>
        </p:blipFill>
        <p:spPr>
          <a:xfrm>
            <a:off x="-1833591" y="-196701"/>
            <a:ext cx="3216325" cy="2149201"/>
          </a:xfrm>
          <a:prstGeom prst="rect">
            <a:avLst/>
          </a:prstGeom>
          <a:noFill/>
          <a:ln>
            <a:noFill/>
          </a:ln>
        </p:spPr>
      </p:pic>
      <p:sp>
        <p:nvSpPr>
          <p:cNvPr id="237" name="Google Shape;237;p11"/>
          <p:cNvSpPr txBox="1"/>
          <p:nvPr/>
        </p:nvSpPr>
        <p:spPr>
          <a:xfrm>
            <a:off x="381000" y="209550"/>
            <a:ext cx="377027" cy="668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lt1"/>
                </a:solidFill>
                <a:latin typeface="Times New Roman"/>
                <a:ea typeface="Times New Roman"/>
                <a:cs typeface="Times New Roman"/>
                <a:sym typeface="Times New Roman"/>
              </a:rPr>
              <a:t>1</a:t>
            </a:r>
            <a:endParaRPr/>
          </a:p>
        </p:txBody>
      </p:sp>
      <p:pic>
        <p:nvPicPr>
          <p:cNvPr descr="IndiBoy - Thợ săn kho báu chóng mặt [v.1.61] Tải xuống APK MOD Miễn phí cho  Android" id="238" name="Google Shape;238;p11"/>
          <p:cNvPicPr preferRelativeResize="0"/>
          <p:nvPr/>
        </p:nvPicPr>
        <p:blipFill rotWithShape="1">
          <a:blip r:embed="rId5">
            <a:alphaModFix/>
          </a:blip>
          <a:srcRect b="0" l="0" r="0" t="0"/>
          <a:stretch/>
        </p:blipFill>
        <p:spPr>
          <a:xfrm>
            <a:off x="7858125" y="-10715"/>
            <a:ext cx="1285875" cy="1285875"/>
          </a:xfrm>
          <a:prstGeom prst="rect">
            <a:avLst/>
          </a:prstGeom>
          <a:noFill/>
          <a:ln>
            <a:noFill/>
          </a:ln>
        </p:spPr>
      </p:pic>
      <p:pic>
        <p:nvPicPr>
          <p:cNvPr descr="Man Cartoon png download - 402*832 - Free Transparent National  Archaeological Museum png Download. - CleanPNG / KissPNG" id="239" name="Google Shape;239;p11"/>
          <p:cNvPicPr preferRelativeResize="0"/>
          <p:nvPr/>
        </p:nvPicPr>
        <p:blipFill rotWithShape="1">
          <a:blip r:embed="rId6">
            <a:alphaModFix/>
          </a:blip>
          <a:srcRect b="0" l="22202" r="22785" t="0"/>
          <a:stretch/>
        </p:blipFill>
        <p:spPr>
          <a:xfrm>
            <a:off x="84113" y="2570107"/>
            <a:ext cx="1538699" cy="26103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12"/>
          <p:cNvPicPr preferRelativeResize="0"/>
          <p:nvPr/>
        </p:nvPicPr>
        <p:blipFill rotWithShape="1">
          <a:blip r:embed="rId3">
            <a:alphaModFix amt="20000"/>
          </a:blip>
          <a:srcRect b="6798" l="0" r="0" t="6807"/>
          <a:stretch/>
        </p:blipFill>
        <p:spPr>
          <a:xfrm>
            <a:off x="1452166" y="1373982"/>
            <a:ext cx="7867426" cy="3823151"/>
          </a:xfrm>
          <a:prstGeom prst="rect">
            <a:avLst/>
          </a:prstGeom>
          <a:noFill/>
          <a:ln>
            <a:noFill/>
          </a:ln>
        </p:spPr>
      </p:pic>
      <p:sp>
        <p:nvSpPr>
          <p:cNvPr id="245" name="Google Shape;245;p12"/>
          <p:cNvSpPr txBox="1"/>
          <p:nvPr/>
        </p:nvSpPr>
        <p:spPr>
          <a:xfrm>
            <a:off x="1277542" y="2014538"/>
            <a:ext cx="4925615"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a)  5 ha =              m</a:t>
            </a:r>
            <a:r>
              <a:rPr b="1" baseline="30000" i="0" lang="en-US" sz="2550" u="none" cap="none" strike="noStrike">
                <a:solidFill>
                  <a:schemeClr val="dk1"/>
                </a:solidFill>
                <a:latin typeface="Times New Roman"/>
                <a:ea typeface="Times New Roman"/>
                <a:cs typeface="Times New Roman"/>
                <a:sym typeface="Times New Roman"/>
              </a:rPr>
              <a:t>2</a:t>
            </a:r>
            <a:endParaRPr b="1" i="0" sz="2550" u="none" cap="none" strike="noStrike">
              <a:solidFill>
                <a:schemeClr val="dk1"/>
              </a:solidFill>
              <a:latin typeface="Times New Roman"/>
              <a:ea typeface="Times New Roman"/>
              <a:cs typeface="Times New Roman"/>
              <a:sym typeface="Times New Roman"/>
            </a:endParaRPr>
          </a:p>
        </p:txBody>
      </p:sp>
      <p:sp>
        <p:nvSpPr>
          <p:cNvPr id="246" name="Google Shape;246;p12"/>
          <p:cNvSpPr txBox="1"/>
          <p:nvPr/>
        </p:nvSpPr>
        <p:spPr>
          <a:xfrm>
            <a:off x="2627710" y="1970485"/>
            <a:ext cx="13346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47" name="Google Shape;247;p12"/>
          <p:cNvSpPr txBox="1"/>
          <p:nvPr/>
        </p:nvSpPr>
        <p:spPr>
          <a:xfrm>
            <a:off x="1552575" y="580757"/>
            <a:ext cx="6305550"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Viết các số đo sau dưới dạng số đo có đơn vị là </a:t>
            </a:r>
            <a:r>
              <a:rPr b="1" i="0" lang="en-US" sz="3200" u="none" cap="none" strike="noStrike">
                <a:solidFill>
                  <a:srgbClr val="FF0000"/>
                </a:solidFill>
                <a:latin typeface="Times New Roman"/>
                <a:ea typeface="Times New Roman"/>
                <a:cs typeface="Times New Roman"/>
                <a:sym typeface="Times New Roman"/>
              </a:rPr>
              <a:t>mét vuông</a:t>
            </a:r>
            <a:r>
              <a:rPr b="1" i="0" lang="en-US" sz="3200" u="none" cap="none" strike="noStrike">
                <a:solidFill>
                  <a:schemeClr val="dk1"/>
                </a:solidFill>
                <a:latin typeface="Times New Roman"/>
                <a:ea typeface="Times New Roman"/>
                <a:cs typeface="Times New Roman"/>
                <a:sym typeface="Times New Roman"/>
              </a:rPr>
              <a:t>: </a:t>
            </a:r>
            <a:endParaRPr/>
          </a:p>
        </p:txBody>
      </p:sp>
      <p:sp>
        <p:nvSpPr>
          <p:cNvPr id="248" name="Google Shape;248;p12"/>
          <p:cNvSpPr txBox="1"/>
          <p:nvPr/>
        </p:nvSpPr>
        <p:spPr>
          <a:xfrm>
            <a:off x="2649140" y="1934602"/>
            <a:ext cx="114181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rgbClr val="FF0000"/>
                </a:solidFill>
                <a:latin typeface="Times New Roman"/>
                <a:ea typeface="Times New Roman"/>
                <a:cs typeface="Times New Roman"/>
                <a:sym typeface="Times New Roman"/>
              </a:rPr>
              <a:t>50 000</a:t>
            </a:r>
            <a:endParaRPr/>
          </a:p>
        </p:txBody>
      </p:sp>
      <p:sp>
        <p:nvSpPr>
          <p:cNvPr id="249" name="Google Shape;249;p12"/>
          <p:cNvSpPr txBox="1"/>
          <p:nvPr/>
        </p:nvSpPr>
        <p:spPr>
          <a:xfrm>
            <a:off x="4895850" y="2010966"/>
            <a:ext cx="2496741"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 ha = 10 000 m</a:t>
            </a:r>
            <a:r>
              <a:rPr b="1" baseline="30000" i="0" lang="en-US" sz="2250" u="none" cap="none" strike="noStrike">
                <a:solidFill>
                  <a:srgbClr val="FF0000"/>
                </a:solidFill>
                <a:latin typeface="Times New Roman"/>
                <a:ea typeface="Times New Roman"/>
                <a:cs typeface="Times New Roman"/>
                <a:sym typeface="Times New Roman"/>
              </a:rPr>
              <a:t>2</a:t>
            </a:r>
            <a:endParaRPr b="1" i="0" sz="2250" u="none" cap="none" strike="noStrike">
              <a:solidFill>
                <a:srgbClr val="FF0000"/>
              </a:solidFill>
              <a:latin typeface="Times New Roman"/>
              <a:ea typeface="Times New Roman"/>
              <a:cs typeface="Times New Roman"/>
              <a:sym typeface="Times New Roman"/>
            </a:endParaRPr>
          </a:p>
        </p:txBody>
      </p:sp>
      <p:sp>
        <p:nvSpPr>
          <p:cNvPr id="250" name="Google Shape;250;p12"/>
          <p:cNvSpPr txBox="1"/>
          <p:nvPr/>
        </p:nvSpPr>
        <p:spPr>
          <a:xfrm>
            <a:off x="4881563" y="2476500"/>
            <a:ext cx="2661047"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5 ha = 10 000 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x 5 </a:t>
            </a:r>
            <a:endParaRPr/>
          </a:p>
        </p:txBody>
      </p:sp>
      <p:sp>
        <p:nvSpPr>
          <p:cNvPr id="251" name="Google Shape;251;p12"/>
          <p:cNvSpPr txBox="1"/>
          <p:nvPr/>
        </p:nvSpPr>
        <p:spPr>
          <a:xfrm>
            <a:off x="1692244" y="3017406"/>
            <a:ext cx="3132535"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2 km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b="1" i="0" sz="2550" u="none" cap="none" strike="noStrike">
              <a:solidFill>
                <a:schemeClr val="dk1"/>
              </a:solidFill>
              <a:latin typeface="Times New Roman"/>
              <a:ea typeface="Times New Roman"/>
              <a:cs typeface="Times New Roman"/>
              <a:sym typeface="Times New Roman"/>
            </a:endParaRPr>
          </a:p>
        </p:txBody>
      </p:sp>
      <p:sp>
        <p:nvSpPr>
          <p:cNvPr id="252" name="Google Shape;252;p12"/>
          <p:cNvSpPr txBox="1"/>
          <p:nvPr/>
        </p:nvSpPr>
        <p:spPr>
          <a:xfrm>
            <a:off x="2988834" y="3010262"/>
            <a:ext cx="130254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53" name="Google Shape;253;p12"/>
          <p:cNvSpPr txBox="1"/>
          <p:nvPr/>
        </p:nvSpPr>
        <p:spPr>
          <a:xfrm>
            <a:off x="4824778" y="3063840"/>
            <a:ext cx="2970609"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 km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 1 000 000 m</a:t>
            </a:r>
            <a:r>
              <a:rPr b="1" baseline="30000" i="0" lang="en-US" sz="2250" u="none" cap="none" strike="noStrike">
                <a:solidFill>
                  <a:srgbClr val="FF0000"/>
                </a:solidFill>
                <a:latin typeface="Times New Roman"/>
                <a:ea typeface="Times New Roman"/>
                <a:cs typeface="Times New Roman"/>
                <a:sym typeface="Times New Roman"/>
              </a:rPr>
              <a:t>2</a:t>
            </a:r>
            <a:endParaRPr b="1" i="0" sz="2250" u="none" cap="none" strike="noStrike">
              <a:solidFill>
                <a:srgbClr val="FF0000"/>
              </a:solidFill>
              <a:latin typeface="Times New Roman"/>
              <a:ea typeface="Times New Roman"/>
              <a:cs typeface="Times New Roman"/>
              <a:sym typeface="Times New Roman"/>
            </a:endParaRPr>
          </a:p>
        </p:txBody>
      </p:sp>
      <p:sp>
        <p:nvSpPr>
          <p:cNvPr id="254" name="Google Shape;254;p12"/>
          <p:cNvSpPr txBox="1"/>
          <p:nvPr/>
        </p:nvSpPr>
        <p:spPr>
          <a:xfrm>
            <a:off x="4817635" y="3478178"/>
            <a:ext cx="3193256"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2 km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 1 000 000 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x 2</a:t>
            </a:r>
            <a:endParaRPr/>
          </a:p>
        </p:txBody>
      </p:sp>
      <p:sp>
        <p:nvSpPr>
          <p:cNvPr id="255" name="Google Shape;255;p12"/>
          <p:cNvSpPr txBox="1"/>
          <p:nvPr/>
        </p:nvSpPr>
        <p:spPr>
          <a:xfrm>
            <a:off x="2881677" y="2963664"/>
            <a:ext cx="1516856"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rgbClr val="FF0000"/>
                </a:solidFill>
                <a:latin typeface="Times New Roman"/>
                <a:ea typeface="Times New Roman"/>
                <a:cs typeface="Times New Roman"/>
                <a:sym typeface="Times New Roman"/>
              </a:rPr>
              <a:t>2 000 000</a:t>
            </a:r>
            <a:endParaRPr/>
          </a:p>
        </p:txBody>
      </p:sp>
      <p:pic>
        <p:nvPicPr>
          <p:cNvPr id="256" name="Google Shape;256;p12"/>
          <p:cNvPicPr preferRelativeResize="0"/>
          <p:nvPr/>
        </p:nvPicPr>
        <p:blipFill rotWithShape="1">
          <a:blip r:embed="rId4">
            <a:alphaModFix/>
          </a:blip>
          <a:srcRect b="0" l="0" r="0" t="0"/>
          <a:stretch/>
        </p:blipFill>
        <p:spPr>
          <a:xfrm>
            <a:off x="-1833591" y="-196701"/>
            <a:ext cx="3216325" cy="2149201"/>
          </a:xfrm>
          <a:prstGeom prst="rect">
            <a:avLst/>
          </a:prstGeom>
          <a:noFill/>
          <a:ln>
            <a:noFill/>
          </a:ln>
        </p:spPr>
      </p:pic>
      <p:sp>
        <p:nvSpPr>
          <p:cNvPr id="257" name="Google Shape;257;p12"/>
          <p:cNvSpPr txBox="1"/>
          <p:nvPr/>
        </p:nvSpPr>
        <p:spPr>
          <a:xfrm>
            <a:off x="381000" y="209550"/>
            <a:ext cx="377027" cy="668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lt1"/>
                </a:solidFill>
                <a:latin typeface="Times New Roman"/>
                <a:ea typeface="Times New Roman"/>
                <a:cs typeface="Times New Roman"/>
                <a:sym typeface="Times New Roman"/>
              </a:rPr>
              <a:t>1</a:t>
            </a:r>
            <a:endParaRPr/>
          </a:p>
        </p:txBody>
      </p:sp>
      <p:pic>
        <p:nvPicPr>
          <p:cNvPr descr="IndiBoy - Thợ săn kho báu chóng mặt [v.1.61] Tải xuống APK MOD Miễn phí cho  Android" id="258" name="Google Shape;258;p12"/>
          <p:cNvPicPr preferRelativeResize="0"/>
          <p:nvPr/>
        </p:nvPicPr>
        <p:blipFill rotWithShape="1">
          <a:blip r:embed="rId5">
            <a:alphaModFix/>
          </a:blip>
          <a:srcRect b="0" l="0" r="0" t="0"/>
          <a:stretch/>
        </p:blipFill>
        <p:spPr>
          <a:xfrm>
            <a:off x="7858125" y="-10715"/>
            <a:ext cx="1285875" cy="1285875"/>
          </a:xfrm>
          <a:prstGeom prst="rect">
            <a:avLst/>
          </a:prstGeom>
          <a:noFill/>
          <a:ln>
            <a:noFill/>
          </a:ln>
        </p:spPr>
      </p:pic>
      <p:pic>
        <p:nvPicPr>
          <p:cNvPr descr="Man Cartoon png download - 402*832 - Free Transparent National  Archaeological Museum png Download. - CleanPNG / KissPNG" id="259" name="Google Shape;259;p12"/>
          <p:cNvPicPr preferRelativeResize="0"/>
          <p:nvPr/>
        </p:nvPicPr>
        <p:blipFill rotWithShape="1">
          <a:blip r:embed="rId6">
            <a:alphaModFix/>
          </a:blip>
          <a:srcRect b="0" l="22202" r="22785" t="0"/>
          <a:stretch/>
        </p:blipFill>
        <p:spPr>
          <a:xfrm>
            <a:off x="84113" y="2570107"/>
            <a:ext cx="1538699" cy="26103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par>
                                <p:cTn fill="hold" nodeType="withEffect" presetClass="exit" presetID="10" presetSubtype="0">
                                  <p:stCondLst>
                                    <p:cond delay="0"/>
                                  </p:stCondLst>
                                  <p:childTnLst>
                                    <p:animEffect filter="fade" transition="out">
                                      <p:cBhvr>
                                        <p:cTn dur="500"/>
                                        <p:tgtEl>
                                          <p:spTgt spid="246"/>
                                        </p:tgtEl>
                                      </p:cBhvr>
                                    </p:animEffect>
                                    <p:set>
                                      <p:cBhvr>
                                        <p:cTn dur="1" fill="hold">
                                          <p:stCondLst>
                                            <p:cond delay="500"/>
                                          </p:stCondLst>
                                        </p:cTn>
                                        <p:tgtEl>
                                          <p:spTgt spid="2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49"/>
                                        </p:tgtEl>
                                      </p:cBhvr>
                                    </p:animEffect>
                                    <p:set>
                                      <p:cBhvr>
                                        <p:cTn dur="1" fill="hold">
                                          <p:stCondLst>
                                            <p:cond delay="500"/>
                                          </p:stCondLst>
                                        </p:cTn>
                                        <p:tgtEl>
                                          <p:spTgt spid="2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50"/>
                                        </p:tgtEl>
                                      </p:cBhvr>
                                    </p:animEffect>
                                    <p:set>
                                      <p:cBhvr>
                                        <p:cTn dur="1" fill="hold">
                                          <p:stCondLst>
                                            <p:cond delay="500"/>
                                          </p:stCondLst>
                                        </p:cTn>
                                        <p:tgtEl>
                                          <p:spTgt spid="2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xit" presetID="10" presetSubtype="0">
                                  <p:stCondLst>
                                    <p:cond delay="0"/>
                                  </p:stCondLst>
                                  <p:childTnLst>
                                    <p:animEffect filter="fade" transition="out">
                                      <p:cBhvr>
                                        <p:cTn dur="500"/>
                                        <p:tgtEl>
                                          <p:spTgt spid="252"/>
                                        </p:tgtEl>
                                      </p:cBhvr>
                                    </p:animEffect>
                                    <p:set>
                                      <p:cBhvr>
                                        <p:cTn dur="1" fill="hold">
                                          <p:stCondLst>
                                            <p:cond delay="500"/>
                                          </p:stCondLst>
                                        </p:cTn>
                                        <p:tgtEl>
                                          <p:spTgt spid="2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53"/>
                                        </p:tgtEl>
                                      </p:cBhvr>
                                    </p:animEffect>
                                    <p:set>
                                      <p:cBhvr>
                                        <p:cTn dur="1" fill="hold">
                                          <p:stCondLst>
                                            <p:cond delay="500"/>
                                          </p:stCondLst>
                                        </p:cTn>
                                        <p:tgtEl>
                                          <p:spTgt spid="2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54"/>
                                        </p:tgtEl>
                                      </p:cBhvr>
                                    </p:animEffect>
                                    <p:set>
                                      <p:cBhvr>
                                        <p:cTn dur="1" fill="hold">
                                          <p:stCondLst>
                                            <p:cond delay="500"/>
                                          </p:stCondLst>
                                        </p:cTn>
                                        <p:tgtEl>
                                          <p:spTgt spid="2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3"/>
          <p:cNvPicPr preferRelativeResize="0"/>
          <p:nvPr/>
        </p:nvPicPr>
        <p:blipFill rotWithShape="1">
          <a:blip r:embed="rId3">
            <a:alphaModFix amt="20000"/>
          </a:blip>
          <a:srcRect b="6798" l="0" r="0" t="6807"/>
          <a:stretch/>
        </p:blipFill>
        <p:spPr>
          <a:xfrm>
            <a:off x="1452166" y="1373982"/>
            <a:ext cx="7867426" cy="3823151"/>
          </a:xfrm>
          <a:prstGeom prst="rect">
            <a:avLst/>
          </a:prstGeom>
          <a:noFill/>
          <a:ln>
            <a:noFill/>
          </a:ln>
        </p:spPr>
      </p:pic>
      <p:sp>
        <p:nvSpPr>
          <p:cNvPr id="265" name="Google Shape;265;p13"/>
          <p:cNvSpPr txBox="1"/>
          <p:nvPr/>
        </p:nvSpPr>
        <p:spPr>
          <a:xfrm>
            <a:off x="1382734" y="461987"/>
            <a:ext cx="6475391"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Viết các số đo sau dưới dạng số đo có đơn vị là </a:t>
            </a:r>
            <a:r>
              <a:rPr b="1" i="0" lang="en-US" sz="3200" u="none" cap="none" strike="noStrike">
                <a:solidFill>
                  <a:srgbClr val="FF0000"/>
                </a:solidFill>
                <a:latin typeface="Times New Roman"/>
                <a:ea typeface="Times New Roman"/>
                <a:cs typeface="Times New Roman"/>
                <a:sym typeface="Times New Roman"/>
              </a:rPr>
              <a:t>mét vuông</a:t>
            </a:r>
            <a:r>
              <a:rPr b="1" i="0" lang="en-US" sz="3200" u="none" cap="none" strike="noStrike">
                <a:solidFill>
                  <a:schemeClr val="dk1"/>
                </a:solidFill>
                <a:latin typeface="Times New Roman"/>
                <a:ea typeface="Times New Roman"/>
                <a:cs typeface="Times New Roman"/>
                <a:sym typeface="Times New Roman"/>
              </a:rPr>
              <a:t>: </a:t>
            </a:r>
            <a:endParaRPr/>
          </a:p>
        </p:txBody>
      </p:sp>
      <p:sp>
        <p:nvSpPr>
          <p:cNvPr id="266" name="Google Shape;266;p13"/>
          <p:cNvSpPr txBox="1"/>
          <p:nvPr/>
        </p:nvSpPr>
        <p:spPr>
          <a:xfrm>
            <a:off x="5112544" y="2085975"/>
            <a:ext cx="2213372"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 dm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       m</a:t>
            </a:r>
            <a:r>
              <a:rPr b="1" baseline="30000" i="0" lang="en-US" sz="2250" u="none" cap="none" strike="noStrike">
                <a:solidFill>
                  <a:srgbClr val="FF0000"/>
                </a:solidFill>
                <a:latin typeface="Times New Roman"/>
                <a:ea typeface="Times New Roman"/>
                <a:cs typeface="Times New Roman"/>
                <a:sym typeface="Times New Roman"/>
              </a:rPr>
              <a:t>2</a:t>
            </a:r>
            <a:endParaRPr b="1" i="0" sz="2250" u="none" cap="none" strike="noStrike">
              <a:solidFill>
                <a:srgbClr val="FF0000"/>
              </a:solidFill>
              <a:latin typeface="Times New Roman"/>
              <a:ea typeface="Times New Roman"/>
              <a:cs typeface="Times New Roman"/>
              <a:sym typeface="Times New Roman"/>
            </a:endParaRPr>
          </a:p>
        </p:txBody>
      </p:sp>
      <p:sp>
        <p:nvSpPr>
          <p:cNvPr id="267" name="Google Shape;267;p13"/>
          <p:cNvSpPr txBox="1"/>
          <p:nvPr/>
        </p:nvSpPr>
        <p:spPr>
          <a:xfrm>
            <a:off x="1385888" y="2031206"/>
            <a:ext cx="365760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b) 400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268" name="Google Shape;268;p13"/>
          <p:cNvSpPr txBox="1"/>
          <p:nvPr/>
        </p:nvSpPr>
        <p:spPr>
          <a:xfrm>
            <a:off x="3221831" y="1977629"/>
            <a:ext cx="114419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69" name="Google Shape;269;p13"/>
          <p:cNvSpPr txBox="1"/>
          <p:nvPr/>
        </p:nvSpPr>
        <p:spPr>
          <a:xfrm>
            <a:off x="3230960" y="2867053"/>
            <a:ext cx="87391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a:t>
            </a:r>
            <a:endParaRPr b="1" baseline="30000" i="0" sz="2400" u="none" cap="none" strike="noStrike">
              <a:solidFill>
                <a:schemeClr val="dk1"/>
              </a:solidFill>
              <a:latin typeface="Times New Roman"/>
              <a:ea typeface="Times New Roman"/>
              <a:cs typeface="Times New Roman"/>
              <a:sym typeface="Times New Roman"/>
            </a:endParaRPr>
          </a:p>
        </p:txBody>
      </p:sp>
      <p:sp>
        <p:nvSpPr>
          <p:cNvPr id="270" name="Google Shape;270;p13"/>
          <p:cNvSpPr txBox="1"/>
          <p:nvPr/>
        </p:nvSpPr>
        <p:spPr>
          <a:xfrm>
            <a:off x="1667669" y="2850384"/>
            <a:ext cx="308491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1500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a:t>
            </a:r>
            <a:endParaRPr/>
          </a:p>
        </p:txBody>
      </p:sp>
      <p:sp>
        <p:nvSpPr>
          <p:cNvPr id="271" name="Google Shape;271;p13"/>
          <p:cNvSpPr txBox="1"/>
          <p:nvPr/>
        </p:nvSpPr>
        <p:spPr>
          <a:xfrm>
            <a:off x="3275410" y="2031206"/>
            <a:ext cx="347663"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FF0000"/>
                </a:solidFill>
                <a:latin typeface="Times New Roman"/>
                <a:ea typeface="Times New Roman"/>
                <a:cs typeface="Times New Roman"/>
                <a:sym typeface="Times New Roman"/>
              </a:rPr>
              <a:t>4</a:t>
            </a:r>
            <a:endParaRPr/>
          </a:p>
        </p:txBody>
      </p:sp>
      <p:sp>
        <p:nvSpPr>
          <p:cNvPr id="272" name="Google Shape;272;p13"/>
          <p:cNvSpPr txBox="1"/>
          <p:nvPr/>
        </p:nvSpPr>
        <p:spPr>
          <a:xfrm>
            <a:off x="3348832" y="2826571"/>
            <a:ext cx="564356"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FF0000"/>
                </a:solidFill>
                <a:latin typeface="Times New Roman"/>
                <a:ea typeface="Times New Roman"/>
                <a:cs typeface="Times New Roman"/>
                <a:sym typeface="Times New Roman"/>
              </a:rPr>
              <a:t>15</a:t>
            </a:r>
            <a:endParaRPr/>
          </a:p>
        </p:txBody>
      </p:sp>
      <p:grpSp>
        <p:nvGrpSpPr>
          <p:cNvPr id="273" name="Google Shape;273;p13"/>
          <p:cNvGrpSpPr/>
          <p:nvPr/>
        </p:nvGrpSpPr>
        <p:grpSpPr>
          <a:xfrm>
            <a:off x="6028959" y="1918097"/>
            <a:ext cx="617478" cy="784830"/>
            <a:chOff x="4446918" y="3356992"/>
            <a:chExt cx="823030" cy="1046092"/>
          </a:xfrm>
        </p:grpSpPr>
        <p:sp>
          <p:nvSpPr>
            <p:cNvPr id="274" name="Google Shape;274;p13"/>
            <p:cNvSpPr txBox="1"/>
            <p:nvPr/>
          </p:nvSpPr>
          <p:spPr>
            <a:xfrm>
              <a:off x="4446918" y="3356992"/>
              <a:ext cx="823030" cy="10460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a:t>
              </a:r>
              <a:endParaRPr/>
            </a:p>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100</a:t>
              </a:r>
              <a:endParaRPr/>
            </a:p>
          </p:txBody>
        </p:sp>
        <p:cxnSp>
          <p:nvCxnSpPr>
            <p:cNvPr id="275" name="Google Shape;275;p13"/>
            <p:cNvCxnSpPr/>
            <p:nvPr/>
          </p:nvCxnSpPr>
          <p:spPr>
            <a:xfrm>
              <a:off x="4644192" y="3867997"/>
              <a:ext cx="453874" cy="0"/>
            </a:xfrm>
            <a:prstGeom prst="straightConnector1">
              <a:avLst/>
            </a:prstGeom>
            <a:noFill/>
            <a:ln cap="flat" cmpd="sng" w="25400">
              <a:solidFill>
                <a:srgbClr val="FF0000"/>
              </a:solidFill>
              <a:prstDash val="solid"/>
              <a:round/>
              <a:headEnd len="med" w="med" type="none"/>
              <a:tailEnd len="med" w="med" type="none"/>
            </a:ln>
            <a:effectLst>
              <a:outerShdw blurRad="40000" rotWithShape="0" dir="5400000" dist="20000">
                <a:srgbClr val="000000">
                  <a:alpha val="37647"/>
                </a:srgbClr>
              </a:outerShdw>
            </a:effectLst>
          </p:spPr>
        </p:cxnSp>
      </p:grpSp>
      <p:sp>
        <p:nvSpPr>
          <p:cNvPr id="276" name="Google Shape;276;p13"/>
          <p:cNvSpPr txBox="1"/>
          <p:nvPr/>
        </p:nvSpPr>
        <p:spPr>
          <a:xfrm>
            <a:off x="5077619" y="2880149"/>
            <a:ext cx="2214563"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 dm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       m</a:t>
            </a:r>
            <a:r>
              <a:rPr b="1" baseline="30000" i="0" lang="en-US" sz="2250" u="none" cap="none" strike="noStrike">
                <a:solidFill>
                  <a:srgbClr val="FF0000"/>
                </a:solidFill>
                <a:latin typeface="Times New Roman"/>
                <a:ea typeface="Times New Roman"/>
                <a:cs typeface="Times New Roman"/>
                <a:sym typeface="Times New Roman"/>
              </a:rPr>
              <a:t>2</a:t>
            </a:r>
            <a:endParaRPr b="1" i="0" sz="2250" u="none" cap="none" strike="noStrike">
              <a:solidFill>
                <a:srgbClr val="FF0000"/>
              </a:solidFill>
              <a:latin typeface="Times New Roman"/>
              <a:ea typeface="Times New Roman"/>
              <a:cs typeface="Times New Roman"/>
              <a:sym typeface="Times New Roman"/>
            </a:endParaRPr>
          </a:p>
        </p:txBody>
      </p:sp>
      <p:grpSp>
        <p:nvGrpSpPr>
          <p:cNvPr id="277" name="Google Shape;277;p13"/>
          <p:cNvGrpSpPr/>
          <p:nvPr/>
        </p:nvGrpSpPr>
        <p:grpSpPr>
          <a:xfrm>
            <a:off x="5995225" y="2712271"/>
            <a:ext cx="617478" cy="784830"/>
            <a:chOff x="4446918" y="3356992"/>
            <a:chExt cx="823030" cy="1046092"/>
          </a:xfrm>
        </p:grpSpPr>
        <p:sp>
          <p:nvSpPr>
            <p:cNvPr id="278" name="Google Shape;278;p13"/>
            <p:cNvSpPr txBox="1"/>
            <p:nvPr/>
          </p:nvSpPr>
          <p:spPr>
            <a:xfrm>
              <a:off x="4446918" y="3356992"/>
              <a:ext cx="823030" cy="10460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a:t>
              </a:r>
              <a:endParaRPr/>
            </a:p>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100</a:t>
              </a:r>
              <a:endParaRPr/>
            </a:p>
          </p:txBody>
        </p:sp>
        <p:cxnSp>
          <p:nvCxnSpPr>
            <p:cNvPr id="279" name="Google Shape;279;p13"/>
            <p:cNvCxnSpPr/>
            <p:nvPr/>
          </p:nvCxnSpPr>
          <p:spPr>
            <a:xfrm>
              <a:off x="4644193" y="3867997"/>
              <a:ext cx="453874" cy="0"/>
            </a:xfrm>
            <a:prstGeom prst="straightConnector1">
              <a:avLst/>
            </a:prstGeom>
            <a:noFill/>
            <a:ln cap="flat" cmpd="sng" w="25400">
              <a:solidFill>
                <a:srgbClr val="FF0000"/>
              </a:solidFill>
              <a:prstDash val="solid"/>
              <a:round/>
              <a:headEnd len="med" w="med" type="none"/>
              <a:tailEnd len="med" w="med" type="none"/>
            </a:ln>
            <a:effectLst>
              <a:outerShdw blurRad="40000" rotWithShape="0" dir="5400000" dist="20000">
                <a:srgbClr val="000000">
                  <a:alpha val="37647"/>
                </a:srgbClr>
              </a:outerShdw>
            </a:effectLst>
          </p:spPr>
        </p:cxnSp>
      </p:grpSp>
      <p:sp>
        <p:nvSpPr>
          <p:cNvPr id="280" name="Google Shape;280;p13"/>
          <p:cNvSpPr txBox="1"/>
          <p:nvPr/>
        </p:nvSpPr>
        <p:spPr>
          <a:xfrm>
            <a:off x="2850357" y="2408635"/>
            <a:ext cx="1289447"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400 : 100</a:t>
            </a:r>
            <a:endParaRPr/>
          </a:p>
        </p:txBody>
      </p:sp>
      <p:sp>
        <p:nvSpPr>
          <p:cNvPr id="281" name="Google Shape;281;p13"/>
          <p:cNvSpPr txBox="1"/>
          <p:nvPr/>
        </p:nvSpPr>
        <p:spPr>
          <a:xfrm>
            <a:off x="2863056" y="3274246"/>
            <a:ext cx="1468041"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1500 : 100</a:t>
            </a:r>
            <a:endParaRPr/>
          </a:p>
        </p:txBody>
      </p:sp>
      <p:sp>
        <p:nvSpPr>
          <p:cNvPr id="282" name="Google Shape;282;p13"/>
          <p:cNvSpPr txBox="1"/>
          <p:nvPr/>
        </p:nvSpPr>
        <p:spPr>
          <a:xfrm>
            <a:off x="5008960" y="3799897"/>
            <a:ext cx="2321719"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 cm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            m</a:t>
            </a:r>
            <a:r>
              <a:rPr b="1" baseline="30000" i="0" lang="en-US" sz="2250" u="none" cap="none" strike="noStrike">
                <a:solidFill>
                  <a:srgbClr val="FF0000"/>
                </a:solidFill>
                <a:latin typeface="Times New Roman"/>
                <a:ea typeface="Times New Roman"/>
                <a:cs typeface="Times New Roman"/>
                <a:sym typeface="Times New Roman"/>
              </a:rPr>
              <a:t>2</a:t>
            </a:r>
            <a:r>
              <a:rPr b="1" i="0" lang="en-US" sz="2250" u="none" cap="none" strike="noStrike">
                <a:solidFill>
                  <a:srgbClr val="FF0000"/>
                </a:solidFill>
                <a:latin typeface="Times New Roman"/>
                <a:ea typeface="Times New Roman"/>
                <a:cs typeface="Times New Roman"/>
                <a:sym typeface="Times New Roman"/>
              </a:rPr>
              <a:t> </a:t>
            </a:r>
            <a:endParaRPr/>
          </a:p>
        </p:txBody>
      </p:sp>
      <p:sp>
        <p:nvSpPr>
          <p:cNvPr id="283" name="Google Shape;283;p13"/>
          <p:cNvSpPr txBox="1"/>
          <p:nvPr/>
        </p:nvSpPr>
        <p:spPr>
          <a:xfrm>
            <a:off x="1629966" y="3745128"/>
            <a:ext cx="3000375"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70 000 cm</a:t>
            </a:r>
            <a:r>
              <a:rPr b="1" baseline="30000" i="0" lang="en-US" sz="2550" u="none" cap="none" strike="noStrike">
                <a:solidFill>
                  <a:schemeClr val="dk1"/>
                </a:solidFill>
                <a:latin typeface="Times New Roman"/>
                <a:ea typeface="Times New Roman"/>
                <a:cs typeface="Times New Roman"/>
                <a:sym typeface="Times New Roman"/>
              </a:rPr>
              <a:t>2 </a:t>
            </a:r>
            <a:r>
              <a:rPr b="1" i="0" lang="en-US" sz="2550" u="none" cap="none" strike="noStrike">
                <a:solidFill>
                  <a:schemeClr val="dk1"/>
                </a:solidFill>
                <a:latin typeface="Times New Roman"/>
                <a:ea typeface="Times New Roman"/>
                <a:cs typeface="Times New Roman"/>
                <a:sym typeface="Times New Roman"/>
              </a:rPr>
              <a:t> =     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284" name="Google Shape;284;p13"/>
          <p:cNvSpPr txBox="1"/>
          <p:nvPr/>
        </p:nvSpPr>
        <p:spPr>
          <a:xfrm>
            <a:off x="3519488" y="3729650"/>
            <a:ext cx="347663"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FF0000"/>
                </a:solidFill>
                <a:latin typeface="Times New Roman"/>
                <a:ea typeface="Times New Roman"/>
                <a:cs typeface="Times New Roman"/>
                <a:sym typeface="Times New Roman"/>
              </a:rPr>
              <a:t>7</a:t>
            </a:r>
            <a:endParaRPr/>
          </a:p>
        </p:txBody>
      </p:sp>
      <p:grpSp>
        <p:nvGrpSpPr>
          <p:cNvPr id="285" name="Google Shape;285;p13"/>
          <p:cNvGrpSpPr/>
          <p:nvPr/>
        </p:nvGrpSpPr>
        <p:grpSpPr>
          <a:xfrm>
            <a:off x="5889698" y="3622492"/>
            <a:ext cx="978153" cy="784830"/>
            <a:chOff x="4206521" y="3356992"/>
            <a:chExt cx="1303822" cy="1047730"/>
          </a:xfrm>
        </p:grpSpPr>
        <p:sp>
          <p:nvSpPr>
            <p:cNvPr id="286" name="Google Shape;286;p13"/>
            <p:cNvSpPr txBox="1"/>
            <p:nvPr/>
          </p:nvSpPr>
          <p:spPr>
            <a:xfrm>
              <a:off x="4206521" y="3356992"/>
              <a:ext cx="1303822" cy="10477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a:t>
              </a:r>
              <a:endParaRPr/>
            </a:p>
            <a:p>
              <a:pPr indent="0" lvl="0" marL="0" marR="0" rtl="0" algn="ctr">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10 000</a:t>
              </a:r>
              <a:endParaRPr/>
            </a:p>
          </p:txBody>
        </p:sp>
        <p:cxnSp>
          <p:nvCxnSpPr>
            <p:cNvPr id="287" name="Google Shape;287;p13"/>
            <p:cNvCxnSpPr/>
            <p:nvPr/>
          </p:nvCxnSpPr>
          <p:spPr>
            <a:xfrm>
              <a:off x="4471990" y="3868797"/>
              <a:ext cx="834781" cy="0"/>
            </a:xfrm>
            <a:prstGeom prst="straightConnector1">
              <a:avLst/>
            </a:prstGeom>
            <a:noFill/>
            <a:ln cap="flat" cmpd="sng" w="25400">
              <a:solidFill>
                <a:srgbClr val="FF0000"/>
              </a:solidFill>
              <a:prstDash val="solid"/>
              <a:round/>
              <a:headEnd len="med" w="med" type="none"/>
              <a:tailEnd len="med" w="med" type="none"/>
            </a:ln>
            <a:effectLst>
              <a:outerShdw blurRad="40000" rotWithShape="0" dir="5400000" dist="20000">
                <a:srgbClr val="000000">
                  <a:alpha val="37647"/>
                </a:srgbClr>
              </a:outerShdw>
            </a:effectLst>
          </p:spPr>
        </p:cxnSp>
      </p:grpSp>
      <p:sp>
        <p:nvSpPr>
          <p:cNvPr id="288" name="Google Shape;288;p13"/>
          <p:cNvSpPr txBox="1"/>
          <p:nvPr/>
        </p:nvSpPr>
        <p:spPr>
          <a:xfrm>
            <a:off x="2794398" y="4178515"/>
            <a:ext cx="2045494" cy="4385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50" u="none" cap="none" strike="noStrike">
                <a:solidFill>
                  <a:srgbClr val="FF0000"/>
                </a:solidFill>
                <a:latin typeface="Times New Roman"/>
                <a:ea typeface="Times New Roman"/>
                <a:cs typeface="Times New Roman"/>
                <a:sym typeface="Times New Roman"/>
              </a:rPr>
              <a:t>70 000 : 10 000</a:t>
            </a:r>
            <a:endParaRPr/>
          </a:p>
        </p:txBody>
      </p:sp>
      <p:pic>
        <p:nvPicPr>
          <p:cNvPr id="289" name="Google Shape;289;p13"/>
          <p:cNvPicPr preferRelativeResize="0"/>
          <p:nvPr/>
        </p:nvPicPr>
        <p:blipFill rotWithShape="1">
          <a:blip r:embed="rId4">
            <a:alphaModFix/>
          </a:blip>
          <a:srcRect b="0" l="0" r="0" t="0"/>
          <a:stretch/>
        </p:blipFill>
        <p:spPr>
          <a:xfrm>
            <a:off x="-1833591" y="-196701"/>
            <a:ext cx="3216325" cy="2149201"/>
          </a:xfrm>
          <a:prstGeom prst="rect">
            <a:avLst/>
          </a:prstGeom>
          <a:noFill/>
          <a:ln>
            <a:noFill/>
          </a:ln>
        </p:spPr>
      </p:pic>
      <p:sp>
        <p:nvSpPr>
          <p:cNvPr id="290" name="Google Shape;290;p13"/>
          <p:cNvSpPr txBox="1"/>
          <p:nvPr/>
        </p:nvSpPr>
        <p:spPr>
          <a:xfrm>
            <a:off x="381000" y="209550"/>
            <a:ext cx="377027" cy="668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lt1"/>
                </a:solidFill>
                <a:latin typeface="Times New Roman"/>
                <a:ea typeface="Times New Roman"/>
                <a:cs typeface="Times New Roman"/>
                <a:sym typeface="Times New Roman"/>
              </a:rPr>
              <a:t>1</a:t>
            </a:r>
            <a:endParaRPr/>
          </a:p>
        </p:txBody>
      </p:sp>
      <p:pic>
        <p:nvPicPr>
          <p:cNvPr descr="IndiBoy - Thợ săn kho báu chóng mặt [v.1.61] Tải xuống APK MOD Miễn phí cho  Android" id="291" name="Google Shape;291;p13"/>
          <p:cNvPicPr preferRelativeResize="0"/>
          <p:nvPr/>
        </p:nvPicPr>
        <p:blipFill rotWithShape="1">
          <a:blip r:embed="rId5">
            <a:alphaModFix/>
          </a:blip>
          <a:srcRect b="0" l="0" r="0" t="0"/>
          <a:stretch/>
        </p:blipFill>
        <p:spPr>
          <a:xfrm>
            <a:off x="7858125" y="-10715"/>
            <a:ext cx="1285875" cy="1285875"/>
          </a:xfrm>
          <a:prstGeom prst="rect">
            <a:avLst/>
          </a:prstGeom>
          <a:noFill/>
          <a:ln>
            <a:noFill/>
          </a:ln>
        </p:spPr>
      </p:pic>
      <p:pic>
        <p:nvPicPr>
          <p:cNvPr descr="Man Cartoon png download - 402*832 - Free Transparent National  Archaeological Museum png Download. - CleanPNG / KissPNG" id="292" name="Google Shape;292;p13"/>
          <p:cNvPicPr preferRelativeResize="0"/>
          <p:nvPr/>
        </p:nvPicPr>
        <p:blipFill rotWithShape="1">
          <a:blip r:embed="rId6">
            <a:alphaModFix/>
          </a:blip>
          <a:srcRect b="0" l="22202" r="22785" t="0"/>
          <a:stretch/>
        </p:blipFill>
        <p:spPr>
          <a:xfrm>
            <a:off x="84113" y="2570107"/>
            <a:ext cx="1538699" cy="2610307"/>
          </a:xfrm>
          <a:prstGeom prst="rect">
            <a:avLst/>
          </a:prstGeom>
          <a:noFill/>
          <a:ln>
            <a:noFill/>
          </a:ln>
        </p:spPr>
      </p:pic>
      <p:pic>
        <p:nvPicPr>
          <p:cNvPr id="293" name="Google Shape;293;p13">
            <a:hlinkClick action="ppaction://hlinksldjump" r:id="rId7"/>
          </p:cNvPr>
          <p:cNvPicPr preferRelativeResize="0"/>
          <p:nvPr/>
        </p:nvPicPr>
        <p:blipFill rotWithShape="1">
          <a:blip r:embed="rId8">
            <a:alphaModFix/>
          </a:blip>
          <a:srcRect b="0" l="0" r="0" t="0"/>
          <a:stretch/>
        </p:blipFill>
        <p:spPr>
          <a:xfrm>
            <a:off x="7697432" y="3998259"/>
            <a:ext cx="1469686" cy="11544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xit" presetID="10" presetSubtype="0">
                                  <p:stCondLst>
                                    <p:cond delay="0"/>
                                  </p:stCondLst>
                                  <p:childTnLst>
                                    <p:animEffect filter="fade" transition="out">
                                      <p:cBhvr>
                                        <p:cTn dur="500"/>
                                        <p:tgtEl>
                                          <p:spTgt spid="266"/>
                                        </p:tgtEl>
                                      </p:cBhvr>
                                    </p:animEffect>
                                    <p:set>
                                      <p:cBhvr>
                                        <p:cTn dur="1" fill="hold">
                                          <p:stCondLst>
                                            <p:cond delay="500"/>
                                          </p:stCondLst>
                                        </p:cTn>
                                        <p:tgtEl>
                                          <p:spTgt spid="2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8"/>
                                        </p:tgtEl>
                                      </p:cBhvr>
                                    </p:animEffect>
                                    <p:set>
                                      <p:cBhvr>
                                        <p:cTn dur="1" fill="hold">
                                          <p:stCondLst>
                                            <p:cond delay="500"/>
                                          </p:stCondLst>
                                        </p:cTn>
                                        <p:tgtEl>
                                          <p:spTgt spid="2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0"/>
                                        </p:tgtEl>
                                      </p:cBhvr>
                                    </p:animEffect>
                                    <p:set>
                                      <p:cBhvr>
                                        <p:cTn dur="1" fill="hold">
                                          <p:stCondLst>
                                            <p:cond delay="500"/>
                                          </p:stCondLst>
                                        </p:cTn>
                                        <p:tgtEl>
                                          <p:spTgt spid="2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73"/>
                                        </p:tgtEl>
                                      </p:cBhvr>
                                    </p:animEffect>
                                    <p:set>
                                      <p:cBhvr>
                                        <p:cTn dur="1" fill="hold">
                                          <p:stCondLst>
                                            <p:cond delay="500"/>
                                          </p:stCondLst>
                                        </p:cTn>
                                        <p:tgtEl>
                                          <p:spTgt spid="2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xit" presetID="10" presetSubtype="0">
                                  <p:stCondLst>
                                    <p:cond delay="0"/>
                                  </p:stCondLst>
                                  <p:childTnLst>
                                    <p:animEffect filter="fade" transition="out">
                                      <p:cBhvr>
                                        <p:cTn dur="500"/>
                                        <p:tgtEl>
                                          <p:spTgt spid="277"/>
                                        </p:tgtEl>
                                      </p:cBhvr>
                                    </p:animEffect>
                                    <p:set>
                                      <p:cBhvr>
                                        <p:cTn dur="1" fill="hold">
                                          <p:stCondLst>
                                            <p:cond delay="500"/>
                                          </p:stCondLst>
                                        </p:cTn>
                                        <p:tgtEl>
                                          <p:spTgt spid="2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76"/>
                                        </p:tgtEl>
                                      </p:cBhvr>
                                    </p:animEffect>
                                    <p:set>
                                      <p:cBhvr>
                                        <p:cTn dur="1" fill="hold">
                                          <p:stCondLst>
                                            <p:cond delay="500"/>
                                          </p:stCondLst>
                                        </p:cTn>
                                        <p:tgtEl>
                                          <p:spTgt spid="2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9"/>
                                        </p:tgtEl>
                                      </p:cBhvr>
                                    </p:animEffect>
                                    <p:set>
                                      <p:cBhvr>
                                        <p:cTn dur="1" fill="hold">
                                          <p:stCondLst>
                                            <p:cond delay="500"/>
                                          </p:stCondLst>
                                        </p:cTn>
                                        <p:tgtEl>
                                          <p:spTgt spid="26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1"/>
                                        </p:tgtEl>
                                      </p:cBhvr>
                                    </p:animEffect>
                                    <p:set>
                                      <p:cBhvr>
                                        <p:cTn dur="1" fill="hold">
                                          <p:stCondLst>
                                            <p:cond delay="500"/>
                                          </p:stCondLst>
                                        </p:cTn>
                                        <p:tgtEl>
                                          <p:spTgt spid="2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par>
                                <p:cTn fill="hold" nodeType="withEffect" presetClass="exit" presetID="10" presetSubtype="0">
                                  <p:stCondLst>
                                    <p:cond delay="0"/>
                                  </p:stCondLst>
                                  <p:childTnLst>
                                    <p:animEffect filter="fade" transition="out">
                                      <p:cBhvr>
                                        <p:cTn dur="500"/>
                                        <p:tgtEl>
                                          <p:spTgt spid="288"/>
                                        </p:tgtEl>
                                      </p:cBhvr>
                                    </p:animEffect>
                                    <p:set>
                                      <p:cBhvr>
                                        <p:cTn dur="1" fill="hold">
                                          <p:stCondLst>
                                            <p:cond delay="500"/>
                                          </p:stCondLst>
                                        </p:cTn>
                                        <p:tgtEl>
                                          <p:spTgt spid="2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2"/>
                                        </p:tgtEl>
                                      </p:cBhvr>
                                    </p:animEffect>
                                    <p:set>
                                      <p:cBhvr>
                                        <p:cTn dur="1" fill="hold">
                                          <p:stCondLst>
                                            <p:cond delay="500"/>
                                          </p:stCondLst>
                                        </p:cTn>
                                        <p:tgtEl>
                                          <p:spTgt spid="2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5"/>
                                        </p:tgtEl>
                                      </p:cBhvr>
                                    </p:animEffect>
                                    <p:set>
                                      <p:cBhvr>
                                        <p:cTn dur="1" fill="hold">
                                          <p:stCondLst>
                                            <p:cond delay="500"/>
                                          </p:stCondLst>
                                        </p:cTn>
                                        <p:tgtEl>
                                          <p:spTgt spid="2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14"/>
          <p:cNvPicPr preferRelativeResize="0"/>
          <p:nvPr/>
        </p:nvPicPr>
        <p:blipFill rotWithShape="1">
          <a:blip r:embed="rId3">
            <a:alphaModFix/>
          </a:blip>
          <a:srcRect b="0" l="0" r="0" t="0"/>
          <a:stretch/>
        </p:blipFill>
        <p:spPr>
          <a:xfrm>
            <a:off x="-1769518" y="-180984"/>
            <a:ext cx="3216325" cy="2149201"/>
          </a:xfrm>
          <a:prstGeom prst="rect">
            <a:avLst/>
          </a:prstGeom>
          <a:noFill/>
          <a:ln>
            <a:noFill/>
          </a:ln>
        </p:spPr>
      </p:pic>
      <p:pic>
        <p:nvPicPr>
          <p:cNvPr id="299" name="Google Shape;299;p14"/>
          <p:cNvPicPr preferRelativeResize="0"/>
          <p:nvPr/>
        </p:nvPicPr>
        <p:blipFill rotWithShape="1">
          <a:blip r:embed="rId4">
            <a:alphaModFix amt="20000"/>
          </a:blip>
          <a:srcRect b="0" l="0" r="0" t="0"/>
          <a:stretch/>
        </p:blipFill>
        <p:spPr>
          <a:xfrm>
            <a:off x="1271916" y="31523"/>
            <a:ext cx="8088449" cy="2658050"/>
          </a:xfrm>
          <a:prstGeom prst="rect">
            <a:avLst/>
          </a:prstGeom>
          <a:noFill/>
          <a:ln>
            <a:noFill/>
          </a:ln>
        </p:spPr>
      </p:pic>
      <p:pic>
        <p:nvPicPr>
          <p:cNvPr id="300" name="Google Shape;300;p14"/>
          <p:cNvPicPr preferRelativeResize="0"/>
          <p:nvPr/>
        </p:nvPicPr>
        <p:blipFill rotWithShape="1">
          <a:blip r:embed="rId5">
            <a:alphaModFix/>
          </a:blip>
          <a:srcRect b="0" l="0" r="0" t="0"/>
          <a:stretch/>
        </p:blipFill>
        <p:spPr>
          <a:xfrm>
            <a:off x="6720462" y="3361439"/>
            <a:ext cx="2533440" cy="1748018"/>
          </a:xfrm>
          <a:prstGeom prst="rect">
            <a:avLst/>
          </a:prstGeom>
          <a:noFill/>
          <a:ln>
            <a:noFill/>
          </a:ln>
        </p:spPr>
      </p:pic>
      <p:sp>
        <p:nvSpPr>
          <p:cNvPr id="301" name="Google Shape;301;p14"/>
          <p:cNvSpPr txBox="1"/>
          <p:nvPr/>
        </p:nvSpPr>
        <p:spPr>
          <a:xfrm>
            <a:off x="-28050" y="124175"/>
            <a:ext cx="99006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Times New Roman"/>
                <a:ea typeface="Times New Roman"/>
                <a:cs typeface="Times New Roman"/>
                <a:sym typeface="Times New Roman"/>
              </a:rPr>
              <a:t>2</a:t>
            </a:r>
            <a:endParaRPr/>
          </a:p>
        </p:txBody>
      </p:sp>
      <p:sp>
        <p:nvSpPr>
          <p:cNvPr id="302" name="Google Shape;302;p14"/>
          <p:cNvSpPr/>
          <p:nvPr/>
        </p:nvSpPr>
        <p:spPr>
          <a:xfrm>
            <a:off x="2235994" y="897731"/>
            <a:ext cx="445294" cy="12239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625"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&lt;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&gt;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a:p>
            <a:pPr indent="0" lvl="0" marL="0" marR="0" rtl="0" algn="ctr">
              <a:lnSpc>
                <a:spcPct val="100000"/>
              </a:lnSpc>
              <a:spcBef>
                <a:spcPts val="0"/>
              </a:spcBef>
              <a:spcAft>
                <a:spcPts val="0"/>
              </a:spcAft>
              <a:buNone/>
            </a:pPr>
            <a:r>
              <a:t/>
            </a:r>
            <a:endParaRPr b="1" i="0" sz="2625" u="none" cap="none" strike="noStrike">
              <a:solidFill>
                <a:srgbClr val="000000"/>
              </a:solidFill>
              <a:latin typeface="Times New Roman"/>
              <a:ea typeface="Times New Roman"/>
              <a:cs typeface="Times New Roman"/>
              <a:sym typeface="Times New Roman"/>
            </a:endParaRPr>
          </a:p>
        </p:txBody>
      </p:sp>
      <p:sp>
        <p:nvSpPr>
          <p:cNvPr id="303" name="Google Shape;303;p14"/>
          <p:cNvSpPr txBox="1"/>
          <p:nvPr/>
        </p:nvSpPr>
        <p:spPr>
          <a:xfrm>
            <a:off x="2736056" y="1232713"/>
            <a:ext cx="32504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p:txBody>
      </p:sp>
      <p:sp>
        <p:nvSpPr>
          <p:cNvPr id="304" name="Google Shape;304;p14"/>
          <p:cNvSpPr txBox="1"/>
          <p:nvPr/>
        </p:nvSpPr>
        <p:spPr>
          <a:xfrm>
            <a:off x="3059906" y="1275160"/>
            <a:ext cx="3671888"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 2 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9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29 dm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305" name="Google Shape;305;p14"/>
          <p:cNvSpPr txBox="1"/>
          <p:nvPr/>
        </p:nvSpPr>
        <p:spPr>
          <a:xfrm>
            <a:off x="3119438" y="1980010"/>
            <a:ext cx="382905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790 ha … 79 km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306" name="Google Shape;306;p14"/>
          <p:cNvSpPr txBox="1"/>
          <p:nvPr/>
        </p:nvSpPr>
        <p:spPr>
          <a:xfrm>
            <a:off x="3144441" y="2625329"/>
            <a:ext cx="4343400"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8 dm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5 cm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810 cm</a:t>
            </a:r>
            <a:r>
              <a:rPr b="1" baseline="30000" i="0" lang="en-US" sz="2550" u="none" cap="none" strike="noStrike">
                <a:solidFill>
                  <a:schemeClr val="dk1"/>
                </a:solidFill>
                <a:latin typeface="Times New Roman"/>
                <a:ea typeface="Times New Roman"/>
                <a:cs typeface="Times New Roman"/>
                <a:sym typeface="Times New Roman"/>
              </a:rPr>
              <a:t>2</a:t>
            </a:r>
            <a:endParaRPr/>
          </a:p>
        </p:txBody>
      </p:sp>
      <p:sp>
        <p:nvSpPr>
          <p:cNvPr id="307" name="Google Shape;307;p14"/>
          <p:cNvSpPr txBox="1"/>
          <p:nvPr/>
        </p:nvSpPr>
        <p:spPr>
          <a:xfrm>
            <a:off x="3059907" y="3317081"/>
            <a:ext cx="4536281" cy="4847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50" u="none" cap="none" strike="noStrike">
                <a:solidFill>
                  <a:schemeClr val="dk1"/>
                </a:solidFill>
                <a:latin typeface="Times New Roman"/>
                <a:ea typeface="Times New Roman"/>
                <a:cs typeface="Times New Roman"/>
                <a:sym typeface="Times New Roman"/>
              </a:rPr>
              <a:t> 4 cm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5 mm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 4        cm</a:t>
            </a:r>
            <a:r>
              <a:rPr b="1" baseline="30000" i="0" lang="en-US" sz="2550" u="none" cap="none" strike="noStrike">
                <a:solidFill>
                  <a:schemeClr val="dk1"/>
                </a:solidFill>
                <a:latin typeface="Times New Roman"/>
                <a:ea typeface="Times New Roman"/>
                <a:cs typeface="Times New Roman"/>
                <a:sym typeface="Times New Roman"/>
              </a:rPr>
              <a:t>2</a:t>
            </a:r>
            <a:r>
              <a:rPr b="1" i="0" lang="en-US" sz="2550" u="none" cap="none" strike="noStrike">
                <a:solidFill>
                  <a:schemeClr val="dk1"/>
                </a:solidFill>
                <a:latin typeface="Times New Roman"/>
                <a:ea typeface="Times New Roman"/>
                <a:cs typeface="Times New Roman"/>
                <a:sym typeface="Times New Roman"/>
              </a:rPr>
              <a:t> </a:t>
            </a:r>
            <a:endParaRPr/>
          </a:p>
        </p:txBody>
      </p:sp>
      <p:grpSp>
        <p:nvGrpSpPr>
          <p:cNvPr id="308" name="Google Shape;308;p14"/>
          <p:cNvGrpSpPr/>
          <p:nvPr/>
        </p:nvGrpSpPr>
        <p:grpSpPr>
          <a:xfrm>
            <a:off x="5568046" y="3219448"/>
            <a:ext cx="646332" cy="830997"/>
            <a:chOff x="2028220" y="5162553"/>
            <a:chExt cx="861535" cy="1107837"/>
          </a:xfrm>
        </p:grpSpPr>
        <p:sp>
          <p:nvSpPr>
            <p:cNvPr id="309" name="Google Shape;309;p14"/>
            <p:cNvSpPr txBox="1"/>
            <p:nvPr/>
          </p:nvSpPr>
          <p:spPr>
            <a:xfrm>
              <a:off x="2028220" y="5162553"/>
              <a:ext cx="861535" cy="11078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5</a:t>
              </a:r>
              <a:endParaRPr/>
            </a:p>
            <a:p>
              <a:pPr indent="0" lvl="0" marL="0" marR="0" rtl="0" algn="ctr">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100</a:t>
              </a:r>
              <a:endParaRPr/>
            </a:p>
          </p:txBody>
        </p:sp>
        <p:cxnSp>
          <p:nvCxnSpPr>
            <p:cNvPr id="310" name="Google Shape;310;p14"/>
            <p:cNvCxnSpPr/>
            <p:nvPr/>
          </p:nvCxnSpPr>
          <p:spPr>
            <a:xfrm>
              <a:off x="2151100" y="5683178"/>
              <a:ext cx="674499" cy="0"/>
            </a:xfrm>
            <a:prstGeom prst="straightConnector1">
              <a:avLst/>
            </a:prstGeom>
            <a:noFill/>
            <a:ln cap="flat" cmpd="sng" w="25400">
              <a:solidFill>
                <a:schemeClr val="dk1"/>
              </a:solidFill>
              <a:prstDash val="solid"/>
              <a:round/>
              <a:headEnd len="med" w="med" type="none"/>
              <a:tailEnd len="med" w="med" type="none"/>
            </a:ln>
            <a:effectLst>
              <a:outerShdw blurRad="40000" rotWithShape="0" dir="5400000" dist="20000">
                <a:srgbClr val="000000">
                  <a:alpha val="37647"/>
                </a:srgbClr>
              </a:outerShdw>
            </a:effectLst>
          </p:spPr>
        </p:cxnSp>
      </p:grpSp>
      <p:pic>
        <p:nvPicPr>
          <p:cNvPr descr="Hình ảnh Rương Kho Báu Thời Trang Rương Kho Báu Sáng Tạo Rương Kho Báu Màu  Nâu Rương Kho Báu Ba Chiều, Kho Báu Ngực Clipart, Kho Báu Thời Trang, Rương  Kho" id="311" name="Google Shape;311;p14"/>
          <p:cNvPicPr preferRelativeResize="0"/>
          <p:nvPr/>
        </p:nvPicPr>
        <p:blipFill rotWithShape="1">
          <a:blip r:embed="rId6">
            <a:alphaModFix/>
          </a:blip>
          <a:srcRect b="0" l="0" r="0" t="0"/>
          <a:stretch/>
        </p:blipFill>
        <p:spPr>
          <a:xfrm flipH="1" rot="1026583">
            <a:off x="7119659" y="-160611"/>
            <a:ext cx="2396729" cy="1799363"/>
          </a:xfrm>
          <a:prstGeom prst="rect">
            <a:avLst/>
          </a:prstGeom>
          <a:noFill/>
          <a:ln>
            <a:noFill/>
          </a:ln>
        </p:spPr>
      </p:pic>
      <p:pic>
        <p:nvPicPr>
          <p:cNvPr descr="Les petits explorateurs | Safari kids, Cartoon illustration, Boy cartoon  characters" id="312" name="Google Shape;312;p14"/>
          <p:cNvPicPr preferRelativeResize="0"/>
          <p:nvPr/>
        </p:nvPicPr>
        <p:blipFill rotWithShape="1">
          <a:blip r:embed="rId7">
            <a:alphaModFix/>
          </a:blip>
          <a:srcRect b="0" l="52093" r="0" t="0"/>
          <a:stretch/>
        </p:blipFill>
        <p:spPr>
          <a:xfrm flipH="1">
            <a:off x="-18095" y="2162347"/>
            <a:ext cx="2343891" cy="2981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ppt_w</p:attrName>
                                        </p:attrNameLst>
                                      </p:cBhvr>
                                      <p:tavLst>
                                        <p:tav fmla="" tm="0">
                                          <p:val>
                                            <p:strVal val="0"/>
                                          </p:val>
                                        </p:tav>
                                        <p:tav fmla="" tm="100000">
                                          <p:val>
                                            <p:strVal val="#ppt_w"/>
                                          </p:val>
                                        </p:tav>
                                      </p:tavLst>
                                    </p:anim>
                                    <p:anim calcmode="lin" valueType="num">
                                      <p:cBhvr additive="base">
                                        <p:cTn dur="500"/>
                                        <p:tgtEl>
                                          <p:spTgt spid="29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01"/>
                                        </p:tgtEl>
                                        <p:attrNameLst>
                                          <p:attrName>style.visibility</p:attrName>
                                        </p:attrNameLst>
                                      </p:cBhvr>
                                      <p:to>
                                        <p:strVal val="visible"/>
                                      </p:to>
                                    </p:set>
                                    <p:anim calcmode="lin" valueType="num">
                                      <p:cBhvr additive="base">
                                        <p:cTn dur="500"/>
                                        <p:tgtEl>
                                          <p:spTgt spid="301"/>
                                        </p:tgtEl>
                                        <p:attrNameLst>
                                          <p:attrName>ppt_w</p:attrName>
                                        </p:attrNameLst>
                                      </p:cBhvr>
                                      <p:tavLst>
                                        <p:tav fmla="" tm="0">
                                          <p:val>
                                            <p:strVal val="0"/>
                                          </p:val>
                                        </p:tav>
                                        <p:tav fmla="" tm="100000">
                                          <p:val>
                                            <p:strVal val="#ppt_w"/>
                                          </p:val>
                                        </p:tav>
                                      </p:tavLst>
                                    </p:anim>
                                    <p:anim calcmode="lin" valueType="num">
                                      <p:cBhvr additive="base">
                                        <p:cTn dur="500"/>
                                        <p:tgtEl>
                                          <p:spTgt spid="30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500"/>
                                        <p:tgtEl>
                                          <p:spTgt spid="302"/>
                                        </p:tgtEl>
                                        <p:attrNameLst>
                                          <p:attrName>ppt_w</p:attrName>
                                        </p:attrNameLst>
                                      </p:cBhvr>
                                      <p:tavLst>
                                        <p:tav fmla="" tm="0">
                                          <p:val>
                                            <p:strVal val="0"/>
                                          </p:val>
                                        </p:tav>
                                        <p:tav fmla="" tm="100000">
                                          <p:val>
                                            <p:strVal val="#ppt_w"/>
                                          </p:val>
                                        </p:tav>
                                      </p:tavLst>
                                    </p:anim>
                                    <p:anim calcmode="lin" valueType="num">
                                      <p:cBhvr additive="base">
                                        <p:cTn dur="500"/>
                                        <p:tgtEl>
                                          <p:spTgt spid="30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ppt_w</p:attrName>
                                        </p:attrNameLst>
                                      </p:cBhvr>
                                      <p:tavLst>
                                        <p:tav fmla="" tm="0">
                                          <p:val>
                                            <p:strVal val="0"/>
                                          </p:val>
                                        </p:tav>
                                        <p:tav fmla="" tm="100000">
                                          <p:val>
                                            <p:strVal val="#ppt_w"/>
                                          </p:val>
                                        </p:tav>
                                      </p:tavLst>
                                    </p:anim>
                                    <p:anim calcmode="lin" valueType="num">
                                      <p:cBhvr additive="base">
                                        <p:cTn dur="500"/>
                                        <p:tgtEl>
                                          <p:spTgt spid="30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5"/>
          <p:cNvPicPr preferRelativeResize="0"/>
          <p:nvPr/>
        </p:nvPicPr>
        <p:blipFill rotWithShape="1">
          <a:blip r:embed="rId3">
            <a:alphaModFix amt="20000"/>
          </a:blip>
          <a:srcRect b="0" l="0" r="0" t="0"/>
          <a:stretch/>
        </p:blipFill>
        <p:spPr>
          <a:xfrm>
            <a:off x="1088194" y="22589"/>
            <a:ext cx="8088449" cy="2658050"/>
          </a:xfrm>
          <a:prstGeom prst="rect">
            <a:avLst/>
          </a:prstGeom>
          <a:noFill/>
          <a:ln>
            <a:noFill/>
          </a:ln>
        </p:spPr>
      </p:pic>
      <p:sp>
        <p:nvSpPr>
          <p:cNvPr id="318" name="Google Shape;318;p15"/>
          <p:cNvSpPr txBox="1"/>
          <p:nvPr/>
        </p:nvSpPr>
        <p:spPr>
          <a:xfrm>
            <a:off x="2732484" y="1356167"/>
            <a:ext cx="4175522"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 2 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9 dm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29 dm</a:t>
            </a:r>
            <a:r>
              <a:rPr b="1" baseline="30000" i="0" lang="en-US" sz="3000" u="none" cap="none" strike="noStrike">
                <a:solidFill>
                  <a:schemeClr val="dk1"/>
                </a:solidFill>
                <a:latin typeface="Times New Roman"/>
                <a:ea typeface="Times New Roman"/>
                <a:cs typeface="Times New Roman"/>
                <a:sym typeface="Times New Roman"/>
              </a:rPr>
              <a:t>2</a:t>
            </a:r>
            <a:endParaRPr/>
          </a:p>
        </p:txBody>
      </p:sp>
      <p:sp>
        <p:nvSpPr>
          <p:cNvPr id="319" name="Google Shape;319;p15"/>
          <p:cNvSpPr/>
          <p:nvPr/>
        </p:nvSpPr>
        <p:spPr>
          <a:xfrm flipH="1" rot="-5451183">
            <a:off x="3128999" y="1574782"/>
            <a:ext cx="334565" cy="770900"/>
          </a:xfrm>
          <a:prstGeom prst="rightBrace">
            <a:avLst>
              <a:gd fmla="val 24238" name="adj1"/>
              <a:gd fmla="val 50515" name="adj2"/>
            </a:avLst>
          </a:prstGeom>
          <a:noFill/>
          <a:ln cap="flat" cmpd="sng" w="9525">
            <a:solidFill>
              <a:srgbClr val="472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320" name="Google Shape;320;p15"/>
          <p:cNvSpPr txBox="1"/>
          <p:nvPr/>
        </p:nvSpPr>
        <p:spPr>
          <a:xfrm>
            <a:off x="2071577" y="2844634"/>
            <a:ext cx="55245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2 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9 dm</a:t>
            </a:r>
            <a:r>
              <a:rPr b="1" baseline="30000" i="0" lang="en-US" sz="2400" u="none" cap="none" strike="noStrike">
                <a:solidFill>
                  <a:schemeClr val="dk1"/>
                </a:solidFill>
                <a:latin typeface="Times New Roman"/>
                <a:ea typeface="Times New Roman"/>
                <a:cs typeface="Times New Roman"/>
                <a:sym typeface="Times New Roman"/>
              </a:rPr>
              <a:t>2 </a:t>
            </a:r>
            <a:r>
              <a:rPr b="1" i="0" lang="en-US" sz="2400" u="none" cap="none" strike="noStrike">
                <a:solidFill>
                  <a:srgbClr val="FF0000"/>
                </a:solidFill>
                <a:latin typeface="Times New Roman"/>
                <a:ea typeface="Times New Roman"/>
                <a:cs typeface="Times New Roman"/>
                <a:sym typeface="Times New Roman"/>
              </a:rPr>
              <a:t>=  200 dm</a:t>
            </a:r>
            <a:r>
              <a:rPr b="1" baseline="30000" i="0" lang="en-US" sz="2400" u="none" cap="none" strike="noStrike">
                <a:solidFill>
                  <a:srgbClr val="FF0000"/>
                </a:solidFill>
                <a:latin typeface="Times New Roman"/>
                <a:ea typeface="Times New Roman"/>
                <a:cs typeface="Times New Roman"/>
                <a:sym typeface="Times New Roman"/>
              </a:rPr>
              <a:t>2 </a:t>
            </a:r>
            <a:r>
              <a:rPr b="1" i="0" lang="en-US" sz="2400" u="none" cap="none" strike="noStrike">
                <a:solidFill>
                  <a:schemeClr val="dk1"/>
                </a:solidFill>
                <a:latin typeface="Times New Roman"/>
                <a:ea typeface="Times New Roman"/>
                <a:cs typeface="Times New Roman"/>
                <a:sym typeface="Times New Roman"/>
              </a:rPr>
              <a:t>+ 9 dm</a:t>
            </a:r>
            <a:r>
              <a:rPr b="1" baseline="30000" i="0" lang="en-US" sz="2400" u="none" cap="none" strike="noStrike">
                <a:solidFill>
                  <a:schemeClr val="dk1"/>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endParaRPr b="1" baseline="30000" i="0" sz="2400" u="none" cap="none" strike="noStrike">
              <a:solidFill>
                <a:schemeClr val="dk1"/>
              </a:solidFill>
              <a:latin typeface="Times New Roman"/>
              <a:ea typeface="Times New Roman"/>
              <a:cs typeface="Times New Roman"/>
              <a:sym typeface="Times New Roman"/>
            </a:endParaRPr>
          </a:p>
        </p:txBody>
      </p:sp>
      <p:sp>
        <p:nvSpPr>
          <p:cNvPr id="321" name="Google Shape;321;p15"/>
          <p:cNvSpPr txBox="1"/>
          <p:nvPr/>
        </p:nvSpPr>
        <p:spPr>
          <a:xfrm>
            <a:off x="2513299" y="2095731"/>
            <a:ext cx="225861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2 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 200 dm</a:t>
            </a:r>
            <a:r>
              <a:rPr b="1" baseline="30000" i="0" lang="en-US" sz="2400" u="none" cap="none" strike="noStrike">
                <a:solidFill>
                  <a:srgbClr val="FF0000"/>
                </a:solidFill>
                <a:latin typeface="Times New Roman"/>
                <a:ea typeface="Times New Roman"/>
                <a:cs typeface="Times New Roman"/>
                <a:sym typeface="Times New Roman"/>
              </a:rPr>
              <a:t>2</a:t>
            </a:r>
            <a:endParaRPr/>
          </a:p>
        </p:txBody>
      </p:sp>
      <p:sp>
        <p:nvSpPr>
          <p:cNvPr id="322" name="Google Shape;322;p15"/>
          <p:cNvSpPr/>
          <p:nvPr/>
        </p:nvSpPr>
        <p:spPr>
          <a:xfrm>
            <a:off x="4728632" y="1288041"/>
            <a:ext cx="554567"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a:t>
            </a:r>
            <a:endParaRPr b="0" i="0" sz="3750" u="none" cap="none" strike="noStrike">
              <a:solidFill>
                <a:schemeClr val="dk1"/>
              </a:solidFill>
              <a:latin typeface="Arial"/>
              <a:ea typeface="Arial"/>
              <a:cs typeface="Arial"/>
              <a:sym typeface="Arial"/>
            </a:endParaRPr>
          </a:p>
        </p:txBody>
      </p:sp>
      <p:sp>
        <p:nvSpPr>
          <p:cNvPr id="323" name="Google Shape;323;p15"/>
          <p:cNvSpPr/>
          <p:nvPr/>
        </p:nvSpPr>
        <p:spPr>
          <a:xfrm>
            <a:off x="4768730" y="1254899"/>
            <a:ext cx="458780"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rgbClr val="FF0000"/>
                </a:solidFill>
                <a:latin typeface="Times New Roman"/>
                <a:ea typeface="Times New Roman"/>
                <a:cs typeface="Times New Roman"/>
                <a:sym typeface="Times New Roman"/>
              </a:rPr>
              <a:t>&gt;</a:t>
            </a:r>
            <a:endParaRPr b="0" i="0" sz="3750" u="none" cap="none" strike="noStrike">
              <a:solidFill>
                <a:schemeClr val="dk1"/>
              </a:solidFill>
              <a:latin typeface="Arial"/>
              <a:ea typeface="Arial"/>
              <a:cs typeface="Arial"/>
              <a:sym typeface="Arial"/>
            </a:endParaRPr>
          </a:p>
        </p:txBody>
      </p:sp>
      <p:sp>
        <p:nvSpPr>
          <p:cNvPr id="324" name="Google Shape;324;p15"/>
          <p:cNvSpPr/>
          <p:nvPr/>
        </p:nvSpPr>
        <p:spPr>
          <a:xfrm>
            <a:off x="3259820" y="2527928"/>
            <a:ext cx="119063" cy="316706"/>
          </a:xfrm>
          <a:prstGeom prst="downArrow">
            <a:avLst>
              <a:gd fmla="val 50000" name="adj1"/>
              <a:gd fmla="val 50000" name="adj2"/>
            </a:avLst>
          </a:prstGeom>
          <a:solidFill>
            <a:schemeClr val="dk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25" name="Google Shape;325;p15"/>
          <p:cNvSpPr txBox="1"/>
          <p:nvPr/>
        </p:nvSpPr>
        <p:spPr>
          <a:xfrm>
            <a:off x="6050453" y="2838123"/>
            <a:ext cx="151447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 209 dm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endParaRPr b="1" baseline="30000" i="0" sz="2400" u="none" cap="none" strike="noStrike">
              <a:solidFill>
                <a:schemeClr val="dk1"/>
              </a:solidFill>
              <a:latin typeface="Times New Roman"/>
              <a:ea typeface="Times New Roman"/>
              <a:cs typeface="Times New Roman"/>
              <a:sym typeface="Times New Roman"/>
            </a:endParaRPr>
          </a:p>
        </p:txBody>
      </p:sp>
      <p:pic>
        <p:nvPicPr>
          <p:cNvPr descr="Les petits explorateurs | Safari kids, Cartoon illustration, Boy cartoon  characters" id="326" name="Google Shape;326;p15"/>
          <p:cNvPicPr preferRelativeResize="0"/>
          <p:nvPr/>
        </p:nvPicPr>
        <p:blipFill rotWithShape="1">
          <a:blip r:embed="rId4">
            <a:alphaModFix/>
          </a:blip>
          <a:srcRect b="0" l="52093" r="0" t="0"/>
          <a:stretch/>
        </p:blipFill>
        <p:spPr>
          <a:xfrm flipH="1">
            <a:off x="-371803" y="2168697"/>
            <a:ext cx="2343891" cy="2981153"/>
          </a:xfrm>
          <a:prstGeom prst="rect">
            <a:avLst/>
          </a:prstGeom>
          <a:noFill/>
          <a:ln>
            <a:noFill/>
          </a:ln>
        </p:spPr>
      </p:pic>
      <p:sp>
        <p:nvSpPr>
          <p:cNvPr id="327" name="Google Shape;327;p15"/>
          <p:cNvSpPr txBox="1"/>
          <p:nvPr/>
        </p:nvSpPr>
        <p:spPr>
          <a:xfrm>
            <a:off x="2796238" y="1867420"/>
            <a:ext cx="491370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8 dm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5 cm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810 cm</a:t>
            </a:r>
            <a:r>
              <a:rPr b="1" baseline="30000" i="0" lang="en-US" sz="3000" u="none" cap="none" strike="noStrike">
                <a:solidFill>
                  <a:schemeClr val="dk1"/>
                </a:solidFill>
                <a:latin typeface="Times New Roman"/>
                <a:ea typeface="Times New Roman"/>
                <a:cs typeface="Times New Roman"/>
                <a:sym typeface="Times New Roman"/>
              </a:rPr>
              <a:t>2</a:t>
            </a:r>
            <a:endParaRPr/>
          </a:p>
        </p:txBody>
      </p:sp>
      <p:sp>
        <p:nvSpPr>
          <p:cNvPr id="328" name="Google Shape;328;p15"/>
          <p:cNvSpPr/>
          <p:nvPr/>
        </p:nvSpPr>
        <p:spPr>
          <a:xfrm>
            <a:off x="4833827" y="1823044"/>
            <a:ext cx="583814"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750" u="none" cap="none" strike="noStrike">
                <a:solidFill>
                  <a:schemeClr val="dk1"/>
                </a:solidFill>
                <a:latin typeface="Arial"/>
                <a:ea typeface="Arial"/>
                <a:cs typeface="Arial"/>
                <a:sym typeface="Arial"/>
              </a:rPr>
              <a:t>...</a:t>
            </a:r>
            <a:endParaRPr/>
          </a:p>
        </p:txBody>
      </p:sp>
      <p:sp>
        <p:nvSpPr>
          <p:cNvPr id="329" name="Google Shape;329;p15"/>
          <p:cNvSpPr/>
          <p:nvPr/>
        </p:nvSpPr>
        <p:spPr>
          <a:xfrm>
            <a:off x="4864574" y="1818872"/>
            <a:ext cx="458780"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rgbClr val="FF0000"/>
                </a:solidFill>
                <a:latin typeface="Times New Roman"/>
                <a:ea typeface="Times New Roman"/>
                <a:cs typeface="Times New Roman"/>
                <a:sym typeface="Times New Roman"/>
              </a:rPr>
              <a:t>&lt;</a:t>
            </a:r>
            <a:endParaRPr b="0" i="0" sz="3750" u="none" cap="none" strike="noStrike">
              <a:solidFill>
                <a:srgbClr val="FF0000"/>
              </a:solidFill>
              <a:latin typeface="Arial"/>
              <a:ea typeface="Arial"/>
              <a:cs typeface="Arial"/>
              <a:sym typeface="Arial"/>
            </a:endParaRPr>
          </a:p>
        </p:txBody>
      </p:sp>
      <p:sp>
        <p:nvSpPr>
          <p:cNvPr id="330" name="Google Shape;330;p15"/>
          <p:cNvSpPr/>
          <p:nvPr/>
        </p:nvSpPr>
        <p:spPr>
          <a:xfrm flipH="1" rot="-5451183">
            <a:off x="3118302" y="2038276"/>
            <a:ext cx="334565" cy="762000"/>
          </a:xfrm>
          <a:prstGeom prst="rightBrace">
            <a:avLst>
              <a:gd fmla="val 31434" name="adj1"/>
              <a:gd fmla="val 50000" name="adj2"/>
            </a:avLst>
          </a:prstGeom>
          <a:noFill/>
          <a:ln cap="flat" cmpd="sng" w="9525">
            <a:solidFill>
              <a:srgbClr val="472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331" name="Google Shape;331;p15"/>
          <p:cNvSpPr txBox="1"/>
          <p:nvPr/>
        </p:nvSpPr>
        <p:spPr>
          <a:xfrm>
            <a:off x="2093768" y="3434283"/>
            <a:ext cx="561617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8 dm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5 cm</a:t>
            </a:r>
            <a:r>
              <a:rPr b="1" baseline="30000" i="0" lang="en-US" sz="2400" u="none" cap="none" strike="noStrike">
                <a:solidFill>
                  <a:schemeClr val="dk1"/>
                </a:solidFill>
                <a:latin typeface="Times New Roman"/>
                <a:ea typeface="Times New Roman"/>
                <a:cs typeface="Times New Roman"/>
                <a:sym typeface="Times New Roman"/>
              </a:rPr>
              <a:t>2 </a:t>
            </a:r>
            <a:r>
              <a:rPr b="1" i="0" lang="en-US" sz="2400" u="none" cap="none" strike="noStrike">
                <a:solidFill>
                  <a:srgbClr val="FF0000"/>
                </a:solidFill>
                <a:latin typeface="Times New Roman"/>
                <a:ea typeface="Times New Roman"/>
                <a:cs typeface="Times New Roman"/>
                <a:sym typeface="Times New Roman"/>
              </a:rPr>
              <a:t>=  800 cm</a:t>
            </a:r>
            <a:r>
              <a:rPr b="1" baseline="30000" i="0" lang="en-US" sz="2400" u="none" cap="none" strike="noStrike">
                <a:solidFill>
                  <a:srgbClr val="FF0000"/>
                </a:solidFill>
                <a:latin typeface="Times New Roman"/>
                <a:ea typeface="Times New Roman"/>
                <a:cs typeface="Times New Roman"/>
                <a:sym typeface="Times New Roman"/>
              </a:rPr>
              <a:t>2 </a:t>
            </a:r>
            <a:r>
              <a:rPr b="1" i="0" lang="en-US" sz="2400" u="none" cap="none" strike="noStrike">
                <a:solidFill>
                  <a:schemeClr val="dk1"/>
                </a:solidFill>
                <a:latin typeface="Times New Roman"/>
                <a:ea typeface="Times New Roman"/>
                <a:cs typeface="Times New Roman"/>
                <a:sym typeface="Times New Roman"/>
              </a:rPr>
              <a:t>+ 5 cm</a:t>
            </a:r>
            <a:r>
              <a:rPr b="1" baseline="30000" i="0" lang="en-US" sz="2400" u="none" cap="none" strike="noStrike">
                <a:solidFill>
                  <a:schemeClr val="dk1"/>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endParaRPr b="1" baseline="30000" i="0" sz="2400" u="none" cap="none" strike="noStrike">
              <a:solidFill>
                <a:schemeClr val="dk1"/>
              </a:solidFill>
              <a:latin typeface="Times New Roman"/>
              <a:ea typeface="Times New Roman"/>
              <a:cs typeface="Times New Roman"/>
              <a:sym typeface="Times New Roman"/>
            </a:endParaRPr>
          </a:p>
        </p:txBody>
      </p:sp>
      <p:sp>
        <p:nvSpPr>
          <p:cNvPr id="332" name="Google Shape;332;p15"/>
          <p:cNvSpPr txBox="1"/>
          <p:nvPr/>
        </p:nvSpPr>
        <p:spPr>
          <a:xfrm>
            <a:off x="2309273" y="2623468"/>
            <a:ext cx="243125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8 dm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 800 cm</a:t>
            </a:r>
            <a:r>
              <a:rPr b="1" baseline="30000" i="0" lang="en-US" sz="2400" u="none" cap="none" strike="noStrike">
                <a:solidFill>
                  <a:srgbClr val="FF0000"/>
                </a:solidFill>
                <a:latin typeface="Times New Roman"/>
                <a:ea typeface="Times New Roman"/>
                <a:cs typeface="Times New Roman"/>
                <a:sym typeface="Times New Roman"/>
              </a:rPr>
              <a:t>2</a:t>
            </a:r>
            <a:endParaRPr/>
          </a:p>
        </p:txBody>
      </p:sp>
      <p:sp>
        <p:nvSpPr>
          <p:cNvPr id="333" name="Google Shape;333;p15"/>
          <p:cNvSpPr/>
          <p:nvPr/>
        </p:nvSpPr>
        <p:spPr>
          <a:xfrm>
            <a:off x="3282012" y="3117577"/>
            <a:ext cx="119063" cy="316706"/>
          </a:xfrm>
          <a:prstGeom prst="downArrow">
            <a:avLst>
              <a:gd fmla="val 50000" name="adj1"/>
              <a:gd fmla="val 50000" name="adj2"/>
            </a:avLst>
          </a:prstGeom>
          <a:solidFill>
            <a:schemeClr val="dk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34" name="Google Shape;334;p15"/>
          <p:cNvSpPr txBox="1"/>
          <p:nvPr/>
        </p:nvSpPr>
        <p:spPr>
          <a:xfrm>
            <a:off x="6162983" y="3438455"/>
            <a:ext cx="16299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 805 cm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a:t>
            </a:r>
            <a:endParaRPr b="1" baseline="30000" i="0" sz="2400" u="none" cap="none" strike="noStrike">
              <a:solidFill>
                <a:schemeClr val="dk1"/>
              </a:solidFill>
              <a:latin typeface="Times New Roman"/>
              <a:ea typeface="Times New Roman"/>
              <a:cs typeface="Times New Roman"/>
              <a:sym typeface="Times New Roman"/>
            </a:endParaRPr>
          </a:p>
        </p:txBody>
      </p:sp>
      <p:pic>
        <p:nvPicPr>
          <p:cNvPr id="335" name="Google Shape;335;p15"/>
          <p:cNvPicPr preferRelativeResize="0"/>
          <p:nvPr/>
        </p:nvPicPr>
        <p:blipFill rotWithShape="1">
          <a:blip r:embed="rId5">
            <a:alphaModFix/>
          </a:blip>
          <a:srcRect b="0" l="0" r="0" t="0"/>
          <a:stretch/>
        </p:blipFill>
        <p:spPr>
          <a:xfrm>
            <a:off x="7307973" y="3826772"/>
            <a:ext cx="1856436" cy="1280900"/>
          </a:xfrm>
          <a:prstGeom prst="rect">
            <a:avLst/>
          </a:prstGeom>
          <a:noFill/>
          <a:ln>
            <a:noFill/>
          </a:ln>
        </p:spPr>
      </p:pic>
      <p:pic>
        <p:nvPicPr>
          <p:cNvPr descr="Hình ảnh Rương Kho Báu Thời Trang Rương Kho Báu Sáng Tạo Rương Kho Báu Màu  Nâu Rương Kho Báu Ba Chiều, Kho Báu Ngực Clipart, Kho Báu Thời Trang, Rương  Kho" id="336" name="Google Shape;336;p15"/>
          <p:cNvPicPr preferRelativeResize="0"/>
          <p:nvPr/>
        </p:nvPicPr>
        <p:blipFill rotWithShape="1">
          <a:blip r:embed="rId6">
            <a:alphaModFix/>
          </a:blip>
          <a:srcRect b="0" l="0" r="0" t="0"/>
          <a:stretch/>
        </p:blipFill>
        <p:spPr>
          <a:xfrm flipH="1" rot="1026583">
            <a:off x="7119659" y="-160611"/>
            <a:ext cx="2396729" cy="1799363"/>
          </a:xfrm>
          <a:prstGeom prst="rect">
            <a:avLst/>
          </a:prstGeom>
          <a:noFill/>
          <a:ln>
            <a:noFill/>
          </a:ln>
        </p:spPr>
      </p:pic>
      <p:pic>
        <p:nvPicPr>
          <p:cNvPr id="337" name="Google Shape;337;p15"/>
          <p:cNvPicPr preferRelativeResize="0"/>
          <p:nvPr/>
        </p:nvPicPr>
        <p:blipFill rotWithShape="1">
          <a:blip r:embed="rId7">
            <a:alphaModFix/>
          </a:blip>
          <a:srcRect b="0" l="0" r="0" t="0"/>
          <a:stretch/>
        </p:blipFill>
        <p:spPr>
          <a:xfrm>
            <a:off x="-1769518" y="-180984"/>
            <a:ext cx="3216325" cy="2149201"/>
          </a:xfrm>
          <a:prstGeom prst="rect">
            <a:avLst/>
          </a:prstGeom>
          <a:noFill/>
          <a:ln>
            <a:noFill/>
          </a:ln>
        </p:spPr>
      </p:pic>
      <p:sp>
        <p:nvSpPr>
          <p:cNvPr id="338" name="Google Shape;338;p15"/>
          <p:cNvSpPr txBox="1"/>
          <p:nvPr/>
        </p:nvSpPr>
        <p:spPr>
          <a:xfrm>
            <a:off x="-28050" y="124175"/>
            <a:ext cx="99006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Times New Roman"/>
                <a:ea typeface="Times New Roman"/>
                <a:cs typeface="Times New Roman"/>
                <a:sym typeface="Times New Roman"/>
              </a:rPr>
              <a:t>2</a:t>
            </a:r>
            <a:endParaRPr/>
          </a:p>
        </p:txBody>
      </p:sp>
      <p:sp>
        <p:nvSpPr>
          <p:cNvPr id="339" name="Google Shape;339;p15"/>
          <p:cNvSpPr/>
          <p:nvPr/>
        </p:nvSpPr>
        <p:spPr>
          <a:xfrm>
            <a:off x="1839902" y="250755"/>
            <a:ext cx="445294" cy="12239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625"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&lt;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&gt;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a:p>
            <a:pPr indent="0" lvl="0" marL="0" marR="0" rtl="0" algn="ctr">
              <a:lnSpc>
                <a:spcPct val="100000"/>
              </a:lnSpc>
              <a:spcBef>
                <a:spcPts val="0"/>
              </a:spcBef>
              <a:spcAft>
                <a:spcPts val="0"/>
              </a:spcAft>
              <a:buNone/>
            </a:pPr>
            <a:r>
              <a:t/>
            </a:r>
            <a:endParaRPr b="1" i="0" sz="2625" u="none" cap="none" strike="noStrike">
              <a:solidFill>
                <a:srgbClr val="000000"/>
              </a:solidFill>
              <a:latin typeface="Times New Roman"/>
              <a:ea typeface="Times New Roman"/>
              <a:cs typeface="Times New Roman"/>
              <a:sym typeface="Times New Roman"/>
            </a:endParaRPr>
          </a:p>
        </p:txBody>
      </p:sp>
      <p:sp>
        <p:nvSpPr>
          <p:cNvPr id="340" name="Google Shape;340;p15"/>
          <p:cNvSpPr txBox="1"/>
          <p:nvPr/>
        </p:nvSpPr>
        <p:spPr>
          <a:xfrm>
            <a:off x="2339964" y="585737"/>
            <a:ext cx="32504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par>
                                <p:cTn fill="hold" nodeType="withEffect" presetClass="exit" presetID="10" presetSubtype="0">
                                  <p:stCondLst>
                                    <p:cond delay="0"/>
                                  </p:stCondLst>
                                  <p:childTnLst>
                                    <p:animEffect filter="fade" transition="out">
                                      <p:cBhvr>
                                        <p:cTn dur="500"/>
                                        <p:tgtEl>
                                          <p:spTgt spid="322"/>
                                        </p:tgtEl>
                                      </p:cBhvr>
                                    </p:animEffect>
                                    <p:set>
                                      <p:cBhvr>
                                        <p:cTn dur="1" fill="hold">
                                          <p:stCondLst>
                                            <p:cond delay="500"/>
                                          </p:stCondLst>
                                        </p:cTn>
                                        <p:tgtEl>
                                          <p:spTgt spid="3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9"/>
                                        </p:tgtEl>
                                      </p:cBhvr>
                                    </p:animEffect>
                                    <p:set>
                                      <p:cBhvr>
                                        <p:cTn dur="1" fill="hold">
                                          <p:stCondLst>
                                            <p:cond delay="500"/>
                                          </p:stCondLst>
                                        </p:cTn>
                                        <p:tgtEl>
                                          <p:spTgt spid="3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1"/>
                                        </p:tgtEl>
                                      </p:cBhvr>
                                    </p:animEffect>
                                    <p:set>
                                      <p:cBhvr>
                                        <p:cTn dur="1" fill="hold">
                                          <p:stCondLst>
                                            <p:cond delay="500"/>
                                          </p:stCondLst>
                                        </p:cTn>
                                        <p:tgtEl>
                                          <p:spTgt spid="32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0"/>
                                        </p:tgtEl>
                                      </p:cBhvr>
                                    </p:animEffect>
                                    <p:set>
                                      <p:cBhvr>
                                        <p:cTn dur="1" fill="hold">
                                          <p:stCondLst>
                                            <p:cond delay="500"/>
                                          </p:stCondLst>
                                        </p:cTn>
                                        <p:tgtEl>
                                          <p:spTgt spid="3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4"/>
                                        </p:tgtEl>
                                      </p:cBhvr>
                                    </p:animEffect>
                                    <p:set>
                                      <p:cBhvr>
                                        <p:cTn dur="1" fill="hold">
                                          <p:stCondLst>
                                            <p:cond delay="500"/>
                                          </p:stCondLst>
                                        </p:cTn>
                                        <p:tgtEl>
                                          <p:spTgt spid="3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5"/>
                                        </p:tgtEl>
                                      </p:cBhvr>
                                    </p:animEffect>
                                    <p:set>
                                      <p:cBhvr>
                                        <p:cTn dur="1" fill="hold">
                                          <p:stCondLst>
                                            <p:cond delay="500"/>
                                          </p:stCondLst>
                                        </p:cTn>
                                        <p:tgtEl>
                                          <p:spTgt spid="3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8"/>
                                        </p:tgtEl>
                                      </p:cBhvr>
                                    </p:animEffect>
                                    <p:set>
                                      <p:cBhvr>
                                        <p:cTn dur="1" fill="hold">
                                          <p:stCondLst>
                                            <p:cond delay="500"/>
                                          </p:stCondLst>
                                        </p:cTn>
                                        <p:tgtEl>
                                          <p:spTgt spid="32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16"/>
          <p:cNvPicPr preferRelativeResize="0"/>
          <p:nvPr/>
        </p:nvPicPr>
        <p:blipFill rotWithShape="1">
          <a:blip r:embed="rId3">
            <a:alphaModFix amt="20000"/>
          </a:blip>
          <a:srcRect b="0" l="0" r="0" t="0"/>
          <a:stretch/>
        </p:blipFill>
        <p:spPr>
          <a:xfrm>
            <a:off x="1088194" y="22589"/>
            <a:ext cx="8088449" cy="2658050"/>
          </a:xfrm>
          <a:prstGeom prst="rect">
            <a:avLst/>
          </a:prstGeom>
          <a:noFill/>
          <a:ln>
            <a:noFill/>
          </a:ln>
        </p:spPr>
      </p:pic>
      <p:sp>
        <p:nvSpPr>
          <p:cNvPr id="346" name="Google Shape;346;p16"/>
          <p:cNvSpPr txBox="1"/>
          <p:nvPr/>
        </p:nvSpPr>
        <p:spPr>
          <a:xfrm>
            <a:off x="3394543" y="1146493"/>
            <a:ext cx="3126581"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790 ha  </a:t>
            </a:r>
            <a:r>
              <a:rPr b="1" i="0" lang="en-US" sz="3750" u="none" cap="none" strike="noStrike">
                <a:solidFill>
                  <a:srgbClr val="FF0000"/>
                </a:solidFill>
                <a:latin typeface="Times New Roman"/>
                <a:ea typeface="Times New Roman"/>
                <a:cs typeface="Times New Roman"/>
                <a:sym typeface="Times New Roman"/>
              </a:rPr>
              <a:t>  </a:t>
            </a:r>
            <a:r>
              <a:rPr b="1" i="0" lang="en-US" sz="3000" u="none" cap="none" strike="noStrike">
                <a:solidFill>
                  <a:schemeClr val="dk1"/>
                </a:solidFill>
                <a:latin typeface="Times New Roman"/>
                <a:ea typeface="Times New Roman"/>
                <a:cs typeface="Times New Roman"/>
                <a:sym typeface="Times New Roman"/>
              </a:rPr>
              <a:t> 79 km</a:t>
            </a:r>
            <a:r>
              <a:rPr b="1" baseline="30000" i="0" lang="en-US" sz="3000" u="none" cap="none" strike="noStrike">
                <a:solidFill>
                  <a:schemeClr val="dk1"/>
                </a:solidFill>
                <a:latin typeface="Times New Roman"/>
                <a:ea typeface="Times New Roman"/>
                <a:cs typeface="Times New Roman"/>
                <a:sym typeface="Times New Roman"/>
              </a:rPr>
              <a:t>2</a:t>
            </a:r>
            <a:endParaRPr/>
          </a:p>
        </p:txBody>
      </p:sp>
      <p:sp>
        <p:nvSpPr>
          <p:cNvPr id="347" name="Google Shape;347;p16"/>
          <p:cNvSpPr/>
          <p:nvPr/>
        </p:nvSpPr>
        <p:spPr>
          <a:xfrm>
            <a:off x="4556557" y="1177975"/>
            <a:ext cx="545342"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a:t>
            </a:r>
            <a:endParaRPr b="0" i="0" sz="3750" u="none" cap="none" strike="noStrike">
              <a:solidFill>
                <a:schemeClr val="dk1"/>
              </a:solidFill>
              <a:latin typeface="Times New Roman"/>
              <a:ea typeface="Times New Roman"/>
              <a:cs typeface="Times New Roman"/>
              <a:sym typeface="Times New Roman"/>
            </a:endParaRPr>
          </a:p>
        </p:txBody>
      </p:sp>
      <p:sp>
        <p:nvSpPr>
          <p:cNvPr id="348" name="Google Shape;348;p16"/>
          <p:cNvSpPr txBox="1"/>
          <p:nvPr/>
        </p:nvSpPr>
        <p:spPr>
          <a:xfrm>
            <a:off x="5096940" y="2080274"/>
            <a:ext cx="1478756"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FF0000"/>
                </a:solidFill>
                <a:latin typeface="Times New Roman"/>
                <a:ea typeface="Times New Roman"/>
                <a:cs typeface="Times New Roman"/>
                <a:sym typeface="Times New Roman"/>
              </a:rPr>
              <a:t>7 900 ha</a:t>
            </a:r>
            <a:endParaRPr b="1" baseline="30000" i="0" sz="2625" u="none" cap="none" strike="noStrike">
              <a:solidFill>
                <a:srgbClr val="FF0000"/>
              </a:solidFill>
              <a:latin typeface="Times New Roman"/>
              <a:ea typeface="Times New Roman"/>
              <a:cs typeface="Times New Roman"/>
              <a:sym typeface="Times New Roman"/>
            </a:endParaRPr>
          </a:p>
        </p:txBody>
      </p:sp>
      <p:sp>
        <p:nvSpPr>
          <p:cNvPr id="349" name="Google Shape;349;p16"/>
          <p:cNvSpPr/>
          <p:nvPr/>
        </p:nvSpPr>
        <p:spPr>
          <a:xfrm flipH="1" rot="-5451183">
            <a:off x="5437458" y="1312320"/>
            <a:ext cx="334566" cy="1077516"/>
          </a:xfrm>
          <a:prstGeom prst="rightBrace">
            <a:avLst>
              <a:gd fmla="val 31434" name="adj1"/>
              <a:gd fmla="val 50000" name="adj2"/>
            </a:avLst>
          </a:prstGeom>
          <a:noFill/>
          <a:ln cap="flat" cmpd="sng" w="9525">
            <a:solidFill>
              <a:srgbClr val="472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chemeClr val="dk1"/>
              </a:solidFill>
              <a:latin typeface="Times New Roman"/>
              <a:ea typeface="Times New Roman"/>
              <a:cs typeface="Times New Roman"/>
              <a:sym typeface="Times New Roman"/>
            </a:endParaRPr>
          </a:p>
        </p:txBody>
      </p:sp>
      <p:pic>
        <p:nvPicPr>
          <p:cNvPr descr="Les petits explorateurs | Safari kids, Cartoon illustration, Boy cartoon  characters" id="350" name="Google Shape;350;p16"/>
          <p:cNvPicPr preferRelativeResize="0"/>
          <p:nvPr/>
        </p:nvPicPr>
        <p:blipFill rotWithShape="1">
          <a:blip r:embed="rId4">
            <a:alphaModFix/>
          </a:blip>
          <a:srcRect b="0" l="52093" r="0" t="0"/>
          <a:stretch/>
        </p:blipFill>
        <p:spPr>
          <a:xfrm flipH="1">
            <a:off x="-84288" y="2188146"/>
            <a:ext cx="2343891" cy="2981153"/>
          </a:xfrm>
          <a:prstGeom prst="rect">
            <a:avLst/>
          </a:prstGeom>
          <a:noFill/>
          <a:ln>
            <a:noFill/>
          </a:ln>
        </p:spPr>
      </p:pic>
      <p:sp>
        <p:nvSpPr>
          <p:cNvPr id="351" name="Google Shape;351;p16"/>
          <p:cNvSpPr/>
          <p:nvPr/>
        </p:nvSpPr>
        <p:spPr>
          <a:xfrm>
            <a:off x="4576959" y="1099726"/>
            <a:ext cx="465192"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750" u="none" cap="none" strike="noStrike">
                <a:solidFill>
                  <a:srgbClr val="FF0000"/>
                </a:solidFill>
                <a:latin typeface="Times New Roman"/>
                <a:ea typeface="Times New Roman"/>
                <a:cs typeface="Times New Roman"/>
                <a:sym typeface="Times New Roman"/>
              </a:rPr>
              <a:t>&lt;</a:t>
            </a:r>
            <a:endParaRPr/>
          </a:p>
        </p:txBody>
      </p:sp>
      <p:sp>
        <p:nvSpPr>
          <p:cNvPr id="352" name="Google Shape;352;p16"/>
          <p:cNvSpPr txBox="1"/>
          <p:nvPr/>
        </p:nvSpPr>
        <p:spPr>
          <a:xfrm>
            <a:off x="2208541" y="1757585"/>
            <a:ext cx="4536281"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 4 cm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5 mm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a:t>
            </a:r>
            <a:r>
              <a:rPr b="1" i="0" lang="en-US" sz="3750" u="none" cap="none" strike="noStrike">
                <a:solidFill>
                  <a:srgbClr val="FF0000"/>
                </a:solidFill>
                <a:latin typeface="Times New Roman"/>
                <a:ea typeface="Times New Roman"/>
                <a:cs typeface="Times New Roman"/>
                <a:sym typeface="Times New Roman"/>
              </a:rPr>
              <a:t> </a:t>
            </a:r>
            <a:r>
              <a:rPr b="1" i="0" lang="en-US" sz="3000" u="none" cap="none" strike="noStrike">
                <a:solidFill>
                  <a:schemeClr val="dk1"/>
                </a:solidFill>
                <a:latin typeface="Times New Roman"/>
                <a:ea typeface="Times New Roman"/>
                <a:cs typeface="Times New Roman"/>
                <a:sym typeface="Times New Roman"/>
              </a:rPr>
              <a:t> 4        cm</a:t>
            </a:r>
            <a:r>
              <a:rPr b="1" baseline="30000" i="0" lang="en-US" sz="3000" u="none" cap="none" strike="noStrike">
                <a:solidFill>
                  <a:schemeClr val="dk1"/>
                </a:solidFill>
                <a:latin typeface="Times New Roman"/>
                <a:ea typeface="Times New Roman"/>
                <a:cs typeface="Times New Roman"/>
                <a:sym typeface="Times New Roman"/>
              </a:rPr>
              <a:t>2</a:t>
            </a:r>
            <a:r>
              <a:rPr b="1" i="0" lang="en-US" sz="3000" u="none" cap="none" strike="noStrike">
                <a:solidFill>
                  <a:schemeClr val="dk1"/>
                </a:solidFill>
                <a:latin typeface="Times New Roman"/>
                <a:ea typeface="Times New Roman"/>
                <a:cs typeface="Times New Roman"/>
                <a:sym typeface="Times New Roman"/>
              </a:rPr>
              <a:t> </a:t>
            </a:r>
            <a:endParaRPr/>
          </a:p>
        </p:txBody>
      </p:sp>
      <p:grpSp>
        <p:nvGrpSpPr>
          <p:cNvPr id="353" name="Google Shape;353;p16"/>
          <p:cNvGrpSpPr/>
          <p:nvPr/>
        </p:nvGrpSpPr>
        <p:grpSpPr>
          <a:xfrm>
            <a:off x="5141772" y="1639715"/>
            <a:ext cx="761747" cy="1015663"/>
            <a:chOff x="1951365" y="5162553"/>
            <a:chExt cx="1015248" cy="1354347"/>
          </a:xfrm>
        </p:grpSpPr>
        <p:sp>
          <p:nvSpPr>
            <p:cNvPr id="354" name="Google Shape;354;p16"/>
            <p:cNvSpPr txBox="1"/>
            <p:nvPr/>
          </p:nvSpPr>
          <p:spPr>
            <a:xfrm>
              <a:off x="1951365" y="5162553"/>
              <a:ext cx="1015248" cy="13543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5</a:t>
              </a:r>
              <a:endParaRPr/>
            </a:p>
            <a:p>
              <a:pPr indent="0" lvl="0" marL="0" marR="0" rtl="0" algn="ctr">
                <a:lnSpc>
                  <a:spcPct val="100000"/>
                </a:lnSpc>
                <a:spcBef>
                  <a:spcPts val="0"/>
                </a:spcBef>
                <a:spcAft>
                  <a:spcPts val="0"/>
                </a:spcAft>
                <a:buNone/>
              </a:pPr>
              <a:r>
                <a:rPr b="1" i="0" lang="en-US" sz="3000" u="none" cap="none" strike="noStrike">
                  <a:solidFill>
                    <a:schemeClr val="dk1"/>
                  </a:solidFill>
                  <a:latin typeface="Times New Roman"/>
                  <a:ea typeface="Times New Roman"/>
                  <a:cs typeface="Times New Roman"/>
                  <a:sym typeface="Times New Roman"/>
                </a:rPr>
                <a:t>100</a:t>
              </a:r>
              <a:endParaRPr/>
            </a:p>
          </p:txBody>
        </p:sp>
        <p:cxnSp>
          <p:nvCxnSpPr>
            <p:cNvPr id="355" name="Google Shape;355;p16"/>
            <p:cNvCxnSpPr/>
            <p:nvPr/>
          </p:nvCxnSpPr>
          <p:spPr>
            <a:xfrm>
              <a:off x="2151934" y="5810315"/>
              <a:ext cx="674411" cy="0"/>
            </a:xfrm>
            <a:prstGeom prst="straightConnector1">
              <a:avLst/>
            </a:prstGeom>
            <a:noFill/>
            <a:ln cap="flat" cmpd="sng" w="25400">
              <a:solidFill>
                <a:schemeClr val="dk1"/>
              </a:solidFill>
              <a:prstDash val="solid"/>
              <a:round/>
              <a:headEnd len="med" w="med" type="none"/>
              <a:tailEnd len="med" w="med" type="none"/>
            </a:ln>
            <a:effectLst>
              <a:outerShdw blurRad="40000" rotWithShape="0" dir="5400000" dist="20000">
                <a:srgbClr val="000000">
                  <a:alpha val="37647"/>
                </a:srgbClr>
              </a:outerShdw>
            </a:effectLst>
          </p:spPr>
        </p:cxnSp>
      </p:grpSp>
      <p:sp>
        <p:nvSpPr>
          <p:cNvPr id="356" name="Google Shape;356;p16"/>
          <p:cNvSpPr/>
          <p:nvPr/>
        </p:nvSpPr>
        <p:spPr>
          <a:xfrm>
            <a:off x="4415687" y="1749936"/>
            <a:ext cx="545342"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a:t>
            </a:r>
            <a:endParaRPr b="0" i="0" sz="3750" u="none" cap="none" strike="noStrike">
              <a:solidFill>
                <a:schemeClr val="dk1"/>
              </a:solidFill>
              <a:latin typeface="Times New Roman"/>
              <a:ea typeface="Times New Roman"/>
              <a:cs typeface="Times New Roman"/>
              <a:sym typeface="Times New Roman"/>
            </a:endParaRPr>
          </a:p>
        </p:txBody>
      </p:sp>
      <p:sp>
        <p:nvSpPr>
          <p:cNvPr id="357" name="Google Shape;357;p16"/>
          <p:cNvSpPr/>
          <p:nvPr/>
        </p:nvSpPr>
        <p:spPr>
          <a:xfrm flipH="1" rot="-5451183">
            <a:off x="3700989" y="1942727"/>
            <a:ext cx="334566" cy="952500"/>
          </a:xfrm>
          <a:prstGeom prst="rightBrace">
            <a:avLst>
              <a:gd fmla="val 31434" name="adj1"/>
              <a:gd fmla="val 50000" name="adj2"/>
            </a:avLst>
          </a:prstGeom>
          <a:noFill/>
          <a:ln cap="flat" cmpd="sng" w="9525">
            <a:solidFill>
              <a:srgbClr val="472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chemeClr val="dk1"/>
              </a:solidFill>
              <a:latin typeface="Times New Roman"/>
              <a:ea typeface="Times New Roman"/>
              <a:cs typeface="Times New Roman"/>
              <a:sym typeface="Times New Roman"/>
            </a:endParaRPr>
          </a:p>
        </p:txBody>
      </p:sp>
      <p:grpSp>
        <p:nvGrpSpPr>
          <p:cNvPr id="358" name="Google Shape;358;p16"/>
          <p:cNvGrpSpPr/>
          <p:nvPr/>
        </p:nvGrpSpPr>
        <p:grpSpPr>
          <a:xfrm>
            <a:off x="2729439" y="2520435"/>
            <a:ext cx="2815828" cy="830997"/>
            <a:chOff x="1904596" y="3226496"/>
            <a:chExt cx="3754841" cy="1109632"/>
          </a:xfrm>
        </p:grpSpPr>
        <p:sp>
          <p:nvSpPr>
            <p:cNvPr id="359" name="Google Shape;359;p16"/>
            <p:cNvSpPr txBox="1"/>
            <p:nvPr/>
          </p:nvSpPr>
          <p:spPr>
            <a:xfrm>
              <a:off x="1904596" y="3573016"/>
              <a:ext cx="3754841" cy="616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5 mm</a:t>
              </a:r>
              <a:r>
                <a:rPr b="1" baseline="30000" i="0" lang="en-US" sz="2400" u="none" cap="none" strike="noStrike">
                  <a:solidFill>
                    <a:srgbClr val="FF0000"/>
                  </a:solidFill>
                  <a:latin typeface="Times New Roman"/>
                  <a:ea typeface="Times New Roman"/>
                  <a:cs typeface="Times New Roman"/>
                  <a:sym typeface="Times New Roman"/>
                </a:rPr>
                <a:t>2</a:t>
              </a:r>
              <a:r>
                <a:rPr b="1" i="0" lang="en-US" sz="2400" u="none" cap="none" strike="noStrike">
                  <a:solidFill>
                    <a:srgbClr val="FF0000"/>
                  </a:solidFill>
                  <a:latin typeface="Times New Roman"/>
                  <a:ea typeface="Times New Roman"/>
                  <a:cs typeface="Times New Roman"/>
                  <a:sym typeface="Times New Roman"/>
                </a:rPr>
                <a:t> =         cm</a:t>
              </a:r>
              <a:r>
                <a:rPr b="1" baseline="30000" i="0" lang="en-US" sz="2400" u="none" cap="none" strike="noStrike">
                  <a:solidFill>
                    <a:srgbClr val="FF0000"/>
                  </a:solidFill>
                  <a:latin typeface="Times New Roman"/>
                  <a:ea typeface="Times New Roman"/>
                  <a:cs typeface="Times New Roman"/>
                  <a:sym typeface="Times New Roman"/>
                </a:rPr>
                <a:t>2</a:t>
              </a:r>
              <a:endParaRPr/>
            </a:p>
          </p:txBody>
        </p:sp>
        <p:grpSp>
          <p:nvGrpSpPr>
            <p:cNvPr id="360" name="Google Shape;360;p16"/>
            <p:cNvGrpSpPr/>
            <p:nvPr/>
          </p:nvGrpSpPr>
          <p:grpSpPr>
            <a:xfrm>
              <a:off x="3465578" y="3226496"/>
              <a:ext cx="861868" cy="1109632"/>
              <a:chOff x="1760540" y="5162553"/>
              <a:chExt cx="973256" cy="1109739"/>
            </a:xfrm>
          </p:grpSpPr>
          <p:sp>
            <p:nvSpPr>
              <p:cNvPr id="361" name="Google Shape;361;p16"/>
              <p:cNvSpPr txBox="1"/>
              <p:nvPr/>
            </p:nvSpPr>
            <p:spPr>
              <a:xfrm>
                <a:off x="1760540" y="5162553"/>
                <a:ext cx="973256" cy="11097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5</a:t>
                </a:r>
                <a:endParaRPr/>
              </a:p>
              <a:p>
                <a:pPr indent="0" lvl="0" marL="0" marR="0" rtl="0" algn="ctr">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100</a:t>
                </a:r>
                <a:endParaRPr/>
              </a:p>
            </p:txBody>
          </p:sp>
          <p:cxnSp>
            <p:nvCxnSpPr>
              <p:cNvPr id="362" name="Google Shape;362;p16"/>
              <p:cNvCxnSpPr/>
              <p:nvPr/>
            </p:nvCxnSpPr>
            <p:spPr>
              <a:xfrm>
                <a:off x="1959206" y="5738131"/>
                <a:ext cx="675908" cy="0"/>
              </a:xfrm>
              <a:prstGeom prst="straightConnector1">
                <a:avLst/>
              </a:prstGeom>
              <a:noFill/>
              <a:ln cap="flat" cmpd="sng" w="25400">
                <a:solidFill>
                  <a:srgbClr val="FF0000"/>
                </a:solidFill>
                <a:prstDash val="solid"/>
                <a:round/>
                <a:headEnd len="med" w="med" type="none"/>
                <a:tailEnd len="med" w="med" type="none"/>
              </a:ln>
              <a:effectLst>
                <a:outerShdw blurRad="40000" rotWithShape="0" dir="5400000" dist="20000">
                  <a:srgbClr val="000000">
                    <a:alpha val="37647"/>
                  </a:srgbClr>
                </a:outerShdw>
              </a:effectLst>
            </p:spPr>
          </p:cxnSp>
        </p:grpSp>
      </p:grpSp>
      <p:grpSp>
        <p:nvGrpSpPr>
          <p:cNvPr id="363" name="Google Shape;363;p16"/>
          <p:cNvGrpSpPr/>
          <p:nvPr/>
        </p:nvGrpSpPr>
        <p:grpSpPr>
          <a:xfrm>
            <a:off x="4640703" y="3357786"/>
            <a:ext cx="723276" cy="830997"/>
            <a:chOff x="3634322" y="6542868"/>
            <a:chExt cx="963770" cy="1878014"/>
          </a:xfrm>
        </p:grpSpPr>
        <p:sp>
          <p:nvSpPr>
            <p:cNvPr id="364" name="Google Shape;364;p16"/>
            <p:cNvSpPr txBox="1"/>
            <p:nvPr/>
          </p:nvSpPr>
          <p:spPr>
            <a:xfrm>
              <a:off x="3634322" y="6542868"/>
              <a:ext cx="963770" cy="18780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5</a:t>
              </a:r>
              <a:endParaRPr/>
            </a:p>
            <a:p>
              <a:pPr indent="0" lvl="0" marL="0" marR="0" rtl="0" algn="ctr">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100 </a:t>
              </a:r>
              <a:endParaRPr/>
            </a:p>
          </p:txBody>
        </p:sp>
        <p:cxnSp>
          <p:nvCxnSpPr>
            <p:cNvPr id="365" name="Google Shape;365;p16"/>
            <p:cNvCxnSpPr/>
            <p:nvPr/>
          </p:nvCxnSpPr>
          <p:spPr>
            <a:xfrm>
              <a:off x="3774313" y="7395837"/>
              <a:ext cx="596529" cy="0"/>
            </a:xfrm>
            <a:prstGeom prst="straightConnector1">
              <a:avLst/>
            </a:prstGeom>
            <a:noFill/>
            <a:ln cap="flat" cmpd="sng" w="25400">
              <a:solidFill>
                <a:srgbClr val="FF0000"/>
              </a:solidFill>
              <a:prstDash val="solid"/>
              <a:round/>
              <a:headEnd len="med" w="med" type="none"/>
              <a:tailEnd len="med" w="med" type="none"/>
            </a:ln>
            <a:effectLst>
              <a:outerShdw blurRad="40000" rotWithShape="0" dir="5400000" dist="20000">
                <a:srgbClr val="000000">
                  <a:alpha val="37647"/>
                </a:srgbClr>
              </a:outerShdw>
            </a:effectLst>
          </p:spPr>
        </p:cxnSp>
      </p:grpSp>
      <p:sp>
        <p:nvSpPr>
          <p:cNvPr id="366" name="Google Shape;366;p16"/>
          <p:cNvSpPr txBox="1"/>
          <p:nvPr/>
        </p:nvSpPr>
        <p:spPr>
          <a:xfrm>
            <a:off x="1689428" y="3495898"/>
            <a:ext cx="41910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4 cm</a:t>
            </a:r>
            <a:r>
              <a:rPr b="1" baseline="30000" i="0" lang="en-US" sz="2400" u="none" cap="none" strike="noStrike">
                <a:solidFill>
                  <a:schemeClr val="dk1"/>
                </a:solidFill>
                <a:latin typeface="Times New Roman"/>
                <a:ea typeface="Times New Roman"/>
                <a:cs typeface="Times New Roman"/>
                <a:sym typeface="Times New Roman"/>
              </a:rPr>
              <a:t>2</a:t>
            </a:r>
            <a:r>
              <a:rPr b="1" i="0"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rgbClr val="FF0000"/>
                </a:solidFill>
                <a:latin typeface="Times New Roman"/>
                <a:ea typeface="Times New Roman"/>
                <a:cs typeface="Times New Roman"/>
                <a:sym typeface="Times New Roman"/>
              </a:rPr>
              <a:t>5 mm</a:t>
            </a:r>
            <a:r>
              <a:rPr b="1" baseline="30000" i="0" lang="en-US" sz="2400" u="none" cap="none" strike="noStrike">
                <a:solidFill>
                  <a:srgbClr val="FF0000"/>
                </a:solidFill>
                <a:latin typeface="Times New Roman"/>
                <a:ea typeface="Times New Roman"/>
                <a:cs typeface="Times New Roman"/>
                <a:sym typeface="Times New Roman"/>
              </a:rPr>
              <a:t>2 </a:t>
            </a:r>
            <a:r>
              <a:rPr b="1" i="0" lang="en-US" sz="2400" u="none" cap="none" strike="noStrike">
                <a:solidFill>
                  <a:schemeClr val="dk1"/>
                </a:solidFill>
                <a:latin typeface="Times New Roman"/>
                <a:ea typeface="Times New Roman"/>
                <a:cs typeface="Times New Roman"/>
                <a:sym typeface="Times New Roman"/>
              </a:rPr>
              <a:t>= 4 cm</a:t>
            </a:r>
            <a:r>
              <a:rPr b="1" baseline="30000" i="0" lang="en-US" sz="2400" u="none" cap="none" strike="noStrike">
                <a:solidFill>
                  <a:schemeClr val="dk1"/>
                </a:solidFill>
                <a:latin typeface="Times New Roman"/>
                <a:ea typeface="Times New Roman"/>
                <a:cs typeface="Times New Roman"/>
                <a:sym typeface="Times New Roman"/>
              </a:rPr>
              <a:t>2</a:t>
            </a:r>
            <a:r>
              <a:rPr b="1" i="0"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rgbClr val="FF0000"/>
                </a:solidFill>
                <a:latin typeface="Times New Roman"/>
                <a:ea typeface="Times New Roman"/>
                <a:cs typeface="Times New Roman"/>
                <a:sym typeface="Times New Roman"/>
              </a:rPr>
              <a:t>        cm</a:t>
            </a:r>
            <a:r>
              <a:rPr b="1" baseline="30000" i="0" lang="en-US" sz="2400" u="none" cap="none" strike="noStrike">
                <a:solidFill>
                  <a:srgbClr val="FF0000"/>
                </a:solidFill>
                <a:latin typeface="Times New Roman"/>
                <a:ea typeface="Times New Roman"/>
                <a:cs typeface="Times New Roman"/>
                <a:sym typeface="Times New Roman"/>
              </a:rPr>
              <a:t>2</a:t>
            </a:r>
            <a:endParaRPr b="1" baseline="30000" i="0" sz="2400" u="none" cap="none" strike="noStrike">
              <a:solidFill>
                <a:schemeClr val="dk1"/>
              </a:solidFill>
              <a:latin typeface="Times New Roman"/>
              <a:ea typeface="Times New Roman"/>
              <a:cs typeface="Times New Roman"/>
              <a:sym typeface="Times New Roman"/>
            </a:endParaRPr>
          </a:p>
        </p:txBody>
      </p:sp>
      <p:cxnSp>
        <p:nvCxnSpPr>
          <p:cNvPr id="367" name="Google Shape;367;p16"/>
          <p:cNvCxnSpPr/>
          <p:nvPr/>
        </p:nvCxnSpPr>
        <p:spPr>
          <a:xfrm>
            <a:off x="6326912" y="3767360"/>
            <a:ext cx="444104" cy="0"/>
          </a:xfrm>
          <a:prstGeom prst="straightConnector1">
            <a:avLst/>
          </a:prstGeom>
          <a:noFill/>
          <a:ln cap="flat" cmpd="sng" w="25400">
            <a:solidFill>
              <a:schemeClr val="dk1"/>
            </a:solidFill>
            <a:prstDash val="solid"/>
            <a:round/>
            <a:headEnd len="med" w="med" type="none"/>
            <a:tailEnd len="med" w="med" type="none"/>
          </a:ln>
          <a:effectLst>
            <a:outerShdw blurRad="40000" rotWithShape="0" dir="5400000" dist="20000">
              <a:srgbClr val="000000">
                <a:alpha val="37647"/>
              </a:srgbClr>
            </a:outerShdw>
          </a:effectLst>
        </p:spPr>
      </p:cxnSp>
      <p:sp>
        <p:nvSpPr>
          <p:cNvPr id="368" name="Google Shape;368;p16"/>
          <p:cNvSpPr/>
          <p:nvPr/>
        </p:nvSpPr>
        <p:spPr>
          <a:xfrm>
            <a:off x="3763497" y="3180382"/>
            <a:ext cx="119063" cy="316706"/>
          </a:xfrm>
          <a:prstGeom prst="downArrow">
            <a:avLst>
              <a:gd fmla="val 50000" name="adj1"/>
              <a:gd fmla="val 50000" name="adj2"/>
            </a:avLst>
          </a:prstGeom>
          <a:solidFill>
            <a:schemeClr val="dk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Times New Roman"/>
              <a:ea typeface="Times New Roman"/>
              <a:cs typeface="Times New Roman"/>
              <a:sym typeface="Times New Roman"/>
            </a:endParaRPr>
          </a:p>
        </p:txBody>
      </p:sp>
      <p:sp>
        <p:nvSpPr>
          <p:cNvPr id="369" name="Google Shape;369;p16"/>
          <p:cNvSpPr txBox="1"/>
          <p:nvPr/>
        </p:nvSpPr>
        <p:spPr>
          <a:xfrm>
            <a:off x="6235919" y="3362548"/>
            <a:ext cx="64633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5</a:t>
            </a:r>
            <a:endParaRPr/>
          </a:p>
          <a:p>
            <a:pPr indent="0" lvl="0" marL="0" marR="0" rtl="0" algn="ctr">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100</a:t>
            </a:r>
            <a:endParaRPr/>
          </a:p>
        </p:txBody>
      </p:sp>
      <p:sp>
        <p:nvSpPr>
          <p:cNvPr id="370" name="Google Shape;370;p16"/>
          <p:cNvSpPr/>
          <p:nvPr/>
        </p:nvSpPr>
        <p:spPr>
          <a:xfrm>
            <a:off x="5757794" y="3550667"/>
            <a:ext cx="175240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 4        cm</a:t>
            </a:r>
            <a:r>
              <a:rPr b="1" baseline="30000" i="0" lang="en-US" sz="2400" u="none" cap="none" strike="noStrike">
                <a:solidFill>
                  <a:schemeClr val="dk1"/>
                </a:solidFill>
                <a:latin typeface="Times New Roman"/>
                <a:ea typeface="Times New Roman"/>
                <a:cs typeface="Times New Roman"/>
                <a:sym typeface="Times New Roman"/>
              </a:rPr>
              <a:t>2 </a:t>
            </a:r>
            <a:endParaRPr b="0" i="0" sz="2400" u="none" cap="none" strike="noStrike">
              <a:solidFill>
                <a:schemeClr val="dk1"/>
              </a:solidFill>
              <a:latin typeface="Times New Roman"/>
              <a:ea typeface="Times New Roman"/>
              <a:cs typeface="Times New Roman"/>
              <a:sym typeface="Times New Roman"/>
            </a:endParaRPr>
          </a:p>
        </p:txBody>
      </p:sp>
      <p:sp>
        <p:nvSpPr>
          <p:cNvPr id="371" name="Google Shape;371;p16"/>
          <p:cNvSpPr/>
          <p:nvPr/>
        </p:nvSpPr>
        <p:spPr>
          <a:xfrm>
            <a:off x="4480668" y="1749936"/>
            <a:ext cx="458780"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rgbClr val="FF0000"/>
                </a:solidFill>
                <a:latin typeface="Times New Roman"/>
                <a:ea typeface="Times New Roman"/>
                <a:cs typeface="Times New Roman"/>
                <a:sym typeface="Times New Roman"/>
              </a:rPr>
              <a:t>=</a:t>
            </a:r>
            <a:endParaRPr b="0" i="0" sz="3750" u="none" cap="none" strike="noStrike">
              <a:solidFill>
                <a:schemeClr val="dk1"/>
              </a:solidFill>
              <a:latin typeface="Times New Roman"/>
              <a:ea typeface="Times New Roman"/>
              <a:cs typeface="Times New Roman"/>
              <a:sym typeface="Times New Roman"/>
            </a:endParaRPr>
          </a:p>
        </p:txBody>
      </p:sp>
      <p:pic>
        <p:nvPicPr>
          <p:cNvPr id="372" name="Google Shape;372;p16">
            <a:hlinkClick action="ppaction://hlinksldjump" r:id="rId5"/>
          </p:cNvPr>
          <p:cNvPicPr preferRelativeResize="0"/>
          <p:nvPr/>
        </p:nvPicPr>
        <p:blipFill rotWithShape="1">
          <a:blip r:embed="rId6">
            <a:alphaModFix/>
          </a:blip>
          <a:srcRect b="0" l="0" r="0" t="0"/>
          <a:stretch/>
        </p:blipFill>
        <p:spPr>
          <a:xfrm>
            <a:off x="6813297" y="3726730"/>
            <a:ext cx="2343891" cy="1374243"/>
          </a:xfrm>
          <a:prstGeom prst="rect">
            <a:avLst/>
          </a:prstGeom>
          <a:noFill/>
          <a:ln>
            <a:noFill/>
          </a:ln>
        </p:spPr>
      </p:pic>
      <p:pic>
        <p:nvPicPr>
          <p:cNvPr descr="Hình ảnh Rương Kho Báu Thời Trang Rương Kho Báu Sáng Tạo Rương Kho Báu Màu  Nâu Rương Kho Báu Ba Chiều, Kho Báu Ngực Clipart, Kho Báu Thời Trang, Rương  Kho" id="373" name="Google Shape;373;p16"/>
          <p:cNvPicPr preferRelativeResize="0"/>
          <p:nvPr/>
        </p:nvPicPr>
        <p:blipFill rotWithShape="1">
          <a:blip r:embed="rId7">
            <a:alphaModFix/>
          </a:blip>
          <a:srcRect b="0" l="0" r="0" t="0"/>
          <a:stretch/>
        </p:blipFill>
        <p:spPr>
          <a:xfrm flipH="1" rot="1026583">
            <a:off x="7119659" y="-160611"/>
            <a:ext cx="2396729" cy="1799363"/>
          </a:xfrm>
          <a:prstGeom prst="rect">
            <a:avLst/>
          </a:prstGeom>
          <a:noFill/>
          <a:ln>
            <a:noFill/>
          </a:ln>
        </p:spPr>
      </p:pic>
      <p:pic>
        <p:nvPicPr>
          <p:cNvPr id="374" name="Google Shape;374;p16"/>
          <p:cNvPicPr preferRelativeResize="0"/>
          <p:nvPr/>
        </p:nvPicPr>
        <p:blipFill rotWithShape="1">
          <a:blip r:embed="rId8">
            <a:alphaModFix/>
          </a:blip>
          <a:srcRect b="0" l="0" r="0" t="0"/>
          <a:stretch/>
        </p:blipFill>
        <p:spPr>
          <a:xfrm>
            <a:off x="-1769518" y="-180984"/>
            <a:ext cx="3216325" cy="2149201"/>
          </a:xfrm>
          <a:prstGeom prst="rect">
            <a:avLst/>
          </a:prstGeom>
          <a:noFill/>
          <a:ln>
            <a:noFill/>
          </a:ln>
        </p:spPr>
      </p:pic>
      <p:sp>
        <p:nvSpPr>
          <p:cNvPr id="375" name="Google Shape;375;p16"/>
          <p:cNvSpPr txBox="1"/>
          <p:nvPr/>
        </p:nvSpPr>
        <p:spPr>
          <a:xfrm>
            <a:off x="-28050" y="124175"/>
            <a:ext cx="99006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Times New Roman"/>
                <a:ea typeface="Times New Roman"/>
                <a:cs typeface="Times New Roman"/>
                <a:sym typeface="Times New Roman"/>
              </a:rPr>
              <a:t>2</a:t>
            </a:r>
            <a:endParaRPr/>
          </a:p>
        </p:txBody>
      </p:sp>
      <p:sp>
        <p:nvSpPr>
          <p:cNvPr id="376" name="Google Shape;376;p16"/>
          <p:cNvSpPr/>
          <p:nvPr/>
        </p:nvSpPr>
        <p:spPr>
          <a:xfrm>
            <a:off x="1839902" y="250755"/>
            <a:ext cx="445294" cy="12239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2625" u="none" cap="none" strike="noStrik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&lt;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&gt;</a:t>
            </a:r>
            <a:endParaRPr/>
          </a:p>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a:p>
            <a:pPr indent="0" lvl="0" marL="0" marR="0" rtl="0" algn="ctr">
              <a:lnSpc>
                <a:spcPct val="100000"/>
              </a:lnSpc>
              <a:spcBef>
                <a:spcPts val="0"/>
              </a:spcBef>
              <a:spcAft>
                <a:spcPts val="0"/>
              </a:spcAft>
              <a:buNone/>
            </a:pPr>
            <a:r>
              <a:t/>
            </a:r>
            <a:endParaRPr b="1" i="0" sz="2625" u="none" cap="none" strike="noStrike">
              <a:solidFill>
                <a:srgbClr val="000000"/>
              </a:solidFill>
              <a:latin typeface="Times New Roman"/>
              <a:ea typeface="Times New Roman"/>
              <a:cs typeface="Times New Roman"/>
              <a:sym typeface="Times New Roman"/>
            </a:endParaRPr>
          </a:p>
        </p:txBody>
      </p:sp>
      <p:sp>
        <p:nvSpPr>
          <p:cNvPr id="377" name="Google Shape;377;p16"/>
          <p:cNvSpPr txBox="1"/>
          <p:nvPr/>
        </p:nvSpPr>
        <p:spPr>
          <a:xfrm>
            <a:off x="2339964" y="585737"/>
            <a:ext cx="32504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7"/>
                                        </p:tgtEl>
                                      </p:cBhvr>
                                    </p:animEffect>
                                    <p:set>
                                      <p:cBhvr>
                                        <p:cTn dur="1" fill="hold">
                                          <p:stCondLst>
                                            <p:cond delay="500"/>
                                          </p:stCondLst>
                                        </p:cTn>
                                        <p:tgtEl>
                                          <p:spTgt spid="347"/>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500"/>
                                        <p:tgtEl>
                                          <p:spTgt spid="351"/>
                                        </p:tgtEl>
                                        <p:attrNameLst>
                                          <p:attrName>ppt_w</p:attrName>
                                        </p:attrNameLst>
                                      </p:cBhvr>
                                      <p:tavLst>
                                        <p:tav fmla="" tm="0">
                                          <p:val>
                                            <p:strVal val="0"/>
                                          </p:val>
                                        </p:tav>
                                        <p:tav fmla="" tm="100000">
                                          <p:val>
                                            <p:strVal val="#ppt_w"/>
                                          </p:val>
                                        </p:tav>
                                      </p:tavLst>
                                    </p:anim>
                                    <p:anim calcmode="lin" valueType="num">
                                      <p:cBhvr additive="base">
                                        <p:cTn dur="500"/>
                                        <p:tgtEl>
                                          <p:spTgt spid="3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8"/>
                                        </p:tgtEl>
                                      </p:cBhvr>
                                    </p:animEffect>
                                    <p:set>
                                      <p:cBhvr>
                                        <p:cTn dur="1" fill="hold">
                                          <p:stCondLst>
                                            <p:cond delay="500"/>
                                          </p:stCondLst>
                                        </p:cTn>
                                        <p:tgtEl>
                                          <p:spTgt spid="3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9"/>
                                        </p:tgtEl>
                                      </p:cBhvr>
                                    </p:animEffect>
                                    <p:set>
                                      <p:cBhvr>
                                        <p:cTn dur="1" fill="hold">
                                          <p:stCondLst>
                                            <p:cond delay="500"/>
                                          </p:stCondLst>
                                        </p:cTn>
                                        <p:tgtEl>
                                          <p:spTgt spid="34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9"/>
                                        </p:tgtEl>
                                      </p:cBhvr>
                                    </p:animEffect>
                                    <p:set>
                                      <p:cBhvr>
                                        <p:cTn dur="1" fill="hold">
                                          <p:stCondLst>
                                            <p:cond delay="500"/>
                                          </p:stCondLst>
                                        </p:cTn>
                                        <p:tgtEl>
                                          <p:spTgt spid="3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8"/>
                                        </p:tgtEl>
                                      </p:cBhvr>
                                    </p:animEffect>
                                    <p:set>
                                      <p:cBhvr>
                                        <p:cTn dur="1" fill="hold">
                                          <p:stCondLst>
                                            <p:cond delay="500"/>
                                          </p:stCondLst>
                                        </p:cTn>
                                        <p:tgtEl>
                                          <p:spTgt spid="3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500"/>
                                        <p:tgtEl>
                                          <p:spTgt spid="356"/>
                                        </p:tgtEl>
                                        <p:attrNameLst>
                                          <p:attrName>ppt_w</p:attrName>
                                        </p:attrNameLst>
                                      </p:cBhvr>
                                      <p:tavLst>
                                        <p:tav fmla="" tm="0">
                                          <p:val>
                                            <p:strVal val="0"/>
                                          </p:val>
                                        </p:tav>
                                        <p:tav fmla="" tm="100000">
                                          <p:val>
                                            <p:strVal val="#ppt_w"/>
                                          </p:val>
                                        </p:tav>
                                      </p:tavLst>
                                    </p:anim>
                                    <p:anim calcmode="lin" valueType="num">
                                      <p:cBhvr additive="base">
                                        <p:cTn dur="500"/>
                                        <p:tgtEl>
                                          <p:spTgt spid="35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ppt_w</p:attrName>
                                        </p:attrNameLst>
                                      </p:cBhvr>
                                      <p:tavLst>
                                        <p:tav fmla="" tm="0">
                                          <p:val>
                                            <p:strVal val="0"/>
                                          </p:val>
                                        </p:tav>
                                        <p:tav fmla="" tm="100000">
                                          <p:val>
                                            <p:strVal val="#ppt_w"/>
                                          </p:val>
                                        </p:tav>
                                      </p:tavLst>
                                    </p:anim>
                                    <p:anim calcmode="lin" valueType="num">
                                      <p:cBhvr additive="base">
                                        <p:cTn dur="500"/>
                                        <p:tgtEl>
                                          <p:spTgt spid="35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6"/>
                                        </p:tgtEl>
                                      </p:cBhvr>
                                    </p:animEffect>
                                    <p:set>
                                      <p:cBhvr>
                                        <p:cTn dur="1" fill="hold">
                                          <p:stCondLst>
                                            <p:cond delay="500"/>
                                          </p:stCondLst>
                                        </p:cTn>
                                        <p:tgtEl>
                                          <p:spTgt spid="35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7"/>
          <p:cNvSpPr txBox="1"/>
          <p:nvPr/>
        </p:nvSpPr>
        <p:spPr>
          <a:xfrm>
            <a:off x="190500" y="134303"/>
            <a:ext cx="8763000" cy="20621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Người ta dùng gỗ để lát sàn một căn phòng hình chữ nhật có chiều dài 6m, chiều rộng 4m. Hỏi phải tốn bao nhiêu tiền mua gỗ để lát sàn cả căn phòng đó, biết giá tiền 1 m</a:t>
            </a:r>
            <a:r>
              <a:rPr b="0" baseline="30000" i="0" lang="en-US" sz="3200" u="none" cap="none" strike="noStrike">
                <a:solidFill>
                  <a:schemeClr val="dk1"/>
                </a:solidFill>
                <a:latin typeface="Times New Roman"/>
                <a:ea typeface="Times New Roman"/>
                <a:cs typeface="Times New Roman"/>
                <a:sym typeface="Times New Roman"/>
              </a:rPr>
              <a:t>2</a:t>
            </a:r>
            <a:r>
              <a:rPr b="0" i="0" lang="en-US" sz="3200" u="none" cap="none" strike="noStrike">
                <a:solidFill>
                  <a:schemeClr val="dk1"/>
                </a:solidFill>
                <a:latin typeface="Times New Roman"/>
                <a:ea typeface="Times New Roman"/>
                <a:cs typeface="Times New Roman"/>
                <a:sym typeface="Times New Roman"/>
              </a:rPr>
              <a:t> gỗ sàn là 280 000 đồng?</a:t>
            </a:r>
            <a:endParaRPr/>
          </a:p>
        </p:txBody>
      </p:sp>
      <p:cxnSp>
        <p:nvCxnSpPr>
          <p:cNvPr id="383" name="Google Shape;383;p17"/>
          <p:cNvCxnSpPr/>
          <p:nvPr/>
        </p:nvCxnSpPr>
        <p:spPr>
          <a:xfrm rot="10800000">
            <a:off x="5580056" y="-1282711"/>
            <a:ext cx="0" cy="4841893"/>
          </a:xfrm>
          <a:prstGeom prst="straightConnector1">
            <a:avLst/>
          </a:prstGeom>
          <a:noFill/>
          <a:ln cap="flat" cmpd="sng" w="38100">
            <a:solidFill>
              <a:srgbClr val="0000FF"/>
            </a:solidFill>
            <a:prstDash val="solid"/>
            <a:round/>
            <a:headEnd len="med" w="med" type="none"/>
            <a:tailEnd len="med" w="med" type="none"/>
          </a:ln>
        </p:spPr>
      </p:cxnSp>
      <p:cxnSp>
        <p:nvCxnSpPr>
          <p:cNvPr id="384" name="Google Shape;384;p17"/>
          <p:cNvCxnSpPr/>
          <p:nvPr/>
        </p:nvCxnSpPr>
        <p:spPr>
          <a:xfrm rot="10800000">
            <a:off x="1143000" y="1310282"/>
            <a:ext cx="0" cy="1524000"/>
          </a:xfrm>
          <a:prstGeom prst="straightConnector1">
            <a:avLst/>
          </a:prstGeom>
          <a:noFill/>
          <a:ln cap="flat" cmpd="sng" w="38100">
            <a:solidFill>
              <a:srgbClr val="FF0000"/>
            </a:solidFill>
            <a:prstDash val="solid"/>
            <a:round/>
            <a:headEnd len="med" w="med" type="none"/>
            <a:tailEnd len="med" w="med" type="none"/>
          </a:ln>
        </p:spPr>
      </p:cxnSp>
      <p:cxnSp>
        <p:nvCxnSpPr>
          <p:cNvPr id="385" name="Google Shape;385;p17"/>
          <p:cNvCxnSpPr/>
          <p:nvPr/>
        </p:nvCxnSpPr>
        <p:spPr>
          <a:xfrm rot="10800000">
            <a:off x="6386513" y="-158119"/>
            <a:ext cx="0" cy="4600574"/>
          </a:xfrm>
          <a:prstGeom prst="straightConnector1">
            <a:avLst/>
          </a:prstGeom>
          <a:noFill/>
          <a:ln cap="flat" cmpd="sng" w="38100">
            <a:solidFill>
              <a:srgbClr val="0000FF"/>
            </a:solidFill>
            <a:prstDash val="solid"/>
            <a:round/>
            <a:headEnd len="med" w="med" type="none"/>
            <a:tailEnd len="med" w="med" type="none"/>
          </a:ln>
        </p:spPr>
      </p:cxnSp>
      <p:sp>
        <p:nvSpPr>
          <p:cNvPr id="386" name="Google Shape;386;p17"/>
          <p:cNvSpPr txBox="1"/>
          <p:nvPr/>
        </p:nvSpPr>
        <p:spPr>
          <a:xfrm>
            <a:off x="574487" y="2238077"/>
            <a:ext cx="240174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sng" cap="none" strike="noStrike">
                <a:solidFill>
                  <a:schemeClr val="dk1"/>
                </a:solidFill>
                <a:latin typeface="Times New Roman"/>
                <a:ea typeface="Times New Roman"/>
                <a:cs typeface="Times New Roman"/>
                <a:sym typeface="Times New Roman"/>
              </a:rPr>
              <a:t>Tóm tắt:</a:t>
            </a:r>
            <a:endParaRPr/>
          </a:p>
        </p:txBody>
      </p:sp>
      <p:sp>
        <p:nvSpPr>
          <p:cNvPr id="387" name="Google Shape;387;p17"/>
          <p:cNvSpPr/>
          <p:nvPr/>
        </p:nvSpPr>
        <p:spPr>
          <a:xfrm>
            <a:off x="204202" y="2799151"/>
            <a:ext cx="251062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Chiều dài: 6m</a:t>
            </a:r>
            <a:endParaRPr b="0" i="0" sz="3200" u="none" cap="none" strike="noStrike">
              <a:solidFill>
                <a:schemeClr val="dk1"/>
              </a:solidFill>
              <a:latin typeface="Arial"/>
              <a:ea typeface="Arial"/>
              <a:cs typeface="Arial"/>
              <a:sym typeface="Arial"/>
            </a:endParaRPr>
          </a:p>
        </p:txBody>
      </p:sp>
      <p:sp>
        <p:nvSpPr>
          <p:cNvPr id="388" name="Google Shape;388;p17"/>
          <p:cNvSpPr/>
          <p:nvPr/>
        </p:nvSpPr>
        <p:spPr>
          <a:xfrm>
            <a:off x="195868" y="3360225"/>
            <a:ext cx="276069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Chiều rộng: 4m</a:t>
            </a:r>
            <a:endParaRPr b="0" i="0" sz="3200" u="none" cap="none" strike="noStrike">
              <a:solidFill>
                <a:schemeClr val="dk1"/>
              </a:solidFill>
              <a:latin typeface="Arial"/>
              <a:ea typeface="Arial"/>
              <a:cs typeface="Arial"/>
              <a:sym typeface="Arial"/>
            </a:endParaRPr>
          </a:p>
        </p:txBody>
      </p:sp>
      <p:sp>
        <p:nvSpPr>
          <p:cNvPr id="389" name="Google Shape;389;p17"/>
          <p:cNvSpPr/>
          <p:nvPr/>
        </p:nvSpPr>
        <p:spPr>
          <a:xfrm>
            <a:off x="217299" y="3921299"/>
            <a:ext cx="342112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1 m</a:t>
            </a:r>
            <a:r>
              <a:rPr b="0" baseline="30000" i="0" lang="en-US" sz="3200" u="none" cap="none" strike="noStrike">
                <a:solidFill>
                  <a:schemeClr val="dk1"/>
                </a:solidFill>
                <a:latin typeface="Times New Roman"/>
                <a:ea typeface="Times New Roman"/>
                <a:cs typeface="Times New Roman"/>
                <a:sym typeface="Times New Roman"/>
              </a:rPr>
              <a:t>2</a:t>
            </a:r>
            <a:r>
              <a:rPr b="0" i="0" lang="en-US" sz="3200" u="none" cap="none" strike="noStrike">
                <a:solidFill>
                  <a:schemeClr val="dk1"/>
                </a:solidFill>
                <a:latin typeface="Times New Roman"/>
                <a:ea typeface="Times New Roman"/>
                <a:cs typeface="Times New Roman"/>
                <a:sym typeface="Times New Roman"/>
              </a:rPr>
              <a:t>: 280 000 đồng</a:t>
            </a:r>
            <a:endParaRPr b="0" i="0" sz="3200" u="none" cap="none" strike="noStrike">
              <a:solidFill>
                <a:schemeClr val="dk1"/>
              </a:solidFill>
              <a:latin typeface="Arial"/>
              <a:ea typeface="Arial"/>
              <a:cs typeface="Arial"/>
              <a:sym typeface="Arial"/>
            </a:endParaRPr>
          </a:p>
        </p:txBody>
      </p:sp>
      <p:sp>
        <p:nvSpPr>
          <p:cNvPr id="390" name="Google Shape;390;p17"/>
          <p:cNvSpPr/>
          <p:nvPr/>
        </p:nvSpPr>
        <p:spPr>
          <a:xfrm>
            <a:off x="217299" y="4482372"/>
            <a:ext cx="555472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Số tiền mua gỗ lát sàn: … đồng?</a:t>
            </a:r>
            <a:endParaRPr b="0" i="0" sz="3200" u="none" cap="none" strike="noStrike">
              <a:solidFill>
                <a:schemeClr val="dk1"/>
              </a:solidFill>
              <a:latin typeface="Arial"/>
              <a:ea typeface="Arial"/>
              <a:cs typeface="Arial"/>
              <a:sym typeface="Arial"/>
            </a:endParaRPr>
          </a:p>
        </p:txBody>
      </p:sp>
      <p:cxnSp>
        <p:nvCxnSpPr>
          <p:cNvPr id="391" name="Google Shape;391;p17"/>
          <p:cNvCxnSpPr/>
          <p:nvPr/>
        </p:nvCxnSpPr>
        <p:spPr>
          <a:xfrm rot="10800000">
            <a:off x="4572000" y="-2585741"/>
            <a:ext cx="0" cy="8382000"/>
          </a:xfrm>
          <a:prstGeom prst="straightConnector1">
            <a:avLst/>
          </a:prstGeom>
          <a:noFill/>
          <a:ln cap="flat" cmpd="sng" w="38100">
            <a:solidFill>
              <a:srgbClr val="FF0000"/>
            </a:solidFill>
            <a:prstDash val="solid"/>
            <a:round/>
            <a:headEnd len="med" w="med" type="none"/>
            <a:tailEnd len="med" w="med" type="none"/>
          </a:ln>
        </p:spPr>
      </p:cxnSp>
      <p:pic>
        <p:nvPicPr>
          <p:cNvPr descr="Les petits explorateurs | Safari kids, Cartoon illustration, Boy cartoon  characters" id="392" name="Google Shape;392;p17"/>
          <p:cNvPicPr preferRelativeResize="0"/>
          <p:nvPr/>
        </p:nvPicPr>
        <p:blipFill rotWithShape="1">
          <a:blip r:embed="rId3">
            <a:alphaModFix/>
          </a:blip>
          <a:srcRect b="0" l="0" r="60735" t="0"/>
          <a:stretch/>
        </p:blipFill>
        <p:spPr>
          <a:xfrm flipH="1">
            <a:off x="7846075" y="2790827"/>
            <a:ext cx="1565183" cy="2428875"/>
          </a:xfrm>
          <a:prstGeom prst="rect">
            <a:avLst/>
          </a:prstGeom>
          <a:noFill/>
          <a:ln>
            <a:noFill/>
          </a:ln>
        </p:spPr>
      </p:pic>
      <p:pic>
        <p:nvPicPr>
          <p:cNvPr descr="Rương Kho Báu Hình ảnh | Định dạng hình ảnh PSD 401172835| vn.lovepik.com" id="393" name="Google Shape;393;p17"/>
          <p:cNvPicPr preferRelativeResize="0"/>
          <p:nvPr/>
        </p:nvPicPr>
        <p:blipFill rotWithShape="1">
          <a:blip r:embed="rId4">
            <a:alphaModFix/>
          </a:blip>
          <a:srcRect b="0" l="0" r="0" t="0"/>
          <a:stretch/>
        </p:blipFill>
        <p:spPr>
          <a:xfrm>
            <a:off x="7100426" y="4129513"/>
            <a:ext cx="1457574" cy="1220286"/>
          </a:xfrm>
          <a:prstGeom prst="rect">
            <a:avLst/>
          </a:prstGeom>
          <a:noFill/>
          <a:ln>
            <a:noFill/>
          </a:ln>
        </p:spPr>
      </p:pic>
      <p:sp>
        <p:nvSpPr>
          <p:cNvPr id="394" name="Google Shape;394;p17"/>
          <p:cNvSpPr/>
          <p:nvPr/>
        </p:nvSpPr>
        <p:spPr>
          <a:xfrm>
            <a:off x="2807398" y="2953445"/>
            <a:ext cx="431494" cy="886148"/>
          </a:xfrm>
          <a:prstGeom prst="rightBrace">
            <a:avLst>
              <a:gd fmla="val 5683" name="adj1"/>
              <a:gd fmla="val 50000" name="adj2"/>
            </a:avLst>
          </a:prstGeom>
          <a:noFill/>
          <a:ln cap="flat" cmpd="sng" w="2857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95" name="Google Shape;395;p17"/>
          <p:cNvSpPr txBox="1"/>
          <p:nvPr/>
        </p:nvSpPr>
        <p:spPr>
          <a:xfrm>
            <a:off x="3276600" y="2872924"/>
            <a:ext cx="2187392" cy="954107"/>
          </a:xfrm>
          <a:prstGeom prst="rect">
            <a:avLst/>
          </a:prstGeom>
          <a:solidFill>
            <a:schemeClr val="lt1">
              <a:alpha val="48627"/>
            </a:schemeClr>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Diện tích sàn căn phòng</a:t>
            </a:r>
            <a:endParaRPr/>
          </a:p>
        </p:txBody>
      </p:sp>
      <p:sp>
        <p:nvSpPr>
          <p:cNvPr id="396" name="Google Shape;396;p17"/>
          <p:cNvSpPr/>
          <p:nvPr/>
        </p:nvSpPr>
        <p:spPr>
          <a:xfrm>
            <a:off x="5475380" y="3368225"/>
            <a:ext cx="431494" cy="886148"/>
          </a:xfrm>
          <a:prstGeom prst="rightBrace">
            <a:avLst>
              <a:gd fmla="val 5683" name="adj1"/>
              <a:gd fmla="val 50000" name="adj2"/>
            </a:avLst>
          </a:prstGeom>
          <a:noFill/>
          <a:ln cap="flat" cmpd="sng" w="2857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97" name="Google Shape;397;p17"/>
          <p:cNvSpPr txBox="1"/>
          <p:nvPr/>
        </p:nvSpPr>
        <p:spPr>
          <a:xfrm>
            <a:off x="5923736" y="3286524"/>
            <a:ext cx="2080698" cy="954107"/>
          </a:xfrm>
          <a:prstGeom prst="rect">
            <a:avLst/>
          </a:prstGeom>
          <a:solidFill>
            <a:schemeClr val="lt1">
              <a:alpha val="48627"/>
            </a:schemeClr>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Số tiền mua gỗ để lát sàn</a:t>
            </a:r>
            <a:endParaRPr/>
          </a:p>
        </p:txBody>
      </p:sp>
      <p:pic>
        <p:nvPicPr>
          <p:cNvPr id="398" name="Google Shape;398;p17"/>
          <p:cNvPicPr preferRelativeResize="0"/>
          <p:nvPr/>
        </p:nvPicPr>
        <p:blipFill rotWithShape="1">
          <a:blip r:embed="rId5">
            <a:alphaModFix/>
          </a:blip>
          <a:srcRect b="0" l="0" r="0" t="0"/>
          <a:stretch/>
        </p:blipFill>
        <p:spPr>
          <a:xfrm>
            <a:off x="-1676400" y="-323850"/>
            <a:ext cx="2641813" cy="1530497"/>
          </a:xfrm>
          <a:prstGeom prst="rect">
            <a:avLst/>
          </a:prstGeom>
          <a:noFill/>
          <a:ln>
            <a:noFill/>
          </a:ln>
        </p:spPr>
      </p:pic>
      <p:sp>
        <p:nvSpPr>
          <p:cNvPr id="399" name="Google Shape;399;p17"/>
          <p:cNvSpPr txBox="1"/>
          <p:nvPr/>
        </p:nvSpPr>
        <p:spPr>
          <a:xfrm>
            <a:off x="0" y="-41136"/>
            <a:ext cx="8498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Times New Roman"/>
                <a:ea typeface="Times New Roman"/>
                <a:cs typeface="Times New Roman"/>
                <a:sym typeface="Times New Roman"/>
              </a:rPr>
              <a:t>3</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3"/>
                                        </p:tgtEl>
                                      </p:cBhvr>
                                    </p:animEffect>
                                    <p:set>
                                      <p:cBhvr>
                                        <p:cTn dur="1" fill="hold">
                                          <p:stCondLst>
                                            <p:cond delay="500"/>
                                          </p:stCondLst>
                                        </p:cTn>
                                        <p:tgtEl>
                                          <p:spTgt spid="3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85"/>
                                        </p:tgtEl>
                                      </p:cBhvr>
                                    </p:animEffect>
                                    <p:set>
                                      <p:cBhvr>
                                        <p:cTn dur="1" fill="hold">
                                          <p:stCondLst>
                                            <p:cond delay="500"/>
                                          </p:stCondLst>
                                        </p:cTn>
                                        <p:tgtEl>
                                          <p:spTgt spid="38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4"/>
                                        </p:tgtEl>
                                      </p:cBhvr>
                                    </p:animEffect>
                                    <p:set>
                                      <p:cBhvr>
                                        <p:cTn dur="1" fill="hold">
                                          <p:stCondLst>
                                            <p:cond delay="500"/>
                                          </p:stCondLst>
                                        </p:cTn>
                                        <p:tgtEl>
                                          <p:spTgt spid="3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91"/>
                                        </p:tgtEl>
                                      </p:cBhvr>
                                    </p:animEffect>
                                    <p:set>
                                      <p:cBhvr>
                                        <p:cTn dur="1" fill="hold">
                                          <p:stCondLst>
                                            <p:cond delay="500"/>
                                          </p:stCondLst>
                                        </p:cTn>
                                        <p:tgtEl>
                                          <p:spTgt spid="39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grpSp>
        <p:nvGrpSpPr>
          <p:cNvPr id="404" name="Google Shape;404;p18"/>
          <p:cNvGrpSpPr/>
          <p:nvPr/>
        </p:nvGrpSpPr>
        <p:grpSpPr>
          <a:xfrm>
            <a:off x="96457" y="157881"/>
            <a:ext cx="9047543" cy="4827738"/>
            <a:chOff x="0" y="254000"/>
            <a:chExt cx="9047543" cy="4827738"/>
          </a:xfrm>
        </p:grpSpPr>
        <p:sp>
          <p:nvSpPr>
            <p:cNvPr id="405" name="Google Shape;405;p18"/>
            <p:cNvSpPr/>
            <p:nvPr/>
          </p:nvSpPr>
          <p:spPr>
            <a:xfrm>
              <a:off x="304800" y="361950"/>
              <a:ext cx="8534400" cy="4495800"/>
            </a:xfrm>
            <a:prstGeom prst="rect">
              <a:avLst/>
            </a:prstGeom>
            <a:solidFill>
              <a:schemeClr val="lt1">
                <a:alpha val="16862"/>
              </a:schemeClr>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6" name="Google Shape;406;p18"/>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407" name="Google Shape;407;p18"/>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408" name="Google Shape;408;p18"/>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409" name="Google Shape;409;p18"/>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410" name="Google Shape;410;p18"/>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411" name="Google Shape;411;p18"/>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412" name="Google Shape;412;p18"/>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sp>
        <p:nvSpPr>
          <p:cNvPr id="413" name="Google Shape;413;p18"/>
          <p:cNvSpPr txBox="1"/>
          <p:nvPr/>
        </p:nvSpPr>
        <p:spPr>
          <a:xfrm>
            <a:off x="3896915" y="611587"/>
            <a:ext cx="1350169"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sng" cap="none" strike="noStrike">
                <a:solidFill>
                  <a:schemeClr val="dk1"/>
                </a:solidFill>
                <a:latin typeface="Times New Roman"/>
                <a:ea typeface="Times New Roman"/>
                <a:cs typeface="Times New Roman"/>
                <a:sym typeface="Times New Roman"/>
              </a:rPr>
              <a:t>Bài giải</a:t>
            </a:r>
            <a:endParaRPr/>
          </a:p>
        </p:txBody>
      </p:sp>
      <p:sp>
        <p:nvSpPr>
          <p:cNvPr id="414" name="Google Shape;414;p18"/>
          <p:cNvSpPr txBox="1"/>
          <p:nvPr/>
        </p:nvSpPr>
        <p:spPr>
          <a:xfrm>
            <a:off x="1302543" y="1214281"/>
            <a:ext cx="6725840"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chemeClr val="dk1"/>
                </a:solidFill>
                <a:latin typeface="Times New Roman"/>
                <a:ea typeface="Times New Roman"/>
                <a:cs typeface="Times New Roman"/>
                <a:sym typeface="Times New Roman"/>
              </a:rPr>
              <a:t>  Diện tích sàn căn phòng hình chữ nhật là:</a:t>
            </a:r>
            <a:endParaRPr/>
          </a:p>
        </p:txBody>
      </p:sp>
      <p:sp>
        <p:nvSpPr>
          <p:cNvPr id="415" name="Google Shape;415;p18"/>
          <p:cNvSpPr txBox="1"/>
          <p:nvPr/>
        </p:nvSpPr>
        <p:spPr>
          <a:xfrm>
            <a:off x="2655093" y="1816975"/>
            <a:ext cx="2645569"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C00000"/>
                </a:solidFill>
                <a:latin typeface="Times New Roman"/>
                <a:ea typeface="Times New Roman"/>
                <a:cs typeface="Times New Roman"/>
                <a:sym typeface="Times New Roman"/>
              </a:rPr>
              <a:t>6 x 4 = 24 (m</a:t>
            </a:r>
            <a:r>
              <a:rPr b="1" baseline="30000" i="0" lang="en-US" sz="2625" u="none" cap="none" strike="noStrike">
                <a:solidFill>
                  <a:srgbClr val="C00000"/>
                </a:solidFill>
                <a:latin typeface="Times New Roman"/>
                <a:ea typeface="Times New Roman"/>
                <a:cs typeface="Times New Roman"/>
                <a:sym typeface="Times New Roman"/>
              </a:rPr>
              <a:t>2</a:t>
            </a:r>
            <a:r>
              <a:rPr b="1" i="0" lang="en-US" sz="2625" u="none" cap="none" strike="noStrike">
                <a:solidFill>
                  <a:srgbClr val="C00000"/>
                </a:solidFill>
                <a:latin typeface="Times New Roman"/>
                <a:ea typeface="Times New Roman"/>
                <a:cs typeface="Times New Roman"/>
                <a:sym typeface="Times New Roman"/>
              </a:rPr>
              <a:t>)</a:t>
            </a:r>
            <a:endParaRPr/>
          </a:p>
        </p:txBody>
      </p:sp>
      <p:sp>
        <p:nvSpPr>
          <p:cNvPr id="416" name="Google Shape;416;p18"/>
          <p:cNvSpPr txBox="1"/>
          <p:nvPr/>
        </p:nvSpPr>
        <p:spPr>
          <a:xfrm>
            <a:off x="1406127" y="2419669"/>
            <a:ext cx="6622256" cy="49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625" u="none" cap="none" strike="noStrike">
                <a:solidFill>
                  <a:schemeClr val="dk1"/>
                </a:solidFill>
                <a:latin typeface="Times New Roman"/>
                <a:ea typeface="Times New Roman"/>
                <a:cs typeface="Times New Roman"/>
                <a:sym typeface="Times New Roman"/>
              </a:rPr>
              <a:t>Số tiền để mua gỗ lát sàn cả căn phòng đó là:</a:t>
            </a:r>
            <a:endParaRPr/>
          </a:p>
        </p:txBody>
      </p:sp>
      <p:sp>
        <p:nvSpPr>
          <p:cNvPr id="417" name="Google Shape;417;p18"/>
          <p:cNvSpPr txBox="1"/>
          <p:nvPr/>
        </p:nvSpPr>
        <p:spPr>
          <a:xfrm>
            <a:off x="2546745" y="3022363"/>
            <a:ext cx="5219331" cy="49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25" u="none" cap="none" strike="noStrike">
                <a:solidFill>
                  <a:srgbClr val="C00000"/>
                </a:solidFill>
                <a:latin typeface="Times New Roman"/>
                <a:ea typeface="Times New Roman"/>
                <a:cs typeface="Times New Roman"/>
                <a:sym typeface="Times New Roman"/>
              </a:rPr>
              <a:t>280 000 x 24 = 6 720 000 (đồng)</a:t>
            </a:r>
            <a:endParaRPr/>
          </a:p>
        </p:txBody>
      </p:sp>
      <p:sp>
        <p:nvSpPr>
          <p:cNvPr id="418" name="Google Shape;418;p18"/>
          <p:cNvSpPr txBox="1"/>
          <p:nvPr/>
        </p:nvSpPr>
        <p:spPr>
          <a:xfrm>
            <a:off x="2980133" y="3625059"/>
            <a:ext cx="4589860" cy="49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625" u="sng" cap="none" strike="noStrike">
                <a:solidFill>
                  <a:schemeClr val="dk1"/>
                </a:solidFill>
                <a:latin typeface="Times New Roman"/>
                <a:ea typeface="Times New Roman"/>
                <a:cs typeface="Times New Roman"/>
                <a:sym typeface="Times New Roman"/>
              </a:rPr>
              <a:t>Đáp số</a:t>
            </a:r>
            <a:r>
              <a:rPr b="1" i="0" lang="en-US" sz="2625" u="none" cap="none" strike="noStrike">
                <a:solidFill>
                  <a:schemeClr val="dk1"/>
                </a:solidFill>
                <a:latin typeface="Times New Roman"/>
                <a:ea typeface="Times New Roman"/>
                <a:cs typeface="Times New Roman"/>
                <a:sym typeface="Times New Roman"/>
              </a:rPr>
              <a:t>: 6 720 000 đồng  </a:t>
            </a:r>
            <a:endParaRPr/>
          </a:p>
        </p:txBody>
      </p:sp>
      <p:pic>
        <p:nvPicPr>
          <p:cNvPr descr="Les petits explorateurs | Safari kids, Cartoon illustration, Boy cartoon  characters" id="419" name="Google Shape;419;p18"/>
          <p:cNvPicPr preferRelativeResize="0"/>
          <p:nvPr/>
        </p:nvPicPr>
        <p:blipFill rotWithShape="1">
          <a:blip r:embed="rId7">
            <a:alphaModFix/>
          </a:blip>
          <a:srcRect b="0" l="0" r="60735" t="0"/>
          <a:stretch/>
        </p:blipFill>
        <p:spPr>
          <a:xfrm flipH="1">
            <a:off x="7765256" y="2761059"/>
            <a:ext cx="1565183" cy="2428875"/>
          </a:xfrm>
          <a:prstGeom prst="rect">
            <a:avLst/>
          </a:prstGeom>
          <a:noFill/>
          <a:ln>
            <a:noFill/>
          </a:ln>
        </p:spPr>
      </p:pic>
      <p:pic>
        <p:nvPicPr>
          <p:cNvPr descr="Rương Kho Báu Hình ảnh | Định dạng hình ảnh PSD 401172835| vn.lovepik.com" id="420" name="Google Shape;420;p18"/>
          <p:cNvPicPr preferRelativeResize="0"/>
          <p:nvPr/>
        </p:nvPicPr>
        <p:blipFill rotWithShape="1">
          <a:blip r:embed="rId8">
            <a:alphaModFix/>
          </a:blip>
          <a:srcRect b="0" l="0" r="0" t="0"/>
          <a:stretch/>
        </p:blipFill>
        <p:spPr>
          <a:xfrm>
            <a:off x="6630093" y="3782572"/>
            <a:ext cx="1900878" cy="1591422"/>
          </a:xfrm>
          <a:prstGeom prst="rect">
            <a:avLst/>
          </a:prstGeom>
          <a:noFill/>
          <a:ln>
            <a:noFill/>
          </a:ln>
        </p:spPr>
      </p:pic>
      <p:pic>
        <p:nvPicPr>
          <p:cNvPr id="421" name="Google Shape;421;p18">
            <a:hlinkClick action="ppaction://hlinksldjump" r:id="rId9"/>
          </p:cNvPr>
          <p:cNvPicPr preferRelativeResize="0"/>
          <p:nvPr/>
        </p:nvPicPr>
        <p:blipFill rotWithShape="1">
          <a:blip r:embed="rId10">
            <a:alphaModFix/>
          </a:blip>
          <a:srcRect b="0" l="0" r="0" t="0"/>
          <a:stretch/>
        </p:blipFill>
        <p:spPr>
          <a:xfrm>
            <a:off x="-27126" y="3919070"/>
            <a:ext cx="2225718" cy="1226660"/>
          </a:xfrm>
          <a:prstGeom prst="rect">
            <a:avLst/>
          </a:prstGeom>
          <a:noFill/>
          <a:ln>
            <a:noFill/>
          </a:ln>
        </p:spPr>
      </p:pic>
      <p:pic>
        <p:nvPicPr>
          <p:cNvPr id="422" name="Google Shape;422;p18"/>
          <p:cNvPicPr preferRelativeResize="0"/>
          <p:nvPr/>
        </p:nvPicPr>
        <p:blipFill rotWithShape="1">
          <a:blip r:embed="rId4">
            <a:alphaModFix/>
          </a:blip>
          <a:srcRect b="0" l="0" r="0" t="0"/>
          <a:stretch/>
        </p:blipFill>
        <p:spPr>
          <a:xfrm>
            <a:off x="-1834617" y="-185019"/>
            <a:ext cx="3029298" cy="1754981"/>
          </a:xfrm>
          <a:prstGeom prst="rect">
            <a:avLst/>
          </a:prstGeom>
          <a:noFill/>
          <a:ln>
            <a:noFill/>
          </a:ln>
        </p:spPr>
      </p:pic>
      <p:sp>
        <p:nvSpPr>
          <p:cNvPr id="423" name="Google Shape;423;p18"/>
          <p:cNvSpPr txBox="1"/>
          <p:nvPr/>
        </p:nvSpPr>
        <p:spPr>
          <a:xfrm>
            <a:off x="-158217" y="97695"/>
            <a:ext cx="97445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Times New Roman"/>
                <a:ea typeface="Times New Roman"/>
                <a:cs typeface="Times New Roman"/>
                <a:sym typeface="Times New Roman"/>
              </a:rPr>
              <a:t>3</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animEffect filter="fade" transition="in">
                                      <p:cBhvr>
                                        <p:cTn dur="500"/>
                                        <p:tgtEl>
                                          <p:spTgt spid="4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9"/>
          <p:cNvSpPr txBox="1"/>
          <p:nvPr>
            <p:ph type="title"/>
          </p:nvPr>
        </p:nvSpPr>
        <p:spPr>
          <a:xfrm>
            <a:off x="808091" y="390981"/>
            <a:ext cx="4946100" cy="249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b="1" lang="en-US"/>
              <a:t>CỦNG CỐ</a:t>
            </a:r>
            <a:endParaRPr b="1"/>
          </a:p>
        </p:txBody>
      </p:sp>
      <p:grpSp>
        <p:nvGrpSpPr>
          <p:cNvPr id="429" name="Google Shape;429;p19"/>
          <p:cNvGrpSpPr/>
          <p:nvPr/>
        </p:nvGrpSpPr>
        <p:grpSpPr>
          <a:xfrm>
            <a:off x="2735404" y="540000"/>
            <a:ext cx="6979474" cy="4403598"/>
            <a:chOff x="2735404" y="540000"/>
            <a:chExt cx="6979474" cy="4403598"/>
          </a:xfrm>
        </p:grpSpPr>
        <p:pic>
          <p:nvPicPr>
            <p:cNvPr id="430" name="Google Shape;430;p19"/>
            <p:cNvPicPr preferRelativeResize="0"/>
            <p:nvPr/>
          </p:nvPicPr>
          <p:blipFill rotWithShape="1">
            <a:blip r:embed="rId3">
              <a:alphaModFix/>
            </a:blip>
            <a:srcRect b="1046" l="0" r="0" t="1047"/>
            <a:stretch/>
          </p:blipFill>
          <p:spPr>
            <a:xfrm>
              <a:off x="2735404" y="540000"/>
              <a:ext cx="6979474" cy="4403598"/>
            </a:xfrm>
            <a:prstGeom prst="rect">
              <a:avLst/>
            </a:prstGeom>
            <a:noFill/>
            <a:ln>
              <a:noFill/>
            </a:ln>
          </p:spPr>
        </p:pic>
        <p:pic>
          <p:nvPicPr>
            <p:cNvPr descr="Man Cartoon png download - 402*832 - Free Transparent National  Archaeological Museum png Download. - CleanPNG / KissPNG" id="431" name="Google Shape;431;p19"/>
            <p:cNvPicPr preferRelativeResize="0"/>
            <p:nvPr/>
          </p:nvPicPr>
          <p:blipFill rotWithShape="1">
            <a:blip r:embed="rId4">
              <a:alphaModFix/>
            </a:blip>
            <a:srcRect b="0" l="22202" r="22785" t="0"/>
            <a:stretch/>
          </p:blipFill>
          <p:spPr>
            <a:xfrm>
              <a:off x="7605301" y="1993193"/>
              <a:ext cx="1538699" cy="2610307"/>
            </a:xfrm>
            <a:prstGeom prst="rect">
              <a:avLst/>
            </a:prstGeom>
            <a:noFill/>
            <a:ln>
              <a:noFill/>
            </a:ln>
          </p:spPr>
        </p:pic>
      </p:grpSp>
      <p:pic>
        <p:nvPicPr>
          <p:cNvPr id="432" name="Google Shape;432;p19"/>
          <p:cNvPicPr preferRelativeResize="0"/>
          <p:nvPr/>
        </p:nvPicPr>
        <p:blipFill rotWithShape="1">
          <a:blip r:embed="rId5">
            <a:alphaModFix/>
          </a:blip>
          <a:srcRect b="0" l="0" r="0" t="0"/>
          <a:stretch/>
        </p:blipFill>
        <p:spPr>
          <a:xfrm>
            <a:off x="-1438885" y="-857250"/>
            <a:ext cx="3216325" cy="2149201"/>
          </a:xfrm>
          <a:prstGeom prst="rect">
            <a:avLst/>
          </a:prstGeom>
          <a:noFill/>
          <a:ln>
            <a:noFill/>
          </a:ln>
        </p:spPr>
      </p:pic>
      <p:grpSp>
        <p:nvGrpSpPr>
          <p:cNvPr id="433" name="Google Shape;433;p19"/>
          <p:cNvGrpSpPr/>
          <p:nvPr/>
        </p:nvGrpSpPr>
        <p:grpSpPr>
          <a:xfrm>
            <a:off x="-981132" y="2180215"/>
            <a:ext cx="5272116" cy="3588674"/>
            <a:chOff x="-981132" y="2180215"/>
            <a:chExt cx="5272116" cy="3588674"/>
          </a:xfrm>
        </p:grpSpPr>
        <p:pic>
          <p:nvPicPr>
            <p:cNvPr id="434" name="Google Shape;434;p19"/>
            <p:cNvPicPr preferRelativeResize="0"/>
            <p:nvPr/>
          </p:nvPicPr>
          <p:blipFill rotWithShape="1">
            <a:blip r:embed="rId6">
              <a:alphaModFix/>
            </a:blip>
            <a:srcRect b="0" l="41927" r="27332" t="0"/>
            <a:stretch/>
          </p:blipFill>
          <p:spPr>
            <a:xfrm>
              <a:off x="-966816" y="2334377"/>
              <a:ext cx="5257800" cy="3434512"/>
            </a:xfrm>
            <a:prstGeom prst="rect">
              <a:avLst/>
            </a:prstGeom>
            <a:noFill/>
            <a:ln>
              <a:noFill/>
            </a:ln>
          </p:spPr>
        </p:pic>
        <p:pic>
          <p:nvPicPr>
            <p:cNvPr descr="✓ archeoligist free vector eps, cdr, ai, svg vector illustration graphic art" id="435" name="Google Shape;435;p19"/>
            <p:cNvPicPr preferRelativeResize="0"/>
            <p:nvPr/>
          </p:nvPicPr>
          <p:blipFill rotWithShape="1">
            <a:blip r:embed="rId7">
              <a:alphaModFix/>
            </a:blip>
            <a:srcRect b="0" l="0" r="46709" t="3755"/>
            <a:stretch/>
          </p:blipFill>
          <p:spPr>
            <a:xfrm>
              <a:off x="438445" y="2180215"/>
              <a:ext cx="1726081" cy="2329790"/>
            </a:xfrm>
            <a:prstGeom prst="rect">
              <a:avLst/>
            </a:prstGeom>
            <a:noFill/>
            <a:ln>
              <a:noFill/>
            </a:ln>
          </p:spPr>
        </p:pic>
        <p:pic>
          <p:nvPicPr>
            <p:cNvPr descr="✓ archeoligist free vector eps, cdr, ai, svg vector illustration graphic art" id="436" name="Google Shape;436;p19"/>
            <p:cNvPicPr preferRelativeResize="0"/>
            <p:nvPr/>
          </p:nvPicPr>
          <p:blipFill rotWithShape="1">
            <a:blip r:embed="rId8">
              <a:alphaModFix/>
            </a:blip>
            <a:srcRect b="0" l="45598" r="0" t="0"/>
            <a:stretch/>
          </p:blipFill>
          <p:spPr>
            <a:xfrm>
              <a:off x="1700184" y="2180215"/>
              <a:ext cx="1832806" cy="2517887"/>
            </a:xfrm>
            <a:prstGeom prst="rect">
              <a:avLst/>
            </a:prstGeom>
            <a:noFill/>
            <a:ln>
              <a:noFill/>
            </a:ln>
          </p:spPr>
        </p:pic>
        <p:pic>
          <p:nvPicPr>
            <p:cNvPr id="437" name="Google Shape;437;p19"/>
            <p:cNvPicPr preferRelativeResize="0"/>
            <p:nvPr/>
          </p:nvPicPr>
          <p:blipFill rotWithShape="1">
            <a:blip r:embed="rId9">
              <a:alphaModFix/>
            </a:blip>
            <a:srcRect b="0" l="41927" r="27332" t="0"/>
            <a:stretch/>
          </p:blipFill>
          <p:spPr>
            <a:xfrm>
              <a:off x="-981132" y="2306016"/>
              <a:ext cx="5257800" cy="3434512"/>
            </a:xfrm>
            <a:prstGeom prst="rect">
              <a:avLst/>
            </a:prstGeom>
            <a:noFill/>
            <a:ln>
              <a:noFill/>
            </a:ln>
          </p:spPr>
        </p:pic>
      </p:gr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500"/>
                                        <p:tgtEl>
                                          <p:spTgt spid="432"/>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2000"/>
                                        <p:tgtEl>
                                          <p:spTgt spid="429"/>
                                        </p:tgtEl>
                                        <p:attrNameLst>
                                          <p:attrName>ppt_w</p:attrName>
                                        </p:attrNameLst>
                                      </p:cBhvr>
                                      <p:tavLst>
                                        <p:tav fmla="" tm="0">
                                          <p:val>
                                            <p:strVal val="0"/>
                                          </p:val>
                                        </p:tav>
                                        <p:tav fmla="" tm="100000">
                                          <p:val>
                                            <p:strVal val="#ppt_w"/>
                                          </p:val>
                                        </p:tav>
                                      </p:tavLst>
                                    </p:anim>
                                    <p:anim calcmode="lin" valueType="num">
                                      <p:cBhvr additive="base">
                                        <p:cTn dur="2000"/>
                                        <p:tgtEl>
                                          <p:spTgt spid="42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2000"/>
                                        <p:tgtEl>
                                          <p:spTgt spid="433"/>
                                        </p:tgtEl>
                                        <p:attrNameLst>
                                          <p:attrName>ppt_w</p:attrName>
                                        </p:attrNameLst>
                                      </p:cBhvr>
                                      <p:tavLst>
                                        <p:tav fmla="" tm="0">
                                          <p:val>
                                            <p:strVal val="0"/>
                                          </p:val>
                                        </p:tav>
                                        <p:tav fmla="" tm="100000">
                                          <p:val>
                                            <p:strVal val="#ppt_w"/>
                                          </p:val>
                                        </p:tav>
                                      </p:tavLst>
                                    </p:anim>
                                    <p:anim calcmode="lin" valueType="num">
                                      <p:cBhvr additive="base">
                                        <p:cTn dur="2000"/>
                                        <p:tgtEl>
                                          <p:spTgt spid="4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ppt_w</p:attrName>
                                        </p:attrNameLst>
                                      </p:cBhvr>
                                      <p:tavLst>
                                        <p:tav fmla="" tm="0">
                                          <p:val>
                                            <p:strVal val="0"/>
                                          </p:val>
                                        </p:tav>
                                        <p:tav fmla="" tm="100000">
                                          <p:val>
                                            <p:strVal val="#ppt_w"/>
                                          </p:val>
                                        </p:tav>
                                      </p:tavLst>
                                    </p:anim>
                                    <p:anim calcmode="lin" valueType="num">
                                      <p:cBhvr additive="base">
                                        <p:cTn dur="1000"/>
                                        <p:tgtEl>
                                          <p:spTgt spid="4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2"/>
          <p:cNvSpPr txBox="1"/>
          <p:nvPr>
            <p:ph type="title"/>
          </p:nvPr>
        </p:nvSpPr>
        <p:spPr>
          <a:xfrm>
            <a:off x="1002043" y="492682"/>
            <a:ext cx="4946100" cy="249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b="1" lang="en-US"/>
              <a:t>KHỞI ĐỘNG</a:t>
            </a:r>
            <a:endParaRPr b="1"/>
          </a:p>
        </p:txBody>
      </p:sp>
      <p:grpSp>
        <p:nvGrpSpPr>
          <p:cNvPr id="55" name="Google Shape;55;p2"/>
          <p:cNvGrpSpPr/>
          <p:nvPr/>
        </p:nvGrpSpPr>
        <p:grpSpPr>
          <a:xfrm>
            <a:off x="2735404" y="540000"/>
            <a:ext cx="6979474" cy="4403598"/>
            <a:chOff x="2735404" y="540000"/>
            <a:chExt cx="6979474" cy="4403598"/>
          </a:xfrm>
        </p:grpSpPr>
        <p:pic>
          <p:nvPicPr>
            <p:cNvPr id="56" name="Google Shape;56;p2"/>
            <p:cNvPicPr preferRelativeResize="0"/>
            <p:nvPr/>
          </p:nvPicPr>
          <p:blipFill rotWithShape="1">
            <a:blip r:embed="rId3">
              <a:alphaModFix/>
            </a:blip>
            <a:srcRect b="1046" l="0" r="0" t="1047"/>
            <a:stretch/>
          </p:blipFill>
          <p:spPr>
            <a:xfrm>
              <a:off x="2735404" y="540000"/>
              <a:ext cx="6979474" cy="4403598"/>
            </a:xfrm>
            <a:prstGeom prst="rect">
              <a:avLst/>
            </a:prstGeom>
            <a:noFill/>
            <a:ln>
              <a:noFill/>
            </a:ln>
          </p:spPr>
        </p:pic>
        <p:pic>
          <p:nvPicPr>
            <p:cNvPr descr="Man Cartoon png download - 402*832 - Free Transparent National  Archaeological Museum png Download. - CleanPNG / KissPNG" id="57" name="Google Shape;57;p2"/>
            <p:cNvPicPr preferRelativeResize="0"/>
            <p:nvPr/>
          </p:nvPicPr>
          <p:blipFill rotWithShape="1">
            <a:blip r:embed="rId4">
              <a:alphaModFix/>
            </a:blip>
            <a:srcRect b="0" l="22202" r="22785" t="0"/>
            <a:stretch/>
          </p:blipFill>
          <p:spPr>
            <a:xfrm>
              <a:off x="7605301" y="1993193"/>
              <a:ext cx="1538699" cy="2610307"/>
            </a:xfrm>
            <a:prstGeom prst="rect">
              <a:avLst/>
            </a:prstGeom>
            <a:noFill/>
            <a:ln>
              <a:noFill/>
            </a:ln>
          </p:spPr>
        </p:pic>
      </p:grpSp>
      <p:pic>
        <p:nvPicPr>
          <p:cNvPr id="58" name="Google Shape;58;p2"/>
          <p:cNvPicPr preferRelativeResize="0"/>
          <p:nvPr/>
        </p:nvPicPr>
        <p:blipFill rotWithShape="1">
          <a:blip r:embed="rId5">
            <a:alphaModFix/>
          </a:blip>
          <a:srcRect b="0" l="0" r="0" t="0"/>
          <a:stretch/>
        </p:blipFill>
        <p:spPr>
          <a:xfrm>
            <a:off x="-1438885" y="-857250"/>
            <a:ext cx="3216325" cy="2149201"/>
          </a:xfrm>
          <a:prstGeom prst="rect">
            <a:avLst/>
          </a:prstGeom>
          <a:noFill/>
          <a:ln>
            <a:noFill/>
          </a:ln>
        </p:spPr>
      </p:pic>
      <p:grpSp>
        <p:nvGrpSpPr>
          <p:cNvPr id="59" name="Google Shape;59;p2"/>
          <p:cNvGrpSpPr/>
          <p:nvPr/>
        </p:nvGrpSpPr>
        <p:grpSpPr>
          <a:xfrm>
            <a:off x="-981132" y="2180215"/>
            <a:ext cx="5272116" cy="3588674"/>
            <a:chOff x="-981132" y="2180215"/>
            <a:chExt cx="5272116" cy="3588674"/>
          </a:xfrm>
        </p:grpSpPr>
        <p:pic>
          <p:nvPicPr>
            <p:cNvPr id="60" name="Google Shape;60;p2"/>
            <p:cNvPicPr preferRelativeResize="0"/>
            <p:nvPr/>
          </p:nvPicPr>
          <p:blipFill rotWithShape="1">
            <a:blip r:embed="rId6">
              <a:alphaModFix/>
            </a:blip>
            <a:srcRect b="0" l="41927" r="27332" t="0"/>
            <a:stretch/>
          </p:blipFill>
          <p:spPr>
            <a:xfrm>
              <a:off x="-966816" y="2334377"/>
              <a:ext cx="5257800" cy="3434512"/>
            </a:xfrm>
            <a:prstGeom prst="rect">
              <a:avLst/>
            </a:prstGeom>
            <a:noFill/>
            <a:ln>
              <a:noFill/>
            </a:ln>
          </p:spPr>
        </p:pic>
        <p:pic>
          <p:nvPicPr>
            <p:cNvPr descr="✓ archeoligist free vector eps, cdr, ai, svg vector illustration graphic art" id="61" name="Google Shape;61;p2"/>
            <p:cNvPicPr preferRelativeResize="0"/>
            <p:nvPr/>
          </p:nvPicPr>
          <p:blipFill rotWithShape="1">
            <a:blip r:embed="rId7">
              <a:alphaModFix/>
            </a:blip>
            <a:srcRect b="0" l="0" r="46709" t="3755"/>
            <a:stretch/>
          </p:blipFill>
          <p:spPr>
            <a:xfrm>
              <a:off x="438445" y="2180215"/>
              <a:ext cx="1726081" cy="2329790"/>
            </a:xfrm>
            <a:prstGeom prst="rect">
              <a:avLst/>
            </a:prstGeom>
            <a:noFill/>
            <a:ln>
              <a:noFill/>
            </a:ln>
          </p:spPr>
        </p:pic>
        <p:pic>
          <p:nvPicPr>
            <p:cNvPr descr="✓ archeoligist free vector eps, cdr, ai, svg vector illustration graphic art" id="62" name="Google Shape;62;p2"/>
            <p:cNvPicPr preferRelativeResize="0"/>
            <p:nvPr/>
          </p:nvPicPr>
          <p:blipFill rotWithShape="1">
            <a:blip r:embed="rId8">
              <a:alphaModFix/>
            </a:blip>
            <a:srcRect b="0" l="45598" r="0" t="0"/>
            <a:stretch/>
          </p:blipFill>
          <p:spPr>
            <a:xfrm>
              <a:off x="1700184" y="2180215"/>
              <a:ext cx="1832806" cy="2517887"/>
            </a:xfrm>
            <a:prstGeom prst="rect">
              <a:avLst/>
            </a:prstGeom>
            <a:noFill/>
            <a:ln>
              <a:noFill/>
            </a:ln>
          </p:spPr>
        </p:pic>
        <p:pic>
          <p:nvPicPr>
            <p:cNvPr id="63" name="Google Shape;63;p2"/>
            <p:cNvPicPr preferRelativeResize="0"/>
            <p:nvPr/>
          </p:nvPicPr>
          <p:blipFill rotWithShape="1">
            <a:blip r:embed="rId9">
              <a:alphaModFix/>
            </a:blip>
            <a:srcRect b="0" l="41927" r="27332" t="0"/>
            <a:stretch/>
          </p:blipFill>
          <p:spPr>
            <a:xfrm>
              <a:off x="-981132" y="2306016"/>
              <a:ext cx="5257800" cy="3434512"/>
            </a:xfrm>
            <a:prstGeom prst="rect">
              <a:avLst/>
            </a:prstGeom>
            <a:noFill/>
            <a:ln>
              <a:noFill/>
            </a:ln>
          </p:spPr>
        </p:pic>
      </p:gr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p:tgtEl>
                                          <p:spTgt spid="58"/>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2000"/>
                                        <p:tgtEl>
                                          <p:spTgt spid="55"/>
                                        </p:tgtEl>
                                        <p:attrNameLst>
                                          <p:attrName>ppt_w</p:attrName>
                                        </p:attrNameLst>
                                      </p:cBhvr>
                                      <p:tavLst>
                                        <p:tav fmla="" tm="0">
                                          <p:val>
                                            <p:strVal val="0"/>
                                          </p:val>
                                        </p:tav>
                                        <p:tav fmla="" tm="100000">
                                          <p:val>
                                            <p:strVal val="#ppt_w"/>
                                          </p:val>
                                        </p:tav>
                                      </p:tavLst>
                                    </p:anim>
                                    <p:anim calcmode="lin" valueType="num">
                                      <p:cBhvr additive="base">
                                        <p:cTn dur="2000"/>
                                        <p:tgtEl>
                                          <p:spTgt spid="55"/>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2000"/>
                                        <p:tgtEl>
                                          <p:spTgt spid="59"/>
                                        </p:tgtEl>
                                        <p:attrNameLst>
                                          <p:attrName>ppt_w</p:attrName>
                                        </p:attrNameLst>
                                      </p:cBhvr>
                                      <p:tavLst>
                                        <p:tav fmla="" tm="0">
                                          <p:val>
                                            <p:strVal val="0"/>
                                          </p:val>
                                        </p:tav>
                                        <p:tav fmla="" tm="100000">
                                          <p:val>
                                            <p:strVal val="#ppt_w"/>
                                          </p:val>
                                        </p:tav>
                                      </p:tavLst>
                                    </p:anim>
                                    <p:anim calcmode="lin" valueType="num">
                                      <p:cBhvr additive="base">
                                        <p:cTn dur="2000"/>
                                        <p:tgtEl>
                                          <p:spTgt spid="5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p:tgtEl>
                                          <p:spTgt spid="54"/>
                                        </p:tgtEl>
                                        <p:attrNameLst>
                                          <p:attrName>ppt_w</p:attrName>
                                        </p:attrNameLst>
                                      </p:cBhvr>
                                      <p:tavLst>
                                        <p:tav fmla="" tm="0">
                                          <p:val>
                                            <p:strVal val="0"/>
                                          </p:val>
                                        </p:tav>
                                        <p:tav fmla="" tm="100000">
                                          <p:val>
                                            <p:strVal val="#ppt_w"/>
                                          </p:val>
                                        </p:tav>
                                      </p:tavLst>
                                    </p:anim>
                                    <p:anim calcmode="lin" valueType="num">
                                      <p:cBhvr additive="base">
                                        <p:cTn dur="1000"/>
                                        <p:tgtEl>
                                          <p:spTgt spid="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grpSp>
        <p:nvGrpSpPr>
          <p:cNvPr id="442" name="Google Shape;442;p20"/>
          <p:cNvGrpSpPr/>
          <p:nvPr/>
        </p:nvGrpSpPr>
        <p:grpSpPr>
          <a:xfrm>
            <a:off x="96457" y="157881"/>
            <a:ext cx="9047543" cy="4827738"/>
            <a:chOff x="0" y="254000"/>
            <a:chExt cx="9047543" cy="4827738"/>
          </a:xfrm>
        </p:grpSpPr>
        <p:sp>
          <p:nvSpPr>
            <p:cNvPr id="443" name="Google Shape;443;p20"/>
            <p:cNvSpPr/>
            <p:nvPr/>
          </p:nvSpPr>
          <p:spPr>
            <a:xfrm>
              <a:off x="304800" y="361950"/>
              <a:ext cx="8534400" cy="4495800"/>
            </a:xfrm>
            <a:prstGeom prst="rect">
              <a:avLst/>
            </a:prstGeom>
            <a:solidFill>
              <a:schemeClr val="lt1">
                <a:alpha val="26666"/>
              </a:schemeClr>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44" name="Google Shape;444;p20"/>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445" name="Google Shape;445;p20"/>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446" name="Google Shape;446;p20"/>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447" name="Google Shape;447;p20"/>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448" name="Google Shape;448;p20"/>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449" name="Google Shape;449;p20"/>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450" name="Google Shape;450;p20"/>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pic>
        <p:nvPicPr>
          <p:cNvPr id="451" name="Google Shape;451;p20"/>
          <p:cNvPicPr preferRelativeResize="0"/>
          <p:nvPr/>
        </p:nvPicPr>
        <p:blipFill rotWithShape="1">
          <a:blip r:embed="rId7">
            <a:alphaModFix/>
          </a:blip>
          <a:srcRect b="0" l="15403" r="14817" t="2102"/>
          <a:stretch/>
        </p:blipFill>
        <p:spPr>
          <a:xfrm>
            <a:off x="1658252" y="1403013"/>
            <a:ext cx="7662959" cy="2168716"/>
          </a:xfrm>
          <a:prstGeom prst="rect">
            <a:avLst/>
          </a:prstGeom>
          <a:noFill/>
          <a:ln>
            <a:noFill/>
          </a:ln>
        </p:spPr>
      </p:pic>
      <p:sp>
        <p:nvSpPr>
          <p:cNvPr id="452" name="Google Shape;452;p20"/>
          <p:cNvSpPr/>
          <p:nvPr/>
        </p:nvSpPr>
        <p:spPr>
          <a:xfrm>
            <a:off x="1111310" y="236170"/>
            <a:ext cx="6921381" cy="1086719"/>
          </a:xfrm>
          <a:prstGeom prst="horizontalScroll">
            <a:avLst>
              <a:gd fmla="val 12500" name="adj"/>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3" name="Google Shape;453;p20"/>
          <p:cNvSpPr txBox="1"/>
          <p:nvPr/>
        </p:nvSpPr>
        <p:spPr>
          <a:xfrm>
            <a:off x="1219200" y="434464"/>
            <a:ext cx="67056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Times New Roman"/>
                <a:ea typeface="Times New Roman"/>
                <a:cs typeface="Times New Roman"/>
                <a:sym typeface="Times New Roman"/>
              </a:rPr>
              <a:t>Nêu bảng đơn vị đo diện tích.</a:t>
            </a:r>
            <a:endParaRPr/>
          </a:p>
        </p:txBody>
      </p:sp>
      <p:sp>
        <p:nvSpPr>
          <p:cNvPr id="454" name="Google Shape;454;p20"/>
          <p:cNvSpPr/>
          <p:nvPr/>
        </p:nvSpPr>
        <p:spPr>
          <a:xfrm>
            <a:off x="1329752" y="1979985"/>
            <a:ext cx="8134662" cy="736163"/>
          </a:xfrm>
          <a:prstGeom prst="horizontalScroll">
            <a:avLst>
              <a:gd fmla="val 12500" name="adj"/>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km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hm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(ha) dam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dm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cm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mm</a:t>
            </a:r>
            <a:r>
              <a:rPr b="1" baseline="30000" i="0" lang="en-US" sz="3000" u="none" cap="none" strike="noStrike">
                <a:solidFill>
                  <a:srgbClr val="FF0000"/>
                </a:solidFill>
                <a:latin typeface="Times New Roman"/>
                <a:ea typeface="Times New Roman"/>
                <a:cs typeface="Times New Roman"/>
                <a:sym typeface="Times New Roman"/>
              </a:rPr>
              <a:t>2</a:t>
            </a:r>
            <a:endParaRPr/>
          </a:p>
        </p:txBody>
      </p:sp>
      <p:pic>
        <p:nvPicPr>
          <p:cNvPr id="455" name="Google Shape;455;p20"/>
          <p:cNvPicPr preferRelativeResize="0"/>
          <p:nvPr/>
        </p:nvPicPr>
        <p:blipFill rotWithShape="1">
          <a:blip r:embed="rId5">
            <a:alphaModFix/>
          </a:blip>
          <a:srcRect b="1046" l="0" r="0" t="1047"/>
          <a:stretch/>
        </p:blipFill>
        <p:spPr>
          <a:xfrm>
            <a:off x="-2442532" y="1650321"/>
            <a:ext cx="5848662" cy="3690128"/>
          </a:xfrm>
          <a:prstGeom prst="rect">
            <a:avLst/>
          </a:prstGeom>
          <a:noFill/>
          <a:ln>
            <a:noFill/>
          </a:ln>
        </p:spPr>
      </p:pic>
      <p:pic>
        <p:nvPicPr>
          <p:cNvPr descr="IndiBoy - Thợ săn kho báu chóng mặt [v.1.61] Tải xuống APK MOD Miễn phí cho  Android" id="456" name="Google Shape;456;p20"/>
          <p:cNvPicPr preferRelativeResize="0"/>
          <p:nvPr/>
        </p:nvPicPr>
        <p:blipFill rotWithShape="1">
          <a:blip r:embed="rId9">
            <a:alphaModFix/>
          </a:blip>
          <a:srcRect b="0" l="0" r="0" t="0"/>
          <a:stretch/>
        </p:blipFill>
        <p:spPr>
          <a:xfrm>
            <a:off x="6772275" y="3915232"/>
            <a:ext cx="1285875" cy="1285875"/>
          </a:xfrm>
          <a:prstGeom prst="rect">
            <a:avLst/>
          </a:prstGeom>
          <a:noFill/>
          <a:ln>
            <a:noFill/>
          </a:ln>
        </p:spPr>
      </p:pic>
      <p:pic>
        <p:nvPicPr>
          <p:cNvPr descr="Man Cartoon png download - 402*832 - Free Transparent National  Archaeological Museum png Download. - CleanPNG / KissPNG" id="457" name="Google Shape;457;p20"/>
          <p:cNvPicPr preferRelativeResize="0"/>
          <p:nvPr/>
        </p:nvPicPr>
        <p:blipFill rotWithShape="1">
          <a:blip r:embed="rId10">
            <a:alphaModFix/>
          </a:blip>
          <a:srcRect b="0" l="22202" r="22785" t="0"/>
          <a:stretch/>
        </p:blipFill>
        <p:spPr>
          <a:xfrm flipH="1">
            <a:off x="7731712" y="2562225"/>
            <a:ext cx="1538699" cy="2610307"/>
          </a:xfrm>
          <a:prstGeom prst="rect">
            <a:avLst/>
          </a:prstGeom>
          <a:noFill/>
          <a:ln>
            <a:noFill/>
          </a:ln>
        </p:spPr>
      </p:pic>
      <p:pic>
        <p:nvPicPr>
          <p:cNvPr descr="IndiBoy - Thợ săn kho báu chóng mặt [v.1.61] Tải xuống APK MOD Miễn phí cho  Android" id="458" name="Google Shape;458;p20"/>
          <p:cNvPicPr preferRelativeResize="0"/>
          <p:nvPr/>
        </p:nvPicPr>
        <p:blipFill rotWithShape="1">
          <a:blip r:embed="rId9">
            <a:alphaModFix/>
          </a:blip>
          <a:srcRect b="0" l="0" r="0" t="0"/>
          <a:stretch/>
        </p:blipFill>
        <p:spPr>
          <a:xfrm>
            <a:off x="3454783" y="1808348"/>
            <a:ext cx="2962328" cy="2962328"/>
          </a:xfrm>
          <a:prstGeom prst="rect">
            <a:avLst/>
          </a:prstGeom>
          <a:noFill/>
          <a:ln>
            <a:noFill/>
          </a:ln>
        </p:spPr>
      </p:pic>
      <p:pic>
        <p:nvPicPr>
          <p:cNvPr descr="Clip nghệ thuật Western Véc tơ đồ họa Ảnh minh Họa - Một chìa khóa png tải  về - Miễn phí trong suốt Phần Cứng png Tải về." id="459" name="Google Shape;459;p20"/>
          <p:cNvPicPr preferRelativeResize="0"/>
          <p:nvPr/>
        </p:nvPicPr>
        <p:blipFill rotWithShape="1">
          <a:blip r:embed="rId11">
            <a:alphaModFix/>
          </a:blip>
          <a:srcRect b="0" l="0" r="0" t="0"/>
          <a:stretch/>
        </p:blipFill>
        <p:spPr>
          <a:xfrm flipH="1" rot="-1629069">
            <a:off x="3007296" y="2373818"/>
            <a:ext cx="1508894" cy="1171612"/>
          </a:xfrm>
          <a:prstGeom prst="rect">
            <a:avLst/>
          </a:prstGeom>
          <a:noFill/>
          <a:ln>
            <a:noFill/>
          </a:ln>
        </p:spPr>
      </p:pic>
      <p:pic>
        <p:nvPicPr>
          <p:cNvPr id="460" name="Google Shape;460;p20"/>
          <p:cNvPicPr preferRelativeResize="0"/>
          <p:nvPr/>
        </p:nvPicPr>
        <p:blipFill rotWithShape="1">
          <a:blip r:embed="rId12">
            <a:alphaModFix/>
          </a:blip>
          <a:srcRect b="0" l="0" r="0" t="0"/>
          <a:stretch/>
        </p:blipFill>
        <p:spPr>
          <a:xfrm>
            <a:off x="2957942" y="1911943"/>
            <a:ext cx="3870432" cy="2838316"/>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3"/>
                                        </p:tgtEl>
                                        <p:attrNameLst>
                                          <p:attrName>style.visibility</p:attrName>
                                        </p:attrNameLst>
                                      </p:cBhvr>
                                      <p:to>
                                        <p:strVal val="visible"/>
                                      </p:to>
                                    </p:set>
                                    <p:anim calcmode="lin" valueType="num">
                                      <p:cBhvr additive="base">
                                        <p:cTn dur="500"/>
                                        <p:tgtEl>
                                          <p:spTgt spid="453"/>
                                        </p:tgtEl>
                                        <p:attrNameLst>
                                          <p:attrName>ppt_w</p:attrName>
                                        </p:attrNameLst>
                                      </p:cBhvr>
                                      <p:tavLst>
                                        <p:tav fmla="" tm="0">
                                          <p:val>
                                            <p:strVal val="0"/>
                                          </p:val>
                                        </p:tav>
                                        <p:tav fmla="" tm="100000">
                                          <p:val>
                                            <p:strVal val="#ppt_w"/>
                                          </p:val>
                                        </p:tav>
                                      </p:tavLst>
                                    </p:anim>
                                    <p:anim calcmode="lin" valueType="num">
                                      <p:cBhvr additive="base">
                                        <p:cTn dur="500"/>
                                        <p:tgtEl>
                                          <p:spTgt spid="4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500"/>
                                        <p:tgtEl>
                                          <p:spTgt spid="452"/>
                                        </p:tgtEl>
                                        <p:attrNameLst>
                                          <p:attrName>ppt_w</p:attrName>
                                        </p:attrNameLst>
                                      </p:cBhvr>
                                      <p:tavLst>
                                        <p:tav fmla="" tm="0">
                                          <p:val>
                                            <p:strVal val="0"/>
                                          </p:val>
                                        </p:tav>
                                        <p:tav fmla="" tm="100000">
                                          <p:val>
                                            <p:strVal val="#ppt_w"/>
                                          </p:val>
                                        </p:tav>
                                      </p:tavLst>
                                    </p:anim>
                                    <p:anim calcmode="lin" valueType="num">
                                      <p:cBhvr additive="base">
                                        <p:cTn dur="500"/>
                                        <p:tgtEl>
                                          <p:spTgt spid="4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4"/>
                                        </p:tgtEl>
                                      </p:cBhvr>
                                    </p:animEffect>
                                    <p:set>
                                      <p:cBhvr>
                                        <p:cTn dur="1" fill="hold">
                                          <p:stCondLst>
                                            <p:cond delay="500"/>
                                          </p:stCondLst>
                                        </p:cTn>
                                        <p:tgtEl>
                                          <p:spTgt spid="45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3"/>
                                        </p:tgtEl>
                                      </p:cBhvr>
                                    </p:animEffect>
                                    <p:set>
                                      <p:cBhvr>
                                        <p:cTn dur="1" fill="hold">
                                          <p:stCondLst>
                                            <p:cond delay="500"/>
                                          </p:stCondLst>
                                        </p:cTn>
                                        <p:tgtEl>
                                          <p:spTgt spid="4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2"/>
                                        </p:tgtEl>
                                      </p:cBhvr>
                                    </p:animEffect>
                                    <p:set>
                                      <p:cBhvr>
                                        <p:cTn dur="1" fill="hold">
                                          <p:stCondLst>
                                            <p:cond delay="500"/>
                                          </p:stCondLst>
                                        </p:cTn>
                                        <p:tgtEl>
                                          <p:spTgt spid="4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40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850"/>
                                        <p:tgtEl>
                                          <p:spTgt spid="458"/>
                                        </p:tgtEl>
                                        <p:attrNameLst>
                                          <p:attrName>ppt_w</p:attrName>
                                        </p:attrNameLst>
                                      </p:cBhvr>
                                      <p:tavLst>
                                        <p:tav fmla="" tm="0">
                                          <p:val>
                                            <p:strVal val="0"/>
                                          </p:val>
                                        </p:tav>
                                        <p:tav fmla="" tm="100000">
                                          <p:val>
                                            <p:strVal val="#ppt_w"/>
                                          </p:val>
                                        </p:tav>
                                      </p:tavLst>
                                    </p:anim>
                                    <p:anim calcmode="lin" valueType="num">
                                      <p:cBhvr additive="base">
                                        <p:cTn dur="850"/>
                                        <p:tgtEl>
                                          <p:spTgt spid="45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6"/>
                                        </p:tgtEl>
                                      </p:cBhvr>
                                    </p:animEffect>
                                    <p:set>
                                      <p:cBhvr>
                                        <p:cTn dur="1" fill="hold">
                                          <p:stCondLst>
                                            <p:cond delay="500"/>
                                          </p:stCondLst>
                                        </p:cTn>
                                        <p:tgtEl>
                                          <p:spTgt spid="45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8"/>
                                        </p:tgtEl>
                                      </p:cBhvr>
                                    </p:animEffect>
                                    <p:set>
                                      <p:cBhvr>
                                        <p:cTn dur="1" fill="hold">
                                          <p:stCondLst>
                                            <p:cond delay="500"/>
                                          </p:stCondLst>
                                        </p:cTn>
                                        <p:tgtEl>
                                          <p:spTgt spid="4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9"/>
                                        </p:tgtEl>
                                      </p:cBhvr>
                                    </p:animEffect>
                                    <p:set>
                                      <p:cBhvr>
                                        <p:cTn dur="1" fill="hold">
                                          <p:stCondLst>
                                            <p:cond delay="500"/>
                                          </p:stCondLst>
                                        </p:cTn>
                                        <p:tgtEl>
                                          <p:spTgt spid="45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ppt_w</p:attrName>
                                        </p:attrNameLst>
                                      </p:cBhvr>
                                      <p:tavLst>
                                        <p:tav fmla="" tm="0">
                                          <p:val>
                                            <p:strVal val="0"/>
                                          </p:val>
                                        </p:tav>
                                        <p:tav fmla="" tm="100000">
                                          <p:val>
                                            <p:strVal val="#ppt_w"/>
                                          </p:val>
                                        </p:tav>
                                      </p:tavLst>
                                    </p:anim>
                                    <p:anim calcmode="lin" valueType="num">
                                      <p:cBhvr additive="base">
                                        <p:cTn dur="500"/>
                                        <p:tgtEl>
                                          <p:spTgt spid="46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600"/>
                                        <p:tgtEl>
                                          <p:spTgt spid="460"/>
                                        </p:tgtEl>
                                        <p:attrNameLst>
                                          <p:attrName>ppt_w</p:attrName>
                                        </p:attrNameLst>
                                      </p:cBhvr>
                                      <p:tavLst>
                                        <p:tav fmla="" tm="0">
                                          <p:val>
                                            <p:strVal val="#ppt_w"/>
                                          </p:val>
                                        </p:tav>
                                        <p:tav fmla="" tm="100000">
                                          <p:val>
                                            <p:strVal val="0"/>
                                          </p:val>
                                        </p:tav>
                                      </p:tavLst>
                                    </p:anim>
                                    <p:anim calcmode="lin" valueType="num">
                                      <p:cBhvr additive="base">
                                        <p:cTn dur="600"/>
                                        <p:tgtEl>
                                          <p:spTgt spid="460"/>
                                        </p:tgtEl>
                                        <p:attrNameLst>
                                          <p:attrName>ppt_h</p:attrName>
                                        </p:attrNameLst>
                                      </p:cBhvr>
                                      <p:tavLst>
                                        <p:tav fmla="" tm="0">
                                          <p:val>
                                            <p:strVal val="#ppt_h"/>
                                          </p:val>
                                        </p:tav>
                                        <p:tav fmla="" tm="100000">
                                          <p:val>
                                            <p:strVal val="0"/>
                                          </p:val>
                                        </p:tav>
                                      </p:tavLst>
                                    </p:anim>
                                    <p:set>
                                      <p:cBhvr>
                                        <p:cTn dur="1" fill="hold">
                                          <p:stCondLst>
                                            <p:cond delay="600"/>
                                          </p:stCondLst>
                                        </p:cTn>
                                        <p:tgtEl>
                                          <p:spTgt spid="4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p21"/>
          <p:cNvGrpSpPr/>
          <p:nvPr/>
        </p:nvGrpSpPr>
        <p:grpSpPr>
          <a:xfrm>
            <a:off x="96457" y="157881"/>
            <a:ext cx="9047543" cy="4827738"/>
            <a:chOff x="0" y="254000"/>
            <a:chExt cx="9047543" cy="4827738"/>
          </a:xfrm>
        </p:grpSpPr>
        <p:sp>
          <p:nvSpPr>
            <p:cNvPr id="466" name="Google Shape;466;p21"/>
            <p:cNvSpPr/>
            <p:nvPr/>
          </p:nvSpPr>
          <p:spPr>
            <a:xfrm>
              <a:off x="304800" y="361950"/>
              <a:ext cx="8534400" cy="4495800"/>
            </a:xfrm>
            <a:prstGeom prst="rect">
              <a:avLst/>
            </a:prstGeom>
            <a:solidFill>
              <a:schemeClr val="lt1">
                <a:alpha val="26666"/>
              </a:schemeClr>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67" name="Google Shape;467;p21"/>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468" name="Google Shape;468;p21"/>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469" name="Google Shape;469;p21"/>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470" name="Google Shape;470;p21"/>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471" name="Google Shape;471;p21"/>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472" name="Google Shape;472;p21"/>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473" name="Google Shape;473;p21"/>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pic>
        <p:nvPicPr>
          <p:cNvPr id="474" name="Google Shape;474;p21"/>
          <p:cNvPicPr preferRelativeResize="0"/>
          <p:nvPr/>
        </p:nvPicPr>
        <p:blipFill rotWithShape="1">
          <a:blip r:embed="rId7">
            <a:alphaModFix/>
          </a:blip>
          <a:srcRect b="0" l="15403" r="14817" t="2102"/>
          <a:stretch/>
        </p:blipFill>
        <p:spPr>
          <a:xfrm>
            <a:off x="1667479" y="1123950"/>
            <a:ext cx="7662959" cy="3309813"/>
          </a:xfrm>
          <a:prstGeom prst="rect">
            <a:avLst/>
          </a:prstGeom>
          <a:noFill/>
          <a:ln>
            <a:noFill/>
          </a:ln>
        </p:spPr>
      </p:pic>
      <p:sp>
        <p:nvSpPr>
          <p:cNvPr id="475" name="Google Shape;475;p21"/>
          <p:cNvSpPr/>
          <p:nvPr/>
        </p:nvSpPr>
        <p:spPr>
          <a:xfrm>
            <a:off x="761024" y="-93632"/>
            <a:ext cx="8136533" cy="1674327"/>
          </a:xfrm>
          <a:prstGeom prst="horizontalScroll">
            <a:avLst>
              <a:gd fmla="val 12500" name="adj"/>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6" name="Google Shape;476;p21"/>
          <p:cNvSpPr txBox="1"/>
          <p:nvPr/>
        </p:nvSpPr>
        <p:spPr>
          <a:xfrm>
            <a:off x="761024" y="124427"/>
            <a:ext cx="802737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Times New Roman"/>
                <a:ea typeface="Times New Roman"/>
                <a:cs typeface="Times New Roman"/>
                <a:sym typeface="Times New Roman"/>
              </a:rPr>
              <a:t>Nêu mối quan hệ giữ các đơn vị đo diện tích liền kề.</a:t>
            </a:r>
            <a:endParaRPr/>
          </a:p>
        </p:txBody>
      </p:sp>
      <p:sp>
        <p:nvSpPr>
          <p:cNvPr id="477" name="Google Shape;477;p21"/>
          <p:cNvSpPr txBox="1"/>
          <p:nvPr/>
        </p:nvSpPr>
        <p:spPr>
          <a:xfrm>
            <a:off x="2286000" y="1478186"/>
            <a:ext cx="632460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Times New Roman"/>
                <a:ea typeface="Times New Roman"/>
                <a:cs typeface="Times New Roman"/>
                <a:sym typeface="Times New Roman"/>
              </a:rPr>
              <a:t>- Mỗi đơn vị đo diện tích gấp 100 lần đơn vị bé hơn tiếp liền.</a:t>
            </a:r>
            <a:endParaRPr/>
          </a:p>
        </p:txBody>
      </p:sp>
      <p:sp>
        <p:nvSpPr>
          <p:cNvPr id="478" name="Google Shape;478;p21"/>
          <p:cNvSpPr txBox="1"/>
          <p:nvPr/>
        </p:nvSpPr>
        <p:spPr>
          <a:xfrm>
            <a:off x="2133600" y="2576050"/>
            <a:ext cx="6324600" cy="1296124"/>
          </a:xfrm>
          <a:prstGeom prst="rect">
            <a:avLst/>
          </a:prstGeom>
          <a:blipFill rotWithShape="1">
            <a:blip r:embed="rId9">
              <a:alphaModFix/>
            </a:blip>
            <a:stretch>
              <a:fillRect b="-14622" l="-2407"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pic>
        <p:nvPicPr>
          <p:cNvPr id="479" name="Google Shape;479;p21"/>
          <p:cNvPicPr preferRelativeResize="0"/>
          <p:nvPr/>
        </p:nvPicPr>
        <p:blipFill rotWithShape="1">
          <a:blip r:embed="rId5">
            <a:alphaModFix/>
          </a:blip>
          <a:srcRect b="1046" l="0" r="0" t="1047"/>
          <a:stretch/>
        </p:blipFill>
        <p:spPr>
          <a:xfrm>
            <a:off x="-2590800" y="1657350"/>
            <a:ext cx="5848662" cy="3690128"/>
          </a:xfrm>
          <a:prstGeom prst="rect">
            <a:avLst/>
          </a:prstGeom>
          <a:noFill/>
          <a:ln>
            <a:noFill/>
          </a:ln>
        </p:spPr>
      </p:pic>
      <p:pic>
        <p:nvPicPr>
          <p:cNvPr descr="Hình ảnh Rương Kho Báu Thời Trang Rương Kho Báu Sáng Tạo Rương Kho Báu Màu  Nâu Rương Kho Báu Ba Chiều, Kho Báu Ngực Clipart, Kho Báu Thời Trang, Rương  Kho" id="480" name="Google Shape;480;p21"/>
          <p:cNvPicPr preferRelativeResize="0"/>
          <p:nvPr/>
        </p:nvPicPr>
        <p:blipFill rotWithShape="1">
          <a:blip r:embed="rId10">
            <a:alphaModFix/>
          </a:blip>
          <a:srcRect b="0" l="0" r="0" t="0"/>
          <a:stretch/>
        </p:blipFill>
        <p:spPr>
          <a:xfrm flipH="1" rot="1026583">
            <a:off x="6474096" y="3888714"/>
            <a:ext cx="1876322" cy="1408662"/>
          </a:xfrm>
          <a:prstGeom prst="rect">
            <a:avLst/>
          </a:prstGeom>
          <a:noFill/>
          <a:ln>
            <a:noFill/>
          </a:ln>
        </p:spPr>
      </p:pic>
      <p:pic>
        <p:nvPicPr>
          <p:cNvPr descr="Les petits explorateurs | Safari kids, Cartoon illustration, Boy cartoon  characters" id="481" name="Google Shape;481;p21"/>
          <p:cNvPicPr preferRelativeResize="0"/>
          <p:nvPr/>
        </p:nvPicPr>
        <p:blipFill rotWithShape="1">
          <a:blip r:embed="rId11">
            <a:alphaModFix/>
          </a:blip>
          <a:srcRect b="0" l="52093" r="0" t="0"/>
          <a:stretch/>
        </p:blipFill>
        <p:spPr>
          <a:xfrm>
            <a:off x="7627225" y="2956036"/>
            <a:ext cx="1719865" cy="2187464"/>
          </a:xfrm>
          <a:prstGeom prst="rect">
            <a:avLst/>
          </a:prstGeom>
          <a:noFill/>
          <a:ln>
            <a:noFill/>
          </a:ln>
        </p:spPr>
      </p:pic>
      <p:pic>
        <p:nvPicPr>
          <p:cNvPr descr="Man Cartoon png download - 402*832 - Free Transparent National  Archaeological Museum png Download. - CleanPNG / KissPNG" id="482" name="Google Shape;482;p21"/>
          <p:cNvPicPr preferRelativeResize="0"/>
          <p:nvPr/>
        </p:nvPicPr>
        <p:blipFill rotWithShape="1">
          <a:blip r:embed="rId12">
            <a:alphaModFix/>
          </a:blip>
          <a:srcRect b="0" l="22202" r="22785" t="0"/>
          <a:stretch/>
        </p:blipFill>
        <p:spPr>
          <a:xfrm flipH="1">
            <a:off x="787510" y="3562350"/>
            <a:ext cx="457200" cy="831388"/>
          </a:xfrm>
          <a:prstGeom prst="rect">
            <a:avLst/>
          </a:prstGeom>
          <a:noFill/>
          <a:ln>
            <a:noFill/>
          </a:ln>
        </p:spPr>
      </p:pic>
      <p:pic>
        <p:nvPicPr>
          <p:cNvPr descr="Hình ảnh Rương Kho Báu Thời Trang Rương Kho Báu Sáng Tạo Rương Kho Báu Màu  Nâu Rương Kho Báu Ba Chiều, Kho Báu Ngực Clipart, Kho Báu Thời Trang, Rương  Kho" id="483" name="Google Shape;483;p21"/>
          <p:cNvPicPr preferRelativeResize="0"/>
          <p:nvPr/>
        </p:nvPicPr>
        <p:blipFill rotWithShape="1">
          <a:blip r:embed="rId10">
            <a:alphaModFix/>
          </a:blip>
          <a:srcRect b="0" l="0" r="0" t="0"/>
          <a:stretch/>
        </p:blipFill>
        <p:spPr>
          <a:xfrm>
            <a:off x="1940076" y="870710"/>
            <a:ext cx="6518123" cy="3697616"/>
          </a:xfrm>
          <a:prstGeom prst="rect">
            <a:avLst/>
          </a:prstGeom>
          <a:noFill/>
          <a:ln>
            <a:noFill/>
          </a:ln>
        </p:spPr>
      </p:pic>
      <p:pic>
        <p:nvPicPr>
          <p:cNvPr descr="Chìa Khóa Kim Loại Phẳng Hình ảnh | Định dạng hình ảnh PSD 611644703|  vn.lovepik.com" id="484" name="Google Shape;484;p21"/>
          <p:cNvPicPr preferRelativeResize="0"/>
          <p:nvPr/>
        </p:nvPicPr>
        <p:blipFill rotWithShape="1">
          <a:blip r:embed="rId13">
            <a:alphaModFix/>
          </a:blip>
          <a:srcRect b="0" l="0" r="0" t="0"/>
          <a:stretch/>
        </p:blipFill>
        <p:spPr>
          <a:xfrm flipH="1">
            <a:off x="5419227" y="1818706"/>
            <a:ext cx="2276554" cy="2053468"/>
          </a:xfrm>
          <a:prstGeom prst="rect">
            <a:avLst/>
          </a:prstGeom>
          <a:noFill/>
          <a:ln>
            <a:noFill/>
          </a:ln>
        </p:spPr>
      </p:pic>
      <p:pic>
        <p:nvPicPr>
          <p:cNvPr id="485" name="Google Shape;485;p21"/>
          <p:cNvPicPr preferRelativeResize="0"/>
          <p:nvPr/>
        </p:nvPicPr>
        <p:blipFill rotWithShape="1">
          <a:blip r:embed="rId14">
            <a:alphaModFix/>
          </a:blip>
          <a:srcRect b="0" l="0" r="0" t="0"/>
          <a:stretch/>
        </p:blipFill>
        <p:spPr>
          <a:xfrm>
            <a:off x="2745166" y="1067674"/>
            <a:ext cx="4957057" cy="3717793"/>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ppt_w</p:attrName>
                                        </p:attrNameLst>
                                      </p:cBhvr>
                                      <p:tavLst>
                                        <p:tav fmla="" tm="0">
                                          <p:val>
                                            <p:strVal val="0"/>
                                          </p:val>
                                        </p:tav>
                                        <p:tav fmla="" tm="100000">
                                          <p:val>
                                            <p:strVal val="#ppt_w"/>
                                          </p:val>
                                        </p:tav>
                                      </p:tavLst>
                                    </p:anim>
                                    <p:anim calcmode="lin" valueType="num">
                                      <p:cBhvr additive="base">
                                        <p:cTn dur="500"/>
                                        <p:tgtEl>
                                          <p:spTgt spid="47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500"/>
                                        <p:tgtEl>
                                          <p:spTgt spid="475"/>
                                        </p:tgtEl>
                                        <p:attrNameLst>
                                          <p:attrName>ppt_w</p:attrName>
                                        </p:attrNameLst>
                                      </p:cBhvr>
                                      <p:tavLst>
                                        <p:tav fmla="" tm="0">
                                          <p:val>
                                            <p:strVal val="0"/>
                                          </p:val>
                                        </p:tav>
                                        <p:tav fmla="" tm="100000">
                                          <p:val>
                                            <p:strVal val="#ppt_w"/>
                                          </p:val>
                                        </p:tav>
                                      </p:tavLst>
                                    </p:anim>
                                    <p:anim calcmode="lin" valueType="num">
                                      <p:cBhvr additive="base">
                                        <p:cTn dur="500"/>
                                        <p:tgtEl>
                                          <p:spTgt spid="47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6"/>
                                        </p:tgtEl>
                                      </p:cBhvr>
                                    </p:animEffect>
                                    <p:set>
                                      <p:cBhvr>
                                        <p:cTn dur="1" fill="hold">
                                          <p:stCondLst>
                                            <p:cond delay="500"/>
                                          </p:stCondLst>
                                        </p:cTn>
                                        <p:tgtEl>
                                          <p:spTgt spid="4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5"/>
                                        </p:tgtEl>
                                      </p:cBhvr>
                                    </p:animEffect>
                                    <p:set>
                                      <p:cBhvr>
                                        <p:cTn dur="1" fill="hold">
                                          <p:stCondLst>
                                            <p:cond delay="500"/>
                                          </p:stCondLst>
                                        </p:cTn>
                                        <p:tgtEl>
                                          <p:spTgt spid="4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7"/>
                                        </p:tgtEl>
                                      </p:cBhvr>
                                    </p:animEffect>
                                    <p:set>
                                      <p:cBhvr>
                                        <p:cTn dur="1" fill="hold">
                                          <p:stCondLst>
                                            <p:cond delay="500"/>
                                          </p:stCondLst>
                                        </p:cTn>
                                        <p:tgtEl>
                                          <p:spTgt spid="4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8"/>
                                        </p:tgtEl>
                                      </p:cBhvr>
                                    </p:animEffect>
                                    <p:set>
                                      <p:cBhvr>
                                        <p:cTn dur="1" fill="hold">
                                          <p:stCondLst>
                                            <p:cond delay="500"/>
                                          </p:stCondLst>
                                        </p:cTn>
                                        <p:tgtEl>
                                          <p:spTgt spid="47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40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850"/>
                                        <p:tgtEl>
                                          <p:spTgt spid="483"/>
                                        </p:tgtEl>
                                        <p:attrNameLst>
                                          <p:attrName>ppt_w</p:attrName>
                                        </p:attrNameLst>
                                      </p:cBhvr>
                                      <p:tavLst>
                                        <p:tav fmla="" tm="0">
                                          <p:val>
                                            <p:strVal val="0"/>
                                          </p:val>
                                        </p:tav>
                                        <p:tav fmla="" tm="100000">
                                          <p:val>
                                            <p:strVal val="#ppt_w"/>
                                          </p:val>
                                        </p:tav>
                                      </p:tavLst>
                                    </p:anim>
                                    <p:anim calcmode="lin" valueType="num">
                                      <p:cBhvr additive="base">
                                        <p:cTn dur="850"/>
                                        <p:tgtEl>
                                          <p:spTgt spid="48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500"/>
                                        <p:tgtEl>
                                          <p:spTgt spid="4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80"/>
                                        </p:tgtEl>
                                      </p:cBhvr>
                                    </p:animEffect>
                                    <p:set>
                                      <p:cBhvr>
                                        <p:cTn dur="1" fill="hold">
                                          <p:stCondLst>
                                            <p:cond delay="500"/>
                                          </p:stCondLst>
                                        </p:cTn>
                                        <p:tgtEl>
                                          <p:spTgt spid="4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4"/>
                                        </p:tgtEl>
                                      </p:cBhvr>
                                    </p:animEffect>
                                    <p:set>
                                      <p:cBhvr>
                                        <p:cTn dur="1" fill="hold">
                                          <p:stCondLst>
                                            <p:cond delay="500"/>
                                          </p:stCondLst>
                                        </p:cTn>
                                        <p:tgtEl>
                                          <p:spTgt spid="4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3"/>
                                        </p:tgtEl>
                                      </p:cBhvr>
                                    </p:animEffect>
                                    <p:set>
                                      <p:cBhvr>
                                        <p:cTn dur="1" fill="hold">
                                          <p:stCondLst>
                                            <p:cond delay="500"/>
                                          </p:stCondLst>
                                        </p:cTn>
                                        <p:tgtEl>
                                          <p:spTgt spid="4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84"/>
                                        </p:tgtEl>
                                      </p:cBhvr>
                                    </p:animEffect>
                                    <p:set>
                                      <p:cBhvr>
                                        <p:cTn dur="1" fill="hold">
                                          <p:stCondLst>
                                            <p:cond delay="2000"/>
                                          </p:stCondLst>
                                        </p:cTn>
                                        <p:tgtEl>
                                          <p:spTgt spid="4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5"/>
                                        </p:tgtEl>
                                        <p:attrNameLst>
                                          <p:attrName>style.visibility</p:attrName>
                                        </p:attrNameLst>
                                      </p:cBhvr>
                                      <p:to>
                                        <p:strVal val="visible"/>
                                      </p:to>
                                    </p:set>
                                    <p:anim calcmode="lin" valueType="num">
                                      <p:cBhvr additive="base">
                                        <p:cTn dur="500"/>
                                        <p:tgtEl>
                                          <p:spTgt spid="485"/>
                                        </p:tgtEl>
                                        <p:attrNameLst>
                                          <p:attrName>ppt_w</p:attrName>
                                        </p:attrNameLst>
                                      </p:cBhvr>
                                      <p:tavLst>
                                        <p:tav fmla="" tm="0">
                                          <p:val>
                                            <p:strVal val="0"/>
                                          </p:val>
                                        </p:tav>
                                        <p:tav fmla="" tm="100000">
                                          <p:val>
                                            <p:strVal val="#ppt_w"/>
                                          </p:val>
                                        </p:tav>
                                      </p:tavLst>
                                    </p:anim>
                                    <p:anim calcmode="lin" valueType="num">
                                      <p:cBhvr additive="base">
                                        <p:cTn dur="500"/>
                                        <p:tgtEl>
                                          <p:spTgt spid="48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600"/>
                                        <p:tgtEl>
                                          <p:spTgt spid="485"/>
                                        </p:tgtEl>
                                        <p:attrNameLst>
                                          <p:attrName>ppt_w</p:attrName>
                                        </p:attrNameLst>
                                      </p:cBhvr>
                                      <p:tavLst>
                                        <p:tav fmla="" tm="0">
                                          <p:val>
                                            <p:strVal val="#ppt_w"/>
                                          </p:val>
                                        </p:tav>
                                        <p:tav fmla="" tm="100000">
                                          <p:val>
                                            <p:strVal val="0"/>
                                          </p:val>
                                        </p:tav>
                                      </p:tavLst>
                                    </p:anim>
                                    <p:anim calcmode="lin" valueType="num">
                                      <p:cBhvr additive="base">
                                        <p:cTn dur="600"/>
                                        <p:tgtEl>
                                          <p:spTgt spid="485"/>
                                        </p:tgtEl>
                                        <p:attrNameLst>
                                          <p:attrName>ppt_h</p:attrName>
                                        </p:attrNameLst>
                                      </p:cBhvr>
                                      <p:tavLst>
                                        <p:tav fmla="" tm="0">
                                          <p:val>
                                            <p:strVal val="#ppt_h"/>
                                          </p:val>
                                        </p:tav>
                                        <p:tav fmla="" tm="100000">
                                          <p:val>
                                            <p:strVal val="0"/>
                                          </p:val>
                                        </p:tav>
                                      </p:tavLst>
                                    </p:anim>
                                    <p:set>
                                      <p:cBhvr>
                                        <p:cTn dur="1" fill="hold">
                                          <p:stCondLst>
                                            <p:cond delay="600"/>
                                          </p:stCondLst>
                                        </p:cTn>
                                        <p:tgtEl>
                                          <p:spTgt spid="4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pSp>
        <p:nvGrpSpPr>
          <p:cNvPr id="490" name="Google Shape;490;p22"/>
          <p:cNvGrpSpPr/>
          <p:nvPr/>
        </p:nvGrpSpPr>
        <p:grpSpPr>
          <a:xfrm>
            <a:off x="96457" y="157881"/>
            <a:ext cx="9047543" cy="4827738"/>
            <a:chOff x="0" y="254000"/>
            <a:chExt cx="9047543" cy="4827738"/>
          </a:xfrm>
        </p:grpSpPr>
        <p:sp>
          <p:nvSpPr>
            <p:cNvPr id="491" name="Google Shape;491;p22"/>
            <p:cNvSpPr/>
            <p:nvPr/>
          </p:nvSpPr>
          <p:spPr>
            <a:xfrm>
              <a:off x="304800" y="361950"/>
              <a:ext cx="8534400" cy="4495800"/>
            </a:xfrm>
            <a:prstGeom prst="rect">
              <a:avLst/>
            </a:prstGeom>
            <a:solidFill>
              <a:schemeClr val="lt1">
                <a:alpha val="26666"/>
              </a:schemeClr>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92" name="Google Shape;492;p22"/>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493" name="Google Shape;493;p22"/>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494" name="Google Shape;494;p22"/>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495" name="Google Shape;495;p22"/>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496" name="Google Shape;496;p22"/>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497" name="Google Shape;497;p22"/>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498" name="Google Shape;498;p22"/>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pic>
        <p:nvPicPr>
          <p:cNvPr id="499" name="Google Shape;499;p22"/>
          <p:cNvPicPr preferRelativeResize="0"/>
          <p:nvPr/>
        </p:nvPicPr>
        <p:blipFill rotWithShape="1">
          <a:blip r:embed="rId7">
            <a:alphaModFix/>
          </a:blip>
          <a:srcRect b="0" l="15403" r="14817" t="2102"/>
          <a:stretch/>
        </p:blipFill>
        <p:spPr>
          <a:xfrm>
            <a:off x="1667479" y="1369690"/>
            <a:ext cx="7662959" cy="1797132"/>
          </a:xfrm>
          <a:prstGeom prst="rect">
            <a:avLst/>
          </a:prstGeom>
          <a:noFill/>
          <a:ln>
            <a:noFill/>
          </a:ln>
        </p:spPr>
      </p:pic>
      <p:sp>
        <p:nvSpPr>
          <p:cNvPr id="500" name="Google Shape;500;p22"/>
          <p:cNvSpPr/>
          <p:nvPr/>
        </p:nvSpPr>
        <p:spPr>
          <a:xfrm>
            <a:off x="787510" y="72564"/>
            <a:ext cx="8027377" cy="1546313"/>
          </a:xfrm>
          <a:prstGeom prst="horizontalScroll">
            <a:avLst>
              <a:gd fmla="val 12500" name="adj"/>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Rương Kho Báu Hình ảnh | Định dạng hình ảnh PSD 401172835| vn.lovepik.com" id="501" name="Google Shape;501;p22"/>
          <p:cNvPicPr preferRelativeResize="0"/>
          <p:nvPr/>
        </p:nvPicPr>
        <p:blipFill rotWithShape="1">
          <a:blip r:embed="rId9">
            <a:alphaModFix/>
          </a:blip>
          <a:srcRect b="0" l="0" r="0" t="0"/>
          <a:stretch/>
        </p:blipFill>
        <p:spPr>
          <a:xfrm>
            <a:off x="6781800" y="3994546"/>
            <a:ext cx="1457574" cy="1220286"/>
          </a:xfrm>
          <a:prstGeom prst="rect">
            <a:avLst/>
          </a:prstGeom>
          <a:noFill/>
          <a:ln>
            <a:noFill/>
          </a:ln>
        </p:spPr>
      </p:pic>
      <p:sp>
        <p:nvSpPr>
          <p:cNvPr id="502" name="Google Shape;502;p22"/>
          <p:cNvSpPr txBox="1"/>
          <p:nvPr/>
        </p:nvSpPr>
        <p:spPr>
          <a:xfrm>
            <a:off x="735623" y="262463"/>
            <a:ext cx="8027377"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Times New Roman"/>
                <a:ea typeface="Times New Roman"/>
                <a:cs typeface="Times New Roman"/>
                <a:sym typeface="Times New Roman"/>
              </a:rPr>
              <a:t>Nêu cách tính giá tiền mua gạch lát nền khi đã biết giá tiền 1m</a:t>
            </a:r>
            <a:r>
              <a:rPr b="1" baseline="30000" i="0" lang="en-US" sz="3200" u="none" cap="none" strike="noStrike">
                <a:solidFill>
                  <a:srgbClr val="000000"/>
                </a:solidFill>
                <a:latin typeface="Times New Roman"/>
                <a:ea typeface="Times New Roman"/>
                <a:cs typeface="Times New Roman"/>
                <a:sym typeface="Times New Roman"/>
              </a:rPr>
              <a:t>2 </a:t>
            </a:r>
            <a:r>
              <a:rPr b="1" i="0" lang="en-US" sz="3200" u="none" cap="none" strike="noStrike">
                <a:solidFill>
                  <a:srgbClr val="000000"/>
                </a:solidFill>
                <a:latin typeface="Times New Roman"/>
                <a:ea typeface="Times New Roman"/>
                <a:cs typeface="Times New Roman"/>
                <a:sym typeface="Times New Roman"/>
              </a:rPr>
              <a:t>gạch.</a:t>
            </a:r>
            <a:endParaRPr/>
          </a:p>
        </p:txBody>
      </p:sp>
      <p:sp>
        <p:nvSpPr>
          <p:cNvPr id="503" name="Google Shape;503;p22"/>
          <p:cNvSpPr txBox="1"/>
          <p:nvPr/>
        </p:nvSpPr>
        <p:spPr>
          <a:xfrm>
            <a:off x="2165810" y="1925303"/>
            <a:ext cx="6719047" cy="461665"/>
          </a:xfrm>
          <a:prstGeom prst="rect">
            <a:avLst/>
          </a:prstGeom>
          <a:blipFill rotWithShape="1">
            <a:blip r:embed="rId10">
              <a:alphaModFix amt="0"/>
            </a:blip>
            <a:stretch>
              <a:fillRect b="-338044" l="0" r="0" t="-338052"/>
            </a:stretch>
          </a:blip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Giá tiền mua gạch = Giá tiền 1m</a:t>
            </a:r>
            <a:r>
              <a:rPr b="1" baseline="30000" i="0" lang="en-US" sz="2400" u="none" cap="none" strike="noStrike">
                <a:solidFill>
                  <a:srgbClr val="000000"/>
                </a:solidFill>
                <a:latin typeface="Times New Roman"/>
                <a:ea typeface="Times New Roman"/>
                <a:cs typeface="Times New Roman"/>
                <a:sym typeface="Times New Roman"/>
              </a:rPr>
              <a:t>2</a:t>
            </a:r>
            <a:r>
              <a:rPr b="1" i="0" lang="en-US" sz="2400" u="none" cap="none" strike="noStrike">
                <a:solidFill>
                  <a:srgbClr val="000000"/>
                </a:solidFill>
                <a:latin typeface="Times New Roman"/>
                <a:ea typeface="Times New Roman"/>
                <a:cs typeface="Times New Roman"/>
                <a:sym typeface="Times New Roman"/>
              </a:rPr>
              <a:t> x Diện tích nền</a:t>
            </a:r>
            <a:endParaRPr/>
          </a:p>
        </p:txBody>
      </p:sp>
      <p:pic>
        <p:nvPicPr>
          <p:cNvPr id="504" name="Google Shape;504;p22"/>
          <p:cNvPicPr preferRelativeResize="0"/>
          <p:nvPr/>
        </p:nvPicPr>
        <p:blipFill rotWithShape="1">
          <a:blip r:embed="rId5">
            <a:alphaModFix/>
          </a:blip>
          <a:srcRect b="1046" l="0" r="0" t="1047"/>
          <a:stretch/>
        </p:blipFill>
        <p:spPr>
          <a:xfrm>
            <a:off x="-2590800" y="1657350"/>
            <a:ext cx="5848662" cy="3690128"/>
          </a:xfrm>
          <a:prstGeom prst="rect">
            <a:avLst/>
          </a:prstGeom>
          <a:noFill/>
          <a:ln>
            <a:noFill/>
          </a:ln>
        </p:spPr>
      </p:pic>
      <p:pic>
        <p:nvPicPr>
          <p:cNvPr descr="Les petits explorateurs | Safari kids, Cartoon illustration, Boy cartoon  characters" id="505" name="Google Shape;505;p22"/>
          <p:cNvPicPr preferRelativeResize="0"/>
          <p:nvPr/>
        </p:nvPicPr>
        <p:blipFill rotWithShape="1">
          <a:blip r:embed="rId11">
            <a:alphaModFix/>
          </a:blip>
          <a:srcRect b="0" l="52093" r="0" t="0"/>
          <a:stretch/>
        </p:blipFill>
        <p:spPr>
          <a:xfrm>
            <a:off x="443578" y="3631795"/>
            <a:ext cx="584090" cy="742893"/>
          </a:xfrm>
          <a:prstGeom prst="rect">
            <a:avLst/>
          </a:prstGeom>
          <a:noFill/>
          <a:ln>
            <a:noFill/>
          </a:ln>
        </p:spPr>
      </p:pic>
      <p:pic>
        <p:nvPicPr>
          <p:cNvPr descr="Man Cartoon png download - 402*832 - Free Transparent National  Archaeological Museum png Download. - CleanPNG / KissPNG" id="506" name="Google Shape;506;p22"/>
          <p:cNvPicPr preferRelativeResize="0"/>
          <p:nvPr/>
        </p:nvPicPr>
        <p:blipFill rotWithShape="1">
          <a:blip r:embed="rId12">
            <a:alphaModFix/>
          </a:blip>
          <a:srcRect b="0" l="22202" r="22785" t="0"/>
          <a:stretch/>
        </p:blipFill>
        <p:spPr>
          <a:xfrm flipH="1">
            <a:off x="787510" y="3562350"/>
            <a:ext cx="457200" cy="831388"/>
          </a:xfrm>
          <a:prstGeom prst="rect">
            <a:avLst/>
          </a:prstGeom>
          <a:noFill/>
          <a:ln>
            <a:noFill/>
          </a:ln>
        </p:spPr>
      </p:pic>
      <p:pic>
        <p:nvPicPr>
          <p:cNvPr descr="Rương Kho Báu Hình ảnh | Định dạng hình ảnh PSD 401172835| vn.lovepik.com" id="507" name="Google Shape;507;p22"/>
          <p:cNvPicPr preferRelativeResize="0"/>
          <p:nvPr/>
        </p:nvPicPr>
        <p:blipFill rotWithShape="1">
          <a:blip r:embed="rId9">
            <a:alphaModFix/>
          </a:blip>
          <a:srcRect b="0" l="0" r="0" t="0"/>
          <a:stretch/>
        </p:blipFill>
        <p:spPr>
          <a:xfrm>
            <a:off x="2145877" y="-95900"/>
            <a:ext cx="5704866" cy="5704866"/>
          </a:xfrm>
          <a:prstGeom prst="rect">
            <a:avLst/>
          </a:prstGeom>
          <a:noFill/>
          <a:ln>
            <a:noFill/>
          </a:ln>
        </p:spPr>
      </p:pic>
      <p:pic>
        <p:nvPicPr>
          <p:cNvPr descr="Hình ảnh Thiết Bị Truy Cập Dân Tộc Chính Mực Vẽ Tay Vector, Chìa Khóa đen  Trắng, Chìa Khóa, Dân Tộc Vector và PNG với nền trong suốt để tải xuống miễn" id="508" name="Google Shape;508;p22"/>
          <p:cNvPicPr preferRelativeResize="0"/>
          <p:nvPr/>
        </p:nvPicPr>
        <p:blipFill rotWithShape="1">
          <a:blip r:embed="rId13">
            <a:alphaModFix/>
          </a:blip>
          <a:srcRect b="0" l="0" r="0" t="0"/>
          <a:stretch/>
        </p:blipFill>
        <p:spPr>
          <a:xfrm rot="-5400000">
            <a:off x="1321520" y="1334019"/>
            <a:ext cx="2943030" cy="2943030"/>
          </a:xfrm>
          <a:prstGeom prst="rect">
            <a:avLst/>
          </a:prstGeom>
          <a:noFill/>
          <a:ln>
            <a:noFill/>
          </a:ln>
        </p:spPr>
      </p:pic>
      <p:pic>
        <p:nvPicPr>
          <p:cNvPr id="509" name="Google Shape;509;p22"/>
          <p:cNvPicPr preferRelativeResize="0"/>
          <p:nvPr/>
        </p:nvPicPr>
        <p:blipFill rotWithShape="1">
          <a:blip r:embed="rId14">
            <a:alphaModFix/>
          </a:blip>
          <a:srcRect b="0" l="0" r="0" t="0"/>
          <a:stretch/>
        </p:blipFill>
        <p:spPr>
          <a:xfrm>
            <a:off x="2900521" y="1335418"/>
            <a:ext cx="3895888" cy="2918154"/>
          </a:xfrm>
          <a:prstGeom prst="rect">
            <a:avLst/>
          </a:prstGeom>
          <a:noFill/>
          <a:ln>
            <a:noFill/>
          </a:ln>
        </p:spPr>
      </p:pic>
      <p:pic>
        <p:nvPicPr>
          <p:cNvPr descr="Les petits explorateurs | Safari kids, Cartoon illustration, Boy cartoon  characters" id="510" name="Google Shape;510;p22"/>
          <p:cNvPicPr preferRelativeResize="0"/>
          <p:nvPr/>
        </p:nvPicPr>
        <p:blipFill rotWithShape="1">
          <a:blip r:embed="rId11">
            <a:alphaModFix/>
          </a:blip>
          <a:srcRect b="0" l="0" r="60735" t="0"/>
          <a:stretch/>
        </p:blipFill>
        <p:spPr>
          <a:xfrm flipH="1">
            <a:off x="7765255" y="3028950"/>
            <a:ext cx="1565183" cy="2160984"/>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500"/>
                                        <p:tgtEl>
                                          <p:spTgt spid="502"/>
                                        </p:tgtEl>
                                        <p:attrNameLst>
                                          <p:attrName>ppt_w</p:attrName>
                                        </p:attrNameLst>
                                      </p:cBhvr>
                                      <p:tavLst>
                                        <p:tav fmla="" tm="0">
                                          <p:val>
                                            <p:strVal val="0"/>
                                          </p:val>
                                        </p:tav>
                                        <p:tav fmla="" tm="100000">
                                          <p:val>
                                            <p:strVal val="#ppt_w"/>
                                          </p:val>
                                        </p:tav>
                                      </p:tavLst>
                                    </p:anim>
                                    <p:anim calcmode="lin" valueType="num">
                                      <p:cBhvr additive="base">
                                        <p:cTn dur="500"/>
                                        <p:tgtEl>
                                          <p:spTgt spid="50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500"/>
                                        <p:tgtEl>
                                          <p:spTgt spid="500"/>
                                        </p:tgtEl>
                                        <p:attrNameLst>
                                          <p:attrName>ppt_w</p:attrName>
                                        </p:attrNameLst>
                                      </p:cBhvr>
                                      <p:tavLst>
                                        <p:tav fmla="" tm="0">
                                          <p:val>
                                            <p:strVal val="0"/>
                                          </p:val>
                                        </p:tav>
                                        <p:tav fmla="" tm="100000">
                                          <p:val>
                                            <p:strVal val="#ppt_w"/>
                                          </p:val>
                                        </p:tav>
                                      </p:tavLst>
                                    </p:anim>
                                    <p:anim calcmode="lin" valueType="num">
                                      <p:cBhvr additive="base">
                                        <p:cTn dur="500"/>
                                        <p:tgtEl>
                                          <p:spTgt spid="50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02"/>
                                        </p:tgtEl>
                                      </p:cBhvr>
                                    </p:animEffect>
                                    <p:set>
                                      <p:cBhvr>
                                        <p:cTn dur="1" fill="hold">
                                          <p:stCondLst>
                                            <p:cond delay="500"/>
                                          </p:stCondLst>
                                        </p:cTn>
                                        <p:tgtEl>
                                          <p:spTgt spid="5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00"/>
                                        </p:tgtEl>
                                      </p:cBhvr>
                                    </p:animEffect>
                                    <p:set>
                                      <p:cBhvr>
                                        <p:cTn dur="1" fill="hold">
                                          <p:stCondLst>
                                            <p:cond delay="500"/>
                                          </p:stCondLst>
                                        </p:cTn>
                                        <p:tgtEl>
                                          <p:spTgt spid="5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9"/>
                                        </p:tgtEl>
                                      </p:cBhvr>
                                    </p:animEffect>
                                    <p:set>
                                      <p:cBhvr>
                                        <p:cTn dur="1" fill="hold">
                                          <p:stCondLst>
                                            <p:cond delay="500"/>
                                          </p:stCondLst>
                                        </p:cTn>
                                        <p:tgtEl>
                                          <p:spTgt spid="4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03"/>
                                        </p:tgtEl>
                                      </p:cBhvr>
                                    </p:animEffect>
                                    <p:set>
                                      <p:cBhvr>
                                        <p:cTn dur="1" fill="hold">
                                          <p:stCondLst>
                                            <p:cond delay="500"/>
                                          </p:stCondLst>
                                        </p:cTn>
                                        <p:tgtEl>
                                          <p:spTgt spid="5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20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750"/>
                                        <p:tgtEl>
                                          <p:spTgt spid="507"/>
                                        </p:tgtEl>
                                        <p:attrNameLst>
                                          <p:attrName>ppt_w</p:attrName>
                                        </p:attrNameLst>
                                      </p:cBhvr>
                                      <p:tavLst>
                                        <p:tav fmla="" tm="0">
                                          <p:val>
                                            <p:strVal val="0"/>
                                          </p:val>
                                        </p:tav>
                                        <p:tav fmla="" tm="100000">
                                          <p:val>
                                            <p:strVal val="#ppt_w"/>
                                          </p:val>
                                        </p:tav>
                                      </p:tavLst>
                                    </p:anim>
                                    <p:anim calcmode="lin" valueType="num">
                                      <p:cBhvr additive="base">
                                        <p:cTn dur="750"/>
                                        <p:tgtEl>
                                          <p:spTgt spid="5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08"/>
                                        </p:tgtEl>
                                      </p:cBhvr>
                                    </p:animEffect>
                                    <p:set>
                                      <p:cBhvr>
                                        <p:cTn dur="1" fill="hold">
                                          <p:stCondLst>
                                            <p:cond delay="500"/>
                                          </p:stCondLst>
                                        </p:cTn>
                                        <p:tgtEl>
                                          <p:spTgt spid="5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01"/>
                                        </p:tgtEl>
                                      </p:cBhvr>
                                    </p:animEffect>
                                    <p:set>
                                      <p:cBhvr>
                                        <p:cTn dur="1" fill="hold">
                                          <p:stCondLst>
                                            <p:cond delay="500"/>
                                          </p:stCondLst>
                                        </p:cTn>
                                        <p:tgtEl>
                                          <p:spTgt spid="5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07"/>
                                        </p:tgtEl>
                                      </p:cBhvr>
                                    </p:animEffect>
                                    <p:set>
                                      <p:cBhvr>
                                        <p:cTn dur="1" fill="hold">
                                          <p:stCondLst>
                                            <p:cond delay="500"/>
                                          </p:stCondLst>
                                        </p:cTn>
                                        <p:tgtEl>
                                          <p:spTgt spid="5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500"/>
                                        <p:tgtEl>
                                          <p:spTgt spid="509"/>
                                        </p:tgtEl>
                                        <p:attrNameLst>
                                          <p:attrName>ppt_w</p:attrName>
                                        </p:attrNameLst>
                                      </p:cBhvr>
                                      <p:tavLst>
                                        <p:tav fmla="" tm="0">
                                          <p:val>
                                            <p:strVal val="0"/>
                                          </p:val>
                                        </p:tav>
                                        <p:tav fmla="" tm="100000">
                                          <p:val>
                                            <p:strVal val="#ppt_w"/>
                                          </p:val>
                                        </p:tav>
                                      </p:tavLst>
                                    </p:anim>
                                    <p:anim calcmode="lin" valueType="num">
                                      <p:cBhvr additive="base">
                                        <p:cTn dur="500"/>
                                        <p:tgtEl>
                                          <p:spTgt spid="5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600"/>
                                        <p:tgtEl>
                                          <p:spTgt spid="509"/>
                                        </p:tgtEl>
                                        <p:attrNameLst>
                                          <p:attrName>ppt_w</p:attrName>
                                        </p:attrNameLst>
                                      </p:cBhvr>
                                      <p:tavLst>
                                        <p:tav fmla="" tm="0">
                                          <p:val>
                                            <p:strVal val="#ppt_w"/>
                                          </p:val>
                                        </p:tav>
                                        <p:tav fmla="" tm="100000">
                                          <p:val>
                                            <p:strVal val="0"/>
                                          </p:val>
                                        </p:tav>
                                      </p:tavLst>
                                    </p:anim>
                                    <p:anim calcmode="lin" valueType="num">
                                      <p:cBhvr additive="base">
                                        <p:cTn dur="600"/>
                                        <p:tgtEl>
                                          <p:spTgt spid="509"/>
                                        </p:tgtEl>
                                        <p:attrNameLst>
                                          <p:attrName>ppt_h</p:attrName>
                                        </p:attrNameLst>
                                      </p:cBhvr>
                                      <p:tavLst>
                                        <p:tav fmla="" tm="0">
                                          <p:val>
                                            <p:strVal val="#ppt_h"/>
                                          </p:val>
                                        </p:tav>
                                        <p:tav fmla="" tm="100000">
                                          <p:val>
                                            <p:strVal val="0"/>
                                          </p:val>
                                        </p:tav>
                                      </p:tavLst>
                                    </p:anim>
                                    <p:set>
                                      <p:cBhvr>
                                        <p:cTn dur="1" fill="hold">
                                          <p:stCondLst>
                                            <p:cond delay="600"/>
                                          </p:stCondLst>
                                        </p:cTn>
                                        <p:tgtEl>
                                          <p:spTgt spid="5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grpSp>
        <p:nvGrpSpPr>
          <p:cNvPr id="515" name="Google Shape;515;p23"/>
          <p:cNvGrpSpPr/>
          <p:nvPr/>
        </p:nvGrpSpPr>
        <p:grpSpPr>
          <a:xfrm>
            <a:off x="-2667000" y="285749"/>
            <a:ext cx="17394262" cy="6407376"/>
            <a:chOff x="-2667000" y="285749"/>
            <a:chExt cx="17394262" cy="6407376"/>
          </a:xfrm>
        </p:grpSpPr>
        <p:sp>
          <p:nvSpPr>
            <p:cNvPr id="516" name="Google Shape;516;p23"/>
            <p:cNvSpPr/>
            <p:nvPr/>
          </p:nvSpPr>
          <p:spPr>
            <a:xfrm>
              <a:off x="228600" y="361950"/>
              <a:ext cx="8686800" cy="4495800"/>
            </a:xfrm>
            <a:prstGeom prst="rect">
              <a:avLst/>
            </a:prstGeom>
            <a:solidFill>
              <a:schemeClr val="lt1">
                <a:alpha val="3176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17" name="Google Shape;517;p23"/>
            <p:cNvPicPr preferRelativeResize="0"/>
            <p:nvPr/>
          </p:nvPicPr>
          <p:blipFill rotWithShape="1">
            <a:blip r:embed="rId3">
              <a:alphaModFix amt="35000"/>
            </a:blip>
            <a:srcRect b="0" l="0" r="0" t="0"/>
            <a:stretch/>
          </p:blipFill>
          <p:spPr>
            <a:xfrm>
              <a:off x="1752600" y="285749"/>
              <a:ext cx="7631249" cy="2658050"/>
            </a:xfrm>
            <a:prstGeom prst="rect">
              <a:avLst/>
            </a:prstGeom>
            <a:noFill/>
            <a:ln>
              <a:noFill/>
            </a:ln>
          </p:spPr>
        </p:pic>
        <p:pic>
          <p:nvPicPr>
            <p:cNvPr id="518" name="Google Shape;518;p23"/>
            <p:cNvPicPr preferRelativeResize="0"/>
            <p:nvPr/>
          </p:nvPicPr>
          <p:blipFill rotWithShape="1">
            <a:blip r:embed="rId4">
              <a:alphaModFix amt="50000"/>
            </a:blip>
            <a:srcRect b="6798" l="0" r="0" t="6807"/>
            <a:stretch/>
          </p:blipFill>
          <p:spPr>
            <a:xfrm>
              <a:off x="-2667000" y="1110800"/>
              <a:ext cx="7638826" cy="3823151"/>
            </a:xfrm>
            <a:prstGeom prst="rect">
              <a:avLst/>
            </a:prstGeom>
            <a:noFill/>
            <a:ln>
              <a:noFill/>
            </a:ln>
          </p:spPr>
        </p:pic>
        <p:pic>
          <p:nvPicPr>
            <p:cNvPr id="519" name="Google Shape;519;p23"/>
            <p:cNvPicPr preferRelativeResize="0"/>
            <p:nvPr/>
          </p:nvPicPr>
          <p:blipFill rotWithShape="1">
            <a:blip r:embed="rId5">
              <a:alphaModFix amt="35000"/>
            </a:blip>
            <a:srcRect b="0" l="0" r="0" t="0"/>
            <a:stretch/>
          </p:blipFill>
          <p:spPr>
            <a:xfrm>
              <a:off x="4056063" y="2627751"/>
              <a:ext cx="2887550" cy="2268100"/>
            </a:xfrm>
            <a:prstGeom prst="rect">
              <a:avLst/>
            </a:prstGeom>
            <a:noFill/>
            <a:ln>
              <a:noFill/>
            </a:ln>
          </p:spPr>
        </p:pic>
        <p:pic>
          <p:nvPicPr>
            <p:cNvPr id="520" name="Google Shape;520;p23"/>
            <p:cNvPicPr preferRelativeResize="0"/>
            <p:nvPr/>
          </p:nvPicPr>
          <p:blipFill rotWithShape="1">
            <a:blip r:embed="rId6">
              <a:alphaModFix amt="20000"/>
            </a:blip>
            <a:srcRect b="0" l="0" r="0" t="0"/>
            <a:stretch/>
          </p:blipFill>
          <p:spPr>
            <a:xfrm>
              <a:off x="6757082" y="1624511"/>
              <a:ext cx="1904318" cy="1313938"/>
            </a:xfrm>
            <a:prstGeom prst="rect">
              <a:avLst/>
            </a:prstGeom>
            <a:noFill/>
            <a:ln>
              <a:noFill/>
            </a:ln>
          </p:spPr>
        </p:pic>
        <p:pic>
          <p:nvPicPr>
            <p:cNvPr id="521" name="Google Shape;521;p23"/>
            <p:cNvPicPr preferRelativeResize="0"/>
            <p:nvPr/>
          </p:nvPicPr>
          <p:blipFill rotWithShape="1">
            <a:blip r:embed="rId4">
              <a:alphaModFix amt="35000"/>
            </a:blip>
            <a:srcRect b="6798" l="0" r="0" t="6807"/>
            <a:stretch/>
          </p:blipFill>
          <p:spPr>
            <a:xfrm>
              <a:off x="7088436" y="2869974"/>
              <a:ext cx="7638826" cy="3823151"/>
            </a:xfrm>
            <a:prstGeom prst="rect">
              <a:avLst/>
            </a:prstGeom>
            <a:noFill/>
            <a:ln>
              <a:noFill/>
            </a:ln>
          </p:spPr>
        </p:pic>
        <p:pic>
          <p:nvPicPr>
            <p:cNvPr descr="Les petits explorateurs | Safari kids, Cartoon illustration, Boy cartoon  characters" id="522" name="Google Shape;522;p23"/>
            <p:cNvPicPr preferRelativeResize="0"/>
            <p:nvPr/>
          </p:nvPicPr>
          <p:blipFill rotWithShape="1">
            <a:blip r:embed="rId7">
              <a:alphaModFix amt="50000"/>
            </a:blip>
            <a:srcRect b="0" l="0" r="60735" t="0"/>
            <a:stretch/>
          </p:blipFill>
          <p:spPr>
            <a:xfrm flipH="1">
              <a:off x="7820504" y="3244852"/>
              <a:ext cx="1094896" cy="1699078"/>
            </a:xfrm>
            <a:prstGeom prst="rect">
              <a:avLst/>
            </a:prstGeom>
            <a:noFill/>
            <a:ln>
              <a:noFill/>
            </a:ln>
          </p:spPr>
        </p:pic>
      </p:grpSp>
      <p:sp>
        <p:nvSpPr>
          <p:cNvPr id="523" name="Google Shape;523;p23"/>
          <p:cNvSpPr/>
          <p:nvPr/>
        </p:nvSpPr>
        <p:spPr>
          <a:xfrm>
            <a:off x="2557407" y="1227168"/>
            <a:ext cx="4029187" cy="2689164"/>
          </a:xfrm>
          <a:prstGeom prst="rect">
            <a:avLst/>
          </a:prstGeom>
          <a:solidFill>
            <a:schemeClr val="lt1">
              <a:alpha val="5764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4" name="Google Shape;524;p23"/>
          <p:cNvSpPr txBox="1"/>
          <p:nvPr/>
        </p:nvSpPr>
        <p:spPr>
          <a:xfrm>
            <a:off x="2835788" y="1910031"/>
            <a:ext cx="3472425"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rgbClr val="663300"/>
                </a:solidFill>
                <a:latin typeface="Redressed"/>
                <a:ea typeface="Redressed"/>
                <a:cs typeface="Redressed"/>
                <a:sym typeface="Redressed"/>
              </a:rPr>
              <a:t>CHÚC CÁC EM </a:t>
            </a:r>
            <a:endParaRPr/>
          </a:p>
          <a:p>
            <a:pPr indent="0" lvl="0" marL="0" marR="0" rtl="0" algn="ctr">
              <a:lnSpc>
                <a:spcPct val="100000"/>
              </a:lnSpc>
              <a:spcBef>
                <a:spcPts val="0"/>
              </a:spcBef>
              <a:spcAft>
                <a:spcPts val="0"/>
              </a:spcAft>
              <a:buNone/>
            </a:pPr>
            <a:r>
              <a:rPr b="1" i="0" lang="en-US" sz="4000" u="none" cap="none" strike="noStrike">
                <a:solidFill>
                  <a:srgbClr val="663300"/>
                </a:solidFill>
                <a:latin typeface="Redressed"/>
                <a:ea typeface="Redressed"/>
                <a:cs typeface="Redressed"/>
                <a:sym typeface="Redressed"/>
              </a:rPr>
              <a:t>HỌC TỐT</a:t>
            </a:r>
            <a:endParaRPr/>
          </a:p>
        </p:txBody>
      </p:sp>
      <p:pic>
        <p:nvPicPr>
          <p:cNvPr descr="Safari Kids with Explorer Outfits Stock Vector - Illustration of layer,  character: 187147728" id="525" name="Google Shape;525;p23"/>
          <p:cNvPicPr preferRelativeResize="0"/>
          <p:nvPr/>
        </p:nvPicPr>
        <p:blipFill rotWithShape="1">
          <a:blip r:embed="rId8">
            <a:alphaModFix/>
          </a:blip>
          <a:srcRect b="6766" l="0" r="52754" t="0"/>
          <a:stretch/>
        </p:blipFill>
        <p:spPr>
          <a:xfrm>
            <a:off x="8230646" y="110387"/>
            <a:ext cx="769998" cy="1299090"/>
          </a:xfrm>
          <a:prstGeom prst="rect">
            <a:avLst/>
          </a:prstGeom>
          <a:noFill/>
          <a:ln>
            <a:noFill/>
          </a:ln>
        </p:spPr>
      </p:pic>
      <p:pic>
        <p:nvPicPr>
          <p:cNvPr descr="Safari Kids with Explorer Outfits Stock Vector - Illustration of layer,  character: 187147728" id="526" name="Google Shape;526;p23"/>
          <p:cNvPicPr preferRelativeResize="0"/>
          <p:nvPr/>
        </p:nvPicPr>
        <p:blipFill rotWithShape="1">
          <a:blip r:embed="rId9">
            <a:alphaModFix/>
          </a:blip>
          <a:srcRect b="6766" l="43412" r="0" t="4113"/>
          <a:stretch/>
        </p:blipFill>
        <p:spPr>
          <a:xfrm>
            <a:off x="144717" y="2630100"/>
            <a:ext cx="1847626" cy="2487722"/>
          </a:xfrm>
          <a:prstGeom prst="rect">
            <a:avLst/>
          </a:prstGeom>
          <a:noFill/>
          <a:ln>
            <a:noFill/>
          </a:ln>
        </p:spPr>
      </p:pic>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500"/>
                                        <p:tgtEl>
                                          <p:spTgt spid="515"/>
                                        </p:tgtEl>
                                        <p:attrNameLst>
                                          <p:attrName>ppt_w</p:attrName>
                                        </p:attrNameLst>
                                      </p:cBhvr>
                                      <p:tavLst>
                                        <p:tav fmla="" tm="0">
                                          <p:val>
                                            <p:strVal val="0"/>
                                          </p:val>
                                        </p:tav>
                                        <p:tav fmla="" tm="100000">
                                          <p:val>
                                            <p:strVal val="#ppt_w"/>
                                          </p:val>
                                        </p:tav>
                                      </p:tavLst>
                                    </p:anim>
                                    <p:anim calcmode="lin" valueType="num">
                                      <p:cBhvr additive="base">
                                        <p:cTn dur="500"/>
                                        <p:tgtEl>
                                          <p:spTgt spid="515"/>
                                        </p:tgtEl>
                                        <p:attrNameLst>
                                          <p:attrName>ppt_h</p:attrName>
                                        </p:attrNameLst>
                                      </p:cBhvr>
                                      <p:tavLst>
                                        <p:tav fmla="" tm="0">
                                          <p:val>
                                            <p:strVal val="0"/>
                                          </p:val>
                                        </p:tav>
                                        <p:tav fmla="" tm="100000">
                                          <p:val>
                                            <p:strVal val="#ppt_h"/>
                                          </p:val>
                                        </p:tav>
                                      </p:tavLst>
                                    </p:anim>
                                  </p:childTnLst>
                                </p:cTn>
                              </p:par>
                              <p:par>
                                <p:cTn fill="hold" nodeType="withEffect" presetClass="entr" presetID="2" presetSubtype="8">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500"/>
                                        <p:tgtEl>
                                          <p:spTgt spid="52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500"/>
                                        <p:tgtEl>
                                          <p:spTgt spid="5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1000"/>
                                        <p:tgtEl>
                                          <p:spTgt spid="524"/>
                                        </p:tgtEl>
                                        <p:attrNameLst>
                                          <p:attrName>ppt_w</p:attrName>
                                        </p:attrNameLst>
                                      </p:cBhvr>
                                      <p:tavLst>
                                        <p:tav fmla="" tm="0">
                                          <p:val>
                                            <p:strVal val="0"/>
                                          </p:val>
                                        </p:tav>
                                        <p:tav fmla="" tm="100000">
                                          <p:val>
                                            <p:strVal val="#ppt_w"/>
                                          </p:val>
                                        </p:tav>
                                      </p:tavLst>
                                    </p:anim>
                                    <p:anim calcmode="lin" valueType="num">
                                      <p:cBhvr additive="base">
                                        <p:cTn dur="1000"/>
                                        <p:tgtEl>
                                          <p:spTgt spid="5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1000"/>
                                        <p:tgtEl>
                                          <p:spTgt spid="523"/>
                                        </p:tgtEl>
                                        <p:attrNameLst>
                                          <p:attrName>ppt_w</p:attrName>
                                        </p:attrNameLst>
                                      </p:cBhvr>
                                      <p:tavLst>
                                        <p:tav fmla="" tm="0">
                                          <p:val>
                                            <p:strVal val="0"/>
                                          </p:val>
                                        </p:tav>
                                        <p:tav fmla="" tm="100000">
                                          <p:val>
                                            <p:strVal val="#ppt_w"/>
                                          </p:val>
                                        </p:tav>
                                      </p:tavLst>
                                    </p:anim>
                                    <p:anim calcmode="lin" valueType="num">
                                      <p:cBhvr additive="base">
                                        <p:cTn dur="1000"/>
                                        <p:tgtEl>
                                          <p:spTgt spid="5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grpSp>
        <p:nvGrpSpPr>
          <p:cNvPr id="68" name="Google Shape;68;p3"/>
          <p:cNvGrpSpPr/>
          <p:nvPr/>
        </p:nvGrpSpPr>
        <p:grpSpPr>
          <a:xfrm>
            <a:off x="48228" y="157881"/>
            <a:ext cx="9047543" cy="4827738"/>
            <a:chOff x="0" y="254000"/>
            <a:chExt cx="9047543" cy="4827738"/>
          </a:xfrm>
        </p:grpSpPr>
        <p:sp>
          <p:nvSpPr>
            <p:cNvPr id="69" name="Google Shape;69;p3"/>
            <p:cNvSpPr/>
            <p:nvPr/>
          </p:nvSpPr>
          <p:spPr>
            <a:xfrm>
              <a:off x="304800" y="361950"/>
              <a:ext cx="8534400" cy="4495800"/>
            </a:xfrm>
            <a:prstGeom prst="rect">
              <a:avLst/>
            </a:prstGeom>
            <a:solidFill>
              <a:schemeClr val="lt1">
                <a:alpha val="2666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0" name="Google Shape;70;p3"/>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71" name="Google Shape;71;p3"/>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72" name="Google Shape;72;p3"/>
            <p:cNvPicPr preferRelativeResize="0"/>
            <p:nvPr/>
          </p:nvPicPr>
          <p:blipFill rotWithShape="1">
            <a:blip r:embed="rId5">
              <a:alphaModFix amt="19000"/>
            </a:blip>
            <a:srcRect b="1046" l="37120" r="3924" t="1047"/>
            <a:stretch/>
          </p:blipFill>
          <p:spPr>
            <a:xfrm>
              <a:off x="2696843" y="377952"/>
              <a:ext cx="4257784" cy="4403598"/>
            </a:xfrm>
            <a:prstGeom prst="rect">
              <a:avLst/>
            </a:prstGeom>
            <a:noFill/>
            <a:ln>
              <a:noFill/>
            </a:ln>
          </p:spPr>
        </p:pic>
        <p:pic>
          <p:nvPicPr>
            <p:cNvPr id="73" name="Google Shape;73;p3"/>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74" name="Google Shape;74;p3"/>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75" name="Google Shape;75;p3"/>
            <p:cNvPicPr preferRelativeResize="0"/>
            <p:nvPr/>
          </p:nvPicPr>
          <p:blipFill rotWithShape="1">
            <a:blip r:embed="rId7">
              <a:alphaModFix amt="30000"/>
            </a:blip>
            <a:srcRect b="0" l="0" r="0" t="0"/>
            <a:stretch/>
          </p:blipFill>
          <p:spPr>
            <a:xfrm>
              <a:off x="407530" y="694082"/>
              <a:ext cx="1163492" cy="1208483"/>
            </a:xfrm>
            <a:prstGeom prst="rect">
              <a:avLst/>
            </a:prstGeom>
            <a:noFill/>
            <a:ln>
              <a:noFill/>
            </a:ln>
          </p:spPr>
        </p:pic>
        <p:pic>
          <p:nvPicPr>
            <p:cNvPr id="76" name="Google Shape;76;p3"/>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pic>
        <p:nvPicPr>
          <p:cNvPr descr="Chìa Khóa Kim Loại Phẳng Hình ảnh | Định dạng hình ảnh PSD 611644703|  vn.lovepik.com" id="77" name="Google Shape;77;p3">
            <a:hlinkClick action="ppaction://hlinksldjump" r:id="rId8"/>
          </p:cNvPr>
          <p:cNvPicPr preferRelativeResize="0"/>
          <p:nvPr/>
        </p:nvPicPr>
        <p:blipFill rotWithShape="1">
          <a:blip r:embed="rId9">
            <a:alphaModFix/>
          </a:blip>
          <a:srcRect b="10235" l="0" r="0" t="20037"/>
          <a:stretch/>
        </p:blipFill>
        <p:spPr>
          <a:xfrm flipH="1">
            <a:off x="6110214" y="1598367"/>
            <a:ext cx="2281838" cy="1591090"/>
          </a:xfrm>
          <a:prstGeom prst="rect">
            <a:avLst/>
          </a:prstGeom>
          <a:noFill/>
          <a:ln>
            <a:noFill/>
          </a:ln>
        </p:spPr>
      </p:pic>
      <p:pic>
        <p:nvPicPr>
          <p:cNvPr descr="Hình ảnh Thiết Bị Truy Cập Dân Tộc Chính Mực Vẽ Tay Vector, Chìa Khóa đen  Trắng, Chìa Khóa, Dân Tộc Vector và PNG với nền trong suốt để tải xuống miễn" id="78" name="Google Shape;78;p3">
            <a:hlinkClick action="ppaction://hlinksldjump" r:id="rId10"/>
          </p:cNvPr>
          <p:cNvPicPr preferRelativeResize="0"/>
          <p:nvPr/>
        </p:nvPicPr>
        <p:blipFill rotWithShape="1">
          <a:blip r:embed="rId11">
            <a:alphaModFix/>
          </a:blip>
          <a:srcRect b="0" l="18981" r="16233" t="0"/>
          <a:stretch/>
        </p:blipFill>
        <p:spPr>
          <a:xfrm rot="-5400000">
            <a:off x="848923" y="704256"/>
            <a:ext cx="1824637" cy="2816426"/>
          </a:xfrm>
          <a:prstGeom prst="rect">
            <a:avLst/>
          </a:prstGeom>
          <a:noFill/>
          <a:ln>
            <a:noFill/>
          </a:ln>
        </p:spPr>
      </p:pic>
      <p:pic>
        <p:nvPicPr>
          <p:cNvPr descr="Clip nghệ thuật Western Véc tơ đồ họa Ảnh minh Họa - Một chìa khóa png tải  về - Miễn phí trong suốt Phần Cứng png Tải về." id="79" name="Google Shape;79;p3">
            <a:hlinkClick action="ppaction://hlinksldjump" r:id="rId12"/>
          </p:cNvPr>
          <p:cNvPicPr preferRelativeResize="0"/>
          <p:nvPr/>
        </p:nvPicPr>
        <p:blipFill rotWithShape="1">
          <a:blip r:embed="rId13">
            <a:alphaModFix/>
          </a:blip>
          <a:srcRect b="0" l="0" r="0" t="0"/>
          <a:stretch/>
        </p:blipFill>
        <p:spPr>
          <a:xfrm flipH="1" rot="-1629069">
            <a:off x="3471496" y="1656308"/>
            <a:ext cx="1785394" cy="1386306"/>
          </a:xfrm>
          <a:prstGeom prst="rect">
            <a:avLst/>
          </a:prstGeom>
          <a:noFill/>
          <a:ln>
            <a:noFill/>
          </a:ln>
        </p:spPr>
      </p:pic>
      <p:sp>
        <p:nvSpPr>
          <p:cNvPr id="80" name="Google Shape;80;p3"/>
          <p:cNvSpPr txBox="1"/>
          <p:nvPr/>
        </p:nvSpPr>
        <p:spPr>
          <a:xfrm>
            <a:off x="1915082" y="503795"/>
            <a:ext cx="5273100" cy="96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n-US" sz="5400" u="none" cap="none" strike="noStrike">
                <a:solidFill>
                  <a:srgbClr val="663300"/>
                </a:solidFill>
                <a:latin typeface="Flamenco"/>
                <a:ea typeface="Flamenco"/>
                <a:cs typeface="Flamenco"/>
                <a:sym typeface="Flamenco"/>
              </a:rPr>
              <a:t>CHÌA KHÓA BÍ ẨN</a:t>
            </a:r>
            <a:endParaRPr/>
          </a:p>
        </p:txBody>
      </p:sp>
      <p:pic>
        <p:nvPicPr>
          <p:cNvPr id="81" name="Google Shape;81;p3">
            <a:hlinkClick action="ppaction://hlinksldjump" r:id="rId14"/>
          </p:cNvPr>
          <p:cNvPicPr preferRelativeResize="0"/>
          <p:nvPr/>
        </p:nvPicPr>
        <p:blipFill rotWithShape="1">
          <a:blip r:embed="rId15">
            <a:alphaModFix/>
          </a:blip>
          <a:srcRect b="0" l="0" r="0" t="0"/>
          <a:stretch/>
        </p:blipFill>
        <p:spPr>
          <a:xfrm>
            <a:off x="7929036" y="4418273"/>
            <a:ext cx="1208683" cy="743297"/>
          </a:xfrm>
          <a:prstGeom prst="rect">
            <a:avLst/>
          </a:prstGeom>
          <a:noFill/>
          <a:ln>
            <a:noFill/>
          </a:ln>
        </p:spPr>
      </p:pic>
      <p:pic>
        <p:nvPicPr>
          <p:cNvPr descr="Les petits explorateurs | Safari kids, Cartoon illustration, Boy cartoon  characters" id="82" name="Google Shape;82;p3"/>
          <p:cNvPicPr preferRelativeResize="0"/>
          <p:nvPr/>
        </p:nvPicPr>
        <p:blipFill rotWithShape="1">
          <a:blip r:embed="rId16">
            <a:alphaModFix/>
          </a:blip>
          <a:srcRect b="0" l="0" r="60735" t="0"/>
          <a:stretch/>
        </p:blipFill>
        <p:spPr>
          <a:xfrm>
            <a:off x="6266097" y="2831920"/>
            <a:ext cx="1565183" cy="2428875"/>
          </a:xfrm>
          <a:prstGeom prst="rect">
            <a:avLst/>
          </a:prstGeom>
          <a:noFill/>
          <a:ln>
            <a:noFill/>
          </a:ln>
        </p:spPr>
      </p:pic>
      <p:pic>
        <p:nvPicPr>
          <p:cNvPr descr="Les petits explorateurs | Safari kids, Cartoon illustration, Boy cartoon  characters" id="83" name="Google Shape;83;p3"/>
          <p:cNvPicPr preferRelativeResize="0"/>
          <p:nvPr/>
        </p:nvPicPr>
        <p:blipFill rotWithShape="1">
          <a:blip r:embed="rId16">
            <a:alphaModFix/>
          </a:blip>
          <a:srcRect b="0" l="52093" r="0" t="0"/>
          <a:stretch/>
        </p:blipFill>
        <p:spPr>
          <a:xfrm>
            <a:off x="3729391" y="2851301"/>
            <a:ext cx="1855320" cy="2359748"/>
          </a:xfrm>
          <a:prstGeom prst="rect">
            <a:avLst/>
          </a:prstGeom>
          <a:noFill/>
          <a:ln>
            <a:noFill/>
          </a:ln>
        </p:spPr>
      </p:pic>
      <p:pic>
        <p:nvPicPr>
          <p:cNvPr id="84" name="Google Shape;84;p3"/>
          <p:cNvPicPr preferRelativeResize="0"/>
          <p:nvPr/>
        </p:nvPicPr>
        <p:blipFill rotWithShape="1">
          <a:blip r:embed="rId5">
            <a:alphaModFix/>
          </a:blip>
          <a:srcRect b="1046" l="39068" r="16417" t="1499"/>
          <a:stretch/>
        </p:blipFill>
        <p:spPr>
          <a:xfrm>
            <a:off x="9095771" y="-3829050"/>
            <a:ext cx="3638567" cy="5192130"/>
          </a:xfrm>
          <a:prstGeom prst="rect">
            <a:avLst/>
          </a:prstGeom>
          <a:noFill/>
          <a:ln>
            <a:noFill/>
          </a:ln>
        </p:spPr>
      </p:pic>
      <p:pic>
        <p:nvPicPr>
          <p:cNvPr descr="Man Cartoon png download - 402*832 - Free Transparent National  Archaeological Museum png Download. - CleanPNG / KissPNG" id="85" name="Google Shape;85;p3"/>
          <p:cNvPicPr preferRelativeResize="0"/>
          <p:nvPr/>
        </p:nvPicPr>
        <p:blipFill rotWithShape="1">
          <a:blip r:embed="rId17">
            <a:alphaModFix/>
          </a:blip>
          <a:srcRect b="0" l="22202" r="22785" t="0"/>
          <a:stretch/>
        </p:blipFill>
        <p:spPr>
          <a:xfrm>
            <a:off x="760452" y="2803962"/>
            <a:ext cx="1395083" cy="2366668"/>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ppt_w</p:attrName>
                                        </p:attrNameLst>
                                      </p:cBhvr>
                                      <p:tavLst>
                                        <p:tav fmla="" tm="0">
                                          <p:val>
                                            <p:strVal val="0"/>
                                          </p:val>
                                        </p:tav>
                                        <p:tav fmla="" tm="100000">
                                          <p:val>
                                            <p:strVal val="#ppt_w"/>
                                          </p:val>
                                        </p:tav>
                                      </p:tavLst>
                                    </p:anim>
                                    <p:anim calcmode="lin" valueType="num">
                                      <p:cBhvr additive="base">
                                        <p:cTn dur="1000"/>
                                        <p:tgtEl>
                                          <p:spTgt spid="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p:tgtEl>
                                          <p:spTgt spid="78"/>
                                        </p:tgtEl>
                                        <p:attrNameLst>
                                          <p:attrName>ppt_w</p:attrName>
                                        </p:attrNameLst>
                                      </p:cBhvr>
                                      <p:tavLst>
                                        <p:tav fmla="" tm="0">
                                          <p:val>
                                            <p:strVal val="0"/>
                                          </p:val>
                                        </p:tav>
                                        <p:tav fmla="" tm="100000">
                                          <p:val>
                                            <p:strVal val="#ppt_w"/>
                                          </p:val>
                                        </p:tav>
                                      </p:tavLst>
                                    </p:anim>
                                    <p:anim calcmode="lin" valueType="num">
                                      <p:cBhvr additive="base">
                                        <p:cTn dur="500"/>
                                        <p:tgtEl>
                                          <p:spTgt spid="7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p:tgtEl>
                                          <p:spTgt spid="79"/>
                                        </p:tgtEl>
                                        <p:attrNameLst>
                                          <p:attrName>ppt_w</p:attrName>
                                        </p:attrNameLst>
                                      </p:cBhvr>
                                      <p:tavLst>
                                        <p:tav fmla="" tm="0">
                                          <p:val>
                                            <p:strVal val="0"/>
                                          </p:val>
                                        </p:tav>
                                        <p:tav fmla="" tm="100000">
                                          <p:val>
                                            <p:strVal val="#ppt_w"/>
                                          </p:val>
                                        </p:tav>
                                      </p:tavLst>
                                    </p:anim>
                                    <p:anim calcmode="lin" valueType="num">
                                      <p:cBhvr additive="base">
                                        <p:cTn dur="500"/>
                                        <p:tgtEl>
                                          <p:spTgt spid="7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p:tgtEl>
                                          <p:spTgt spid="77"/>
                                        </p:tgtEl>
                                        <p:attrNameLst>
                                          <p:attrName>ppt_w</p:attrName>
                                        </p:attrNameLst>
                                      </p:cBhvr>
                                      <p:tavLst>
                                        <p:tav fmla="" tm="0">
                                          <p:val>
                                            <p:strVal val="0"/>
                                          </p:val>
                                        </p:tav>
                                        <p:tav fmla="" tm="100000">
                                          <p:val>
                                            <p:strVal val="#ppt_w"/>
                                          </p:val>
                                        </p:tav>
                                      </p:tavLst>
                                    </p:anim>
                                    <p:anim calcmode="lin" valueType="num">
                                      <p:cBhvr additive="base">
                                        <p:cTn dur="500"/>
                                        <p:tgtEl>
                                          <p:spTgt spid="7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p:tgtEl>
                                          <p:spTgt spid="85"/>
                                        </p:tgtEl>
                                        <p:attrNameLst>
                                          <p:attrName>ppt_w</p:attrName>
                                        </p:attrNameLst>
                                      </p:cBhvr>
                                      <p:tavLst>
                                        <p:tav fmla="" tm="0">
                                          <p:val>
                                            <p:strVal val="0"/>
                                          </p:val>
                                        </p:tav>
                                        <p:tav fmla="" tm="100000">
                                          <p:val>
                                            <p:strVal val="#ppt_w"/>
                                          </p:val>
                                        </p:tav>
                                      </p:tavLst>
                                    </p:anim>
                                    <p:anim calcmode="lin" valueType="num">
                                      <p:cBhvr additive="base">
                                        <p:cTn dur="500"/>
                                        <p:tgtEl>
                                          <p:spTgt spid="8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p:tgtEl>
                                          <p:spTgt spid="83"/>
                                        </p:tgtEl>
                                        <p:attrNameLst>
                                          <p:attrName>ppt_w</p:attrName>
                                        </p:attrNameLst>
                                      </p:cBhvr>
                                      <p:tavLst>
                                        <p:tav fmla="" tm="0">
                                          <p:val>
                                            <p:strVal val="0"/>
                                          </p:val>
                                        </p:tav>
                                        <p:tav fmla="" tm="100000">
                                          <p:val>
                                            <p:strVal val="#ppt_w"/>
                                          </p:val>
                                        </p:tav>
                                      </p:tavLst>
                                    </p:anim>
                                    <p:anim calcmode="lin" valueType="num">
                                      <p:cBhvr additive="base">
                                        <p:cTn dur="500"/>
                                        <p:tgtEl>
                                          <p:spTgt spid="8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p:tgtEl>
                                          <p:spTgt spid="82"/>
                                        </p:tgtEl>
                                        <p:attrNameLst>
                                          <p:attrName>ppt_w</p:attrName>
                                        </p:attrNameLst>
                                      </p:cBhvr>
                                      <p:tavLst>
                                        <p:tav fmla="" tm="0">
                                          <p:val>
                                            <p:strVal val="0"/>
                                          </p:val>
                                        </p:tav>
                                        <p:tav fmla="" tm="100000">
                                          <p:val>
                                            <p:strVal val="#ppt_w"/>
                                          </p:val>
                                        </p:tav>
                                      </p:tavLst>
                                    </p:anim>
                                    <p:anim calcmode="lin" valueType="num">
                                      <p:cBhvr additive="base">
                                        <p:cTn dur="500"/>
                                        <p:tgtEl>
                                          <p:spTgt spid="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600"/>
                                  </p:stCondLst>
                                  <p:childTnLst>
                                    <p:anim calcmode="lin" valueType="num">
                                      <p:cBhvr additive="base">
                                        <p:cTn dur="1000"/>
                                        <p:tgtEl>
                                          <p:spTgt spid="78"/>
                                        </p:tgtEl>
                                        <p:attrNameLst>
                                          <p:attrName>ppt_w</p:attrName>
                                        </p:attrNameLst>
                                      </p:cBhvr>
                                      <p:tavLst>
                                        <p:tav fmla="" tm="0">
                                          <p:val>
                                            <p:strVal val="#ppt_w"/>
                                          </p:val>
                                        </p:tav>
                                        <p:tav fmla="" tm="100000">
                                          <p:val>
                                            <p:strVal val="0"/>
                                          </p:val>
                                        </p:tav>
                                      </p:tavLst>
                                    </p:anim>
                                    <p:anim calcmode="lin" valueType="num">
                                      <p:cBhvr additive="base">
                                        <p:cTn dur="1000"/>
                                        <p:tgtEl>
                                          <p:spTgt spid="78"/>
                                        </p:tgtEl>
                                        <p:attrNameLst>
                                          <p:attrName>ppt_h</p:attrName>
                                        </p:attrNameLst>
                                      </p:cBhvr>
                                      <p:tavLst>
                                        <p:tav fmla="" tm="0">
                                          <p:val>
                                            <p:strVal val="#ppt_h"/>
                                          </p:val>
                                        </p:tav>
                                        <p:tav fmla="" tm="100000">
                                          <p:val>
                                            <p:strVal val="0"/>
                                          </p:val>
                                        </p:tav>
                                      </p:tavLst>
                                    </p:anim>
                                    <p:set>
                                      <p:cBhvr>
                                        <p:cTn dur="1" fill="hold">
                                          <p:stCondLst>
                                            <p:cond delay="1000"/>
                                          </p:stCondLst>
                                        </p:cTn>
                                        <p:tgtEl>
                                          <p:spTgt spid="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600"/>
                                  </p:stCondLst>
                                  <p:childTnLst>
                                    <p:anim calcmode="lin" valueType="num">
                                      <p:cBhvr additive="base">
                                        <p:cTn dur="1000"/>
                                        <p:tgtEl>
                                          <p:spTgt spid="79"/>
                                        </p:tgtEl>
                                        <p:attrNameLst>
                                          <p:attrName>ppt_w</p:attrName>
                                        </p:attrNameLst>
                                      </p:cBhvr>
                                      <p:tavLst>
                                        <p:tav fmla="" tm="0">
                                          <p:val>
                                            <p:strVal val="#ppt_w"/>
                                          </p:val>
                                        </p:tav>
                                        <p:tav fmla="" tm="100000">
                                          <p:val>
                                            <p:strVal val="0"/>
                                          </p:val>
                                        </p:tav>
                                      </p:tavLst>
                                    </p:anim>
                                    <p:anim calcmode="lin" valueType="num">
                                      <p:cBhvr additive="base">
                                        <p:cTn dur="1000"/>
                                        <p:tgtEl>
                                          <p:spTgt spid="79"/>
                                        </p:tgtEl>
                                        <p:attrNameLst>
                                          <p:attrName>ppt_h</p:attrName>
                                        </p:attrNameLst>
                                      </p:cBhvr>
                                      <p:tavLst>
                                        <p:tav fmla="" tm="0">
                                          <p:val>
                                            <p:strVal val="#ppt_h"/>
                                          </p:val>
                                        </p:tav>
                                        <p:tav fmla="" tm="100000">
                                          <p:val>
                                            <p:strVal val="0"/>
                                          </p:val>
                                        </p:tav>
                                      </p:tavLst>
                                    </p:anim>
                                    <p:set>
                                      <p:cBhvr>
                                        <p:cTn dur="1" fill="hold">
                                          <p:stCondLst>
                                            <p:cond delay="1000"/>
                                          </p:stCondLst>
                                        </p:cTn>
                                        <p:tgtEl>
                                          <p:spTgt spid="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600"/>
                                  </p:stCondLst>
                                  <p:childTnLst>
                                    <p:anim calcmode="lin" valueType="num">
                                      <p:cBhvr additive="base">
                                        <p:cTn dur="1000"/>
                                        <p:tgtEl>
                                          <p:spTgt spid="77"/>
                                        </p:tgtEl>
                                        <p:attrNameLst>
                                          <p:attrName>ppt_w</p:attrName>
                                        </p:attrNameLst>
                                      </p:cBhvr>
                                      <p:tavLst>
                                        <p:tav fmla="" tm="0">
                                          <p:val>
                                            <p:strVal val="#ppt_w"/>
                                          </p:val>
                                        </p:tav>
                                        <p:tav fmla="" tm="100000">
                                          <p:val>
                                            <p:strVal val="0"/>
                                          </p:val>
                                        </p:tav>
                                      </p:tavLst>
                                    </p:anim>
                                    <p:anim calcmode="lin" valueType="num">
                                      <p:cBhvr additive="base">
                                        <p:cTn dur="1000"/>
                                        <p:tgtEl>
                                          <p:spTgt spid="77"/>
                                        </p:tgtEl>
                                        <p:attrNameLst>
                                          <p:attrName>ppt_h</p:attrName>
                                        </p:attrNameLst>
                                      </p:cBhvr>
                                      <p:tavLst>
                                        <p:tav fmla="" tm="0">
                                          <p:val>
                                            <p:strVal val="#ppt_h"/>
                                          </p:val>
                                        </p:tav>
                                        <p:tav fmla="" tm="100000">
                                          <p:val>
                                            <p:strVal val="0"/>
                                          </p:val>
                                        </p:tav>
                                      </p:tavLst>
                                    </p:anim>
                                    <p:set>
                                      <p:cBhvr>
                                        <p:cTn dur="1" fill="hold">
                                          <p:stCondLst>
                                            <p:cond delay="1000"/>
                                          </p:stCondLst>
                                        </p:cTn>
                                        <p:tgtEl>
                                          <p:spTgt spid="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300"/>
                                  </p:stCondLst>
                                  <p:childTnLst>
                                    <p:anim calcmode="lin" valueType="num">
                                      <p:cBhvr additive="base">
                                        <p:cTn dur="1000"/>
                                        <p:tgtEl>
                                          <p:spTgt spid="85"/>
                                        </p:tgtEl>
                                        <p:attrNameLst>
                                          <p:attrName>ppt_w</p:attrName>
                                        </p:attrNameLst>
                                      </p:cBhvr>
                                      <p:tavLst>
                                        <p:tav fmla="" tm="0">
                                          <p:val>
                                            <p:strVal val="#ppt_w"/>
                                          </p:val>
                                        </p:tav>
                                        <p:tav fmla="" tm="100000">
                                          <p:val>
                                            <p:strVal val="0"/>
                                          </p:val>
                                        </p:tav>
                                      </p:tavLst>
                                    </p:anim>
                                    <p:anim calcmode="lin" valueType="num">
                                      <p:cBhvr additive="base">
                                        <p:cTn dur="1000"/>
                                        <p:tgtEl>
                                          <p:spTgt spid="85"/>
                                        </p:tgtEl>
                                        <p:attrNameLst>
                                          <p:attrName>ppt_h</p:attrName>
                                        </p:attrNameLst>
                                      </p:cBhvr>
                                      <p:tavLst>
                                        <p:tav fmla="" tm="0">
                                          <p:val>
                                            <p:strVal val="#ppt_h"/>
                                          </p:val>
                                        </p:tav>
                                        <p:tav fmla="" tm="100000">
                                          <p:val>
                                            <p:strVal val="0"/>
                                          </p:val>
                                        </p:tav>
                                      </p:tavLst>
                                    </p:anim>
                                    <p:set>
                                      <p:cBhvr>
                                        <p:cTn dur="1" fill="hold">
                                          <p:stCondLst>
                                            <p:cond delay="1000"/>
                                          </p:stCondLst>
                                        </p:cTn>
                                        <p:tgtEl>
                                          <p:spTgt spid="85"/>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23" presetSubtype="32">
                                  <p:stCondLst>
                                    <p:cond delay="400"/>
                                  </p:stCondLst>
                                  <p:childTnLst>
                                    <p:anim calcmode="lin" valueType="num">
                                      <p:cBhvr additive="base">
                                        <p:cTn dur="1000"/>
                                        <p:tgtEl>
                                          <p:spTgt spid="83"/>
                                        </p:tgtEl>
                                        <p:attrNameLst>
                                          <p:attrName>ppt_w</p:attrName>
                                        </p:attrNameLst>
                                      </p:cBhvr>
                                      <p:tavLst>
                                        <p:tav fmla="" tm="0">
                                          <p:val>
                                            <p:strVal val="#ppt_w"/>
                                          </p:val>
                                        </p:tav>
                                        <p:tav fmla="" tm="100000">
                                          <p:val>
                                            <p:strVal val="0"/>
                                          </p:val>
                                        </p:tav>
                                      </p:tavLst>
                                    </p:anim>
                                    <p:anim calcmode="lin" valueType="num">
                                      <p:cBhvr additive="base">
                                        <p:cTn dur="1000"/>
                                        <p:tgtEl>
                                          <p:spTgt spid="83"/>
                                        </p:tgtEl>
                                        <p:attrNameLst>
                                          <p:attrName>ppt_h</p:attrName>
                                        </p:attrNameLst>
                                      </p:cBhvr>
                                      <p:tavLst>
                                        <p:tav fmla="" tm="0">
                                          <p:val>
                                            <p:strVal val="#ppt_h"/>
                                          </p:val>
                                        </p:tav>
                                        <p:tav fmla="" tm="100000">
                                          <p:val>
                                            <p:strVal val="0"/>
                                          </p:val>
                                        </p:tav>
                                      </p:tavLst>
                                    </p:anim>
                                    <p:set>
                                      <p:cBhvr>
                                        <p:cTn dur="1" fill="hold">
                                          <p:stCondLst>
                                            <p:cond delay="1000"/>
                                          </p:stCondLst>
                                        </p:cTn>
                                        <p:tgtEl>
                                          <p:spTgt spid="83"/>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23" presetSubtype="32">
                                  <p:stCondLst>
                                    <p:cond delay="400"/>
                                  </p:stCondLst>
                                  <p:childTnLst>
                                    <p:anim calcmode="lin" valueType="num">
                                      <p:cBhvr additive="base">
                                        <p:cTn dur="1000"/>
                                        <p:tgtEl>
                                          <p:spTgt spid="82"/>
                                        </p:tgtEl>
                                        <p:attrNameLst>
                                          <p:attrName>ppt_w</p:attrName>
                                        </p:attrNameLst>
                                      </p:cBhvr>
                                      <p:tavLst>
                                        <p:tav fmla="" tm="0">
                                          <p:val>
                                            <p:strVal val="#ppt_w"/>
                                          </p:val>
                                        </p:tav>
                                        <p:tav fmla="" tm="100000">
                                          <p:val>
                                            <p:strVal val="0"/>
                                          </p:val>
                                        </p:tav>
                                      </p:tavLst>
                                    </p:anim>
                                    <p:anim calcmode="lin" valueType="num">
                                      <p:cBhvr additive="base">
                                        <p:cTn dur="1000"/>
                                        <p:tgtEl>
                                          <p:spTgt spid="82"/>
                                        </p:tgtEl>
                                        <p:attrNameLst>
                                          <p:attrName>ppt_h</p:attrName>
                                        </p:attrNameLst>
                                      </p:cBhvr>
                                      <p:tavLst>
                                        <p:tav fmla="" tm="0">
                                          <p:val>
                                            <p:strVal val="#ppt_h"/>
                                          </p:val>
                                        </p:tav>
                                        <p:tav fmla="" tm="100000">
                                          <p:val>
                                            <p:strVal val="0"/>
                                          </p:val>
                                        </p:tav>
                                      </p:tavLst>
                                    </p:anim>
                                    <p:set>
                                      <p:cBhvr>
                                        <p:cTn dur="1" fill="hold">
                                          <p:stCondLst>
                                            <p:cond delay="1000"/>
                                          </p:stCondLst>
                                        </p:cTn>
                                        <p:tgtEl>
                                          <p:spTgt spid="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4"/>
          <p:cNvSpPr/>
          <p:nvPr/>
        </p:nvSpPr>
        <p:spPr>
          <a:xfrm>
            <a:off x="2311711" y="133350"/>
            <a:ext cx="5074444" cy="1513284"/>
          </a:xfrm>
          <a:prstGeom prst="cloudCallout">
            <a:avLst>
              <a:gd fmla="val -43664" name="adj1"/>
              <a:gd fmla="val 57070" name="adj2"/>
            </a:avLst>
          </a:prstGeom>
          <a:solidFill>
            <a:schemeClr val="lt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nvGrpSpPr>
          <p:cNvPr id="91" name="Google Shape;91;p4"/>
          <p:cNvGrpSpPr/>
          <p:nvPr/>
        </p:nvGrpSpPr>
        <p:grpSpPr>
          <a:xfrm>
            <a:off x="3266594" y="260747"/>
            <a:ext cx="3169442" cy="1246495"/>
            <a:chOff x="3712231" y="449376"/>
            <a:chExt cx="4079952" cy="1662863"/>
          </a:xfrm>
        </p:grpSpPr>
        <p:sp>
          <p:nvSpPr>
            <p:cNvPr id="92" name="Google Shape;92;p4"/>
            <p:cNvSpPr txBox="1"/>
            <p:nvPr/>
          </p:nvSpPr>
          <p:spPr>
            <a:xfrm>
              <a:off x="4428132" y="677864"/>
              <a:ext cx="1435463" cy="8930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km</a:t>
              </a:r>
              <a:r>
                <a:rPr b="1" baseline="30000" i="0" lang="en-US" sz="3750" u="none" cap="none" strike="noStrike">
                  <a:solidFill>
                    <a:schemeClr val="dk1"/>
                  </a:solidFill>
                  <a:latin typeface="Times New Roman"/>
                  <a:ea typeface="Times New Roman"/>
                  <a:cs typeface="Times New Roman"/>
                  <a:sym typeface="Times New Roman"/>
                </a:rPr>
                <a:t>2</a:t>
              </a:r>
              <a:endParaRPr b="1" i="0" sz="3750" u="none" cap="none" strike="noStrike">
                <a:solidFill>
                  <a:schemeClr val="dk1"/>
                </a:solidFill>
                <a:latin typeface="Times New Roman"/>
                <a:ea typeface="Times New Roman"/>
                <a:cs typeface="Times New Roman"/>
                <a:sym typeface="Times New Roman"/>
              </a:endParaRPr>
            </a:p>
          </p:txBody>
        </p:sp>
        <p:grpSp>
          <p:nvGrpSpPr>
            <p:cNvPr id="93" name="Google Shape;93;p4"/>
            <p:cNvGrpSpPr/>
            <p:nvPr/>
          </p:nvGrpSpPr>
          <p:grpSpPr>
            <a:xfrm>
              <a:off x="3712231" y="449376"/>
              <a:ext cx="602324" cy="1662863"/>
              <a:chOff x="2130422" y="5162553"/>
              <a:chExt cx="602078" cy="1663023"/>
            </a:xfrm>
          </p:grpSpPr>
          <p:sp>
            <p:nvSpPr>
              <p:cNvPr id="94" name="Google Shape;94;p4"/>
              <p:cNvSpPr txBox="1"/>
              <p:nvPr/>
            </p:nvSpPr>
            <p:spPr>
              <a:xfrm>
                <a:off x="2185481" y="5162553"/>
                <a:ext cx="547019" cy="16630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3</a:t>
                </a:r>
                <a:endParaRPr/>
              </a:p>
              <a:p>
                <a:pPr indent="0" lvl="0" marL="0" marR="0" rtl="0" algn="ctr">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4</a:t>
                </a:r>
                <a:endParaRPr/>
              </a:p>
            </p:txBody>
          </p:sp>
          <p:cxnSp>
            <p:nvCxnSpPr>
              <p:cNvPr id="95" name="Google Shape;95;p4"/>
              <p:cNvCxnSpPr/>
              <p:nvPr/>
            </p:nvCxnSpPr>
            <p:spPr>
              <a:xfrm>
                <a:off x="2130422" y="5955207"/>
                <a:ext cx="577578" cy="0"/>
              </a:xfrm>
              <a:prstGeom prst="straightConnector1">
                <a:avLst/>
              </a:prstGeom>
              <a:noFill/>
              <a:ln cap="flat" cmpd="sng" w="25400">
                <a:solidFill>
                  <a:schemeClr val="dk1"/>
                </a:solidFill>
                <a:prstDash val="solid"/>
                <a:round/>
                <a:headEnd len="med" w="med" type="none"/>
                <a:tailEnd len="med" w="med" type="none"/>
              </a:ln>
              <a:effectLst>
                <a:outerShdw blurRad="40000" rotWithShape="0" dir="5400000" dist="20000">
                  <a:srgbClr val="000000">
                    <a:alpha val="37647"/>
                  </a:srgbClr>
                </a:outerShdw>
              </a:effectLst>
            </p:spPr>
          </p:cxnSp>
        </p:grpSp>
        <p:sp>
          <p:nvSpPr>
            <p:cNvPr id="96" name="Google Shape;96;p4"/>
            <p:cNvSpPr txBox="1"/>
            <p:nvPr/>
          </p:nvSpPr>
          <p:spPr>
            <a:xfrm>
              <a:off x="5599623" y="677863"/>
              <a:ext cx="2192560" cy="8930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 … ha </a:t>
              </a:r>
              <a:endParaRPr/>
            </a:p>
          </p:txBody>
        </p:sp>
      </p:grpSp>
      <p:sp>
        <p:nvSpPr>
          <p:cNvPr id="97" name="Google Shape;97;p4"/>
          <p:cNvSpPr txBox="1"/>
          <p:nvPr/>
        </p:nvSpPr>
        <p:spPr>
          <a:xfrm>
            <a:off x="2273015" y="2867693"/>
            <a:ext cx="2062761" cy="6117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75" u="none" cap="none" strike="noStrike">
                <a:solidFill>
                  <a:schemeClr val="dk1"/>
                </a:solidFill>
                <a:latin typeface="Times New Roman"/>
                <a:ea typeface="Times New Roman"/>
                <a:cs typeface="Times New Roman"/>
                <a:sym typeface="Times New Roman"/>
              </a:rPr>
              <a:t>B. 100</a:t>
            </a:r>
            <a:endParaRPr/>
          </a:p>
        </p:txBody>
      </p:sp>
      <p:sp>
        <p:nvSpPr>
          <p:cNvPr id="98" name="Google Shape;98;p4"/>
          <p:cNvSpPr txBox="1"/>
          <p:nvPr/>
        </p:nvSpPr>
        <p:spPr>
          <a:xfrm>
            <a:off x="6225184" y="2065646"/>
            <a:ext cx="1313260" cy="6117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75" u="none" cap="none" strike="noStrike">
                <a:solidFill>
                  <a:schemeClr val="dk1"/>
                </a:solidFill>
                <a:latin typeface="Times New Roman"/>
                <a:ea typeface="Times New Roman"/>
                <a:cs typeface="Times New Roman"/>
                <a:sym typeface="Times New Roman"/>
              </a:rPr>
              <a:t>C. 75 </a:t>
            </a:r>
            <a:endParaRPr b="1" i="0" sz="3375" u="none" cap="none" strike="noStrike">
              <a:solidFill>
                <a:schemeClr val="dk1"/>
              </a:solidFill>
              <a:latin typeface="Times New Roman"/>
              <a:ea typeface="Times New Roman"/>
              <a:cs typeface="Times New Roman"/>
              <a:sym typeface="Times New Roman"/>
            </a:endParaRPr>
          </a:p>
        </p:txBody>
      </p:sp>
      <p:sp>
        <p:nvSpPr>
          <p:cNvPr id="99" name="Google Shape;99;p4"/>
          <p:cNvSpPr txBox="1"/>
          <p:nvPr/>
        </p:nvSpPr>
        <p:spPr>
          <a:xfrm>
            <a:off x="2273015" y="2087137"/>
            <a:ext cx="1662113" cy="6117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75" u="none" cap="none" strike="noStrike">
                <a:solidFill>
                  <a:schemeClr val="dk1"/>
                </a:solidFill>
                <a:latin typeface="Times New Roman"/>
                <a:ea typeface="Times New Roman"/>
                <a:cs typeface="Times New Roman"/>
                <a:sym typeface="Times New Roman"/>
              </a:rPr>
              <a:t>A. 50 </a:t>
            </a:r>
            <a:endParaRPr b="1" i="0" sz="3375" u="none" cap="none" strike="noStrike">
              <a:solidFill>
                <a:schemeClr val="dk1"/>
              </a:solidFill>
              <a:latin typeface="Times New Roman"/>
              <a:ea typeface="Times New Roman"/>
              <a:cs typeface="Times New Roman"/>
              <a:sym typeface="Times New Roman"/>
            </a:endParaRPr>
          </a:p>
        </p:txBody>
      </p:sp>
      <p:sp>
        <p:nvSpPr>
          <p:cNvPr id="100" name="Google Shape;100;p4"/>
          <p:cNvSpPr txBox="1"/>
          <p:nvPr/>
        </p:nvSpPr>
        <p:spPr>
          <a:xfrm>
            <a:off x="6225185" y="2969330"/>
            <a:ext cx="1547216" cy="6117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75" u="none" cap="none" strike="noStrike">
                <a:solidFill>
                  <a:schemeClr val="dk1"/>
                </a:solidFill>
                <a:latin typeface="Times New Roman"/>
                <a:ea typeface="Times New Roman"/>
                <a:cs typeface="Times New Roman"/>
                <a:sym typeface="Times New Roman"/>
              </a:rPr>
              <a:t>D. 150</a:t>
            </a:r>
            <a:endParaRPr b="1" i="0" sz="3375" u="none" cap="none" strike="noStrike">
              <a:solidFill>
                <a:schemeClr val="dk1"/>
              </a:solidFill>
              <a:latin typeface="Times New Roman"/>
              <a:ea typeface="Times New Roman"/>
              <a:cs typeface="Times New Roman"/>
              <a:sym typeface="Times New Roman"/>
            </a:endParaRPr>
          </a:p>
        </p:txBody>
      </p:sp>
      <p:sp>
        <p:nvSpPr>
          <p:cNvPr id="101" name="Google Shape;101;p4"/>
          <p:cNvSpPr txBox="1"/>
          <p:nvPr/>
        </p:nvSpPr>
        <p:spPr>
          <a:xfrm>
            <a:off x="3216984" y="1996106"/>
            <a:ext cx="3263897"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1 km</a:t>
            </a:r>
            <a:r>
              <a:rPr b="1" baseline="30000" i="0" lang="en-US" sz="3000" u="none" cap="none" strike="noStrike">
                <a:solidFill>
                  <a:srgbClr val="FF0000"/>
                </a:solidFill>
                <a:latin typeface="Times New Roman"/>
                <a:ea typeface="Times New Roman"/>
                <a:cs typeface="Times New Roman"/>
                <a:sym typeface="Times New Roman"/>
              </a:rPr>
              <a:t>2</a:t>
            </a:r>
            <a:r>
              <a:rPr b="1" i="0" lang="en-US" sz="3000" u="none" cap="none" strike="noStrike">
                <a:solidFill>
                  <a:srgbClr val="FF0000"/>
                </a:solidFill>
                <a:latin typeface="Times New Roman"/>
                <a:ea typeface="Times New Roman"/>
                <a:cs typeface="Times New Roman"/>
                <a:sym typeface="Times New Roman"/>
              </a:rPr>
              <a:t> = 100 ha </a:t>
            </a:r>
            <a:endParaRPr/>
          </a:p>
        </p:txBody>
      </p:sp>
      <p:sp>
        <p:nvSpPr>
          <p:cNvPr id="102" name="Google Shape;102;p4"/>
          <p:cNvSpPr txBox="1"/>
          <p:nvPr/>
        </p:nvSpPr>
        <p:spPr>
          <a:xfrm>
            <a:off x="3114232" y="2611129"/>
            <a:ext cx="4053966" cy="788742"/>
          </a:xfrm>
          <a:prstGeom prst="rect">
            <a:avLst/>
          </a:prstGeom>
          <a:blipFill rotWithShape="1">
            <a:blip r:embed="rId3">
              <a:alphaModFix/>
            </a:blip>
            <a:stretch>
              <a:fillRect b="-8461"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03" name="Google Shape;103;p4"/>
          <p:cNvSpPr txBox="1"/>
          <p:nvPr/>
        </p:nvSpPr>
        <p:spPr>
          <a:xfrm>
            <a:off x="4206487" y="3460897"/>
            <a:ext cx="143113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000" u="none" cap="none" strike="noStrike">
                <a:solidFill>
                  <a:srgbClr val="FF0000"/>
                </a:solidFill>
                <a:latin typeface="Times New Roman"/>
                <a:ea typeface="Times New Roman"/>
                <a:cs typeface="Times New Roman"/>
                <a:sym typeface="Times New Roman"/>
              </a:rPr>
              <a:t>= 75 ha </a:t>
            </a:r>
            <a:endParaRPr/>
          </a:p>
        </p:txBody>
      </p:sp>
      <p:sp>
        <p:nvSpPr>
          <p:cNvPr id="104" name="Google Shape;104;p4"/>
          <p:cNvSpPr txBox="1"/>
          <p:nvPr/>
        </p:nvSpPr>
        <p:spPr>
          <a:xfrm>
            <a:off x="5081104" y="432196"/>
            <a:ext cx="860822"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rgbClr val="FF0000"/>
                </a:solidFill>
                <a:latin typeface="Times New Roman"/>
                <a:ea typeface="Times New Roman"/>
                <a:cs typeface="Times New Roman"/>
                <a:sym typeface="Times New Roman"/>
              </a:rPr>
              <a:t>75 </a:t>
            </a:r>
            <a:endParaRPr/>
          </a:p>
        </p:txBody>
      </p:sp>
      <p:sp>
        <p:nvSpPr>
          <p:cNvPr id="105" name="Google Shape;105;p4"/>
          <p:cNvSpPr txBox="1"/>
          <p:nvPr/>
        </p:nvSpPr>
        <p:spPr>
          <a:xfrm>
            <a:off x="5584409" y="2677093"/>
            <a:ext cx="1143000" cy="783804"/>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pic>
        <p:nvPicPr>
          <p:cNvPr descr="Man Cartoon png download - 402*832 - Free Transparent National  Archaeological Museum png Download. - CleanPNG / KissPNG" id="106" name="Google Shape;106;p4"/>
          <p:cNvPicPr preferRelativeResize="0"/>
          <p:nvPr/>
        </p:nvPicPr>
        <p:blipFill rotWithShape="1">
          <a:blip r:embed="rId5">
            <a:alphaModFix/>
          </a:blip>
          <a:srcRect b="0" l="22202" r="22785" t="0"/>
          <a:stretch/>
        </p:blipFill>
        <p:spPr>
          <a:xfrm>
            <a:off x="349917" y="1147485"/>
            <a:ext cx="2265347" cy="3843020"/>
          </a:xfrm>
          <a:prstGeom prst="rect">
            <a:avLst/>
          </a:prstGeom>
          <a:noFill/>
          <a:ln>
            <a:noFill/>
          </a:ln>
        </p:spPr>
      </p:pic>
      <p:pic>
        <p:nvPicPr>
          <p:cNvPr id="107" name="Google Shape;107;p4">
            <a:hlinkClick action="ppaction://hlinksldjump" r:id="rId6"/>
          </p:cNvPr>
          <p:cNvPicPr preferRelativeResize="0"/>
          <p:nvPr/>
        </p:nvPicPr>
        <p:blipFill rotWithShape="1">
          <a:blip r:embed="rId7">
            <a:alphaModFix/>
          </a:blip>
          <a:srcRect b="1046" l="39988" r="17193" t="1047"/>
          <a:stretch/>
        </p:blipFill>
        <p:spPr>
          <a:xfrm>
            <a:off x="7538444" y="2867693"/>
            <a:ext cx="1560336" cy="2299214"/>
          </a:xfrm>
          <a:prstGeom prst="rect">
            <a:avLst/>
          </a:prstGeom>
          <a:noFill/>
          <a:ln>
            <a:noFill/>
          </a:ln>
        </p:spPr>
      </p:pic>
      <p:pic>
        <p:nvPicPr>
          <p:cNvPr id="108" name="Google Shape;108;p4"/>
          <p:cNvPicPr preferRelativeResize="0"/>
          <p:nvPr/>
        </p:nvPicPr>
        <p:blipFill rotWithShape="1">
          <a:blip r:embed="rId8">
            <a:alphaModFix/>
          </a:blip>
          <a:srcRect b="0" l="0" r="0" t="0"/>
          <a:stretch/>
        </p:blipFill>
        <p:spPr>
          <a:xfrm>
            <a:off x="-1438885" y="-857250"/>
            <a:ext cx="3216325" cy="2149201"/>
          </a:xfrm>
          <a:prstGeom prst="rect">
            <a:avLst/>
          </a:prstGeom>
          <a:noFill/>
          <a:ln>
            <a:noFill/>
          </a:ln>
        </p:spPr>
      </p:pic>
      <p:sp>
        <p:nvSpPr>
          <p:cNvPr id="109" name="Google Shape;109;p4"/>
          <p:cNvSpPr txBox="1"/>
          <p:nvPr/>
        </p:nvSpPr>
        <p:spPr>
          <a:xfrm>
            <a:off x="9601200" y="1315679"/>
            <a:ext cx="245408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Click nhân vật để ra đáp án, cick lần 2 để mất đáp án ra hướng dẫn</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500"/>
                                        <p:tgtEl>
                                          <p:spTgt spid="10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500"/>
                                        <p:tgtEl>
                                          <p:spTgt spid="90"/>
                                        </p:tgtEl>
                                        <p:attrNameLst>
                                          <p:attrName>ppt_w</p:attrName>
                                        </p:attrNameLst>
                                      </p:cBhvr>
                                      <p:tavLst>
                                        <p:tav fmla="" tm="0">
                                          <p:val>
                                            <p:strVal val="0"/>
                                          </p:val>
                                        </p:tav>
                                        <p:tav fmla="" tm="100000">
                                          <p:val>
                                            <p:strVal val="#ppt_w"/>
                                          </p:val>
                                        </p:tav>
                                      </p:tavLst>
                                    </p:anim>
                                    <p:anim calcmode="lin" valueType="num">
                                      <p:cBhvr additive="base">
                                        <p:cTn dur="500"/>
                                        <p:tgtEl>
                                          <p:spTgt spid="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p:tgtEl>
                                          <p:spTgt spid="91"/>
                                        </p:tgtEl>
                                        <p:attrNameLst>
                                          <p:attrName>ppt_w</p:attrName>
                                        </p:attrNameLst>
                                      </p:cBhvr>
                                      <p:tavLst>
                                        <p:tav fmla="" tm="0">
                                          <p:val>
                                            <p:strVal val="0"/>
                                          </p:val>
                                        </p:tav>
                                        <p:tav fmla="" tm="100000">
                                          <p:val>
                                            <p:strVal val="#ppt_w"/>
                                          </p:val>
                                        </p:tav>
                                      </p:tavLst>
                                    </p:anim>
                                    <p:anim calcmode="lin" valueType="num">
                                      <p:cBhvr additive="base">
                                        <p:cTn dur="500"/>
                                        <p:tgtEl>
                                          <p:spTgt spid="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p:tgtEl>
                                          <p:spTgt spid="104"/>
                                        </p:tgtEl>
                                        <p:attrNameLst>
                                          <p:attrName>ppt_w</p:attrName>
                                        </p:attrNameLst>
                                      </p:cBhvr>
                                      <p:tavLst>
                                        <p:tav fmla="" tm="0">
                                          <p:val>
                                            <p:strVal val="0"/>
                                          </p:val>
                                        </p:tav>
                                        <p:tav fmla="" tm="100000">
                                          <p:val>
                                            <p:strVal val="#ppt_w"/>
                                          </p:val>
                                        </p:tav>
                                      </p:tavLst>
                                    </p:anim>
                                    <p:anim calcmode="lin" valueType="num">
                                      <p:cBhvr additive="base">
                                        <p:cTn dur="500"/>
                                        <p:tgtEl>
                                          <p:spTgt spid="1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99"/>
                                        </p:tgtEl>
                                        <p:attrNameLst>
                                          <p:attrName>ppt_w</p:attrName>
                                        </p:attrNameLst>
                                      </p:cBhvr>
                                      <p:tavLst>
                                        <p:tav fmla="" tm="0">
                                          <p:val>
                                            <p:strVal val="#ppt_w"/>
                                          </p:val>
                                        </p:tav>
                                        <p:tav fmla="" tm="100000">
                                          <p:val>
                                            <p:strVal val="0"/>
                                          </p:val>
                                        </p:tav>
                                      </p:tavLst>
                                    </p:anim>
                                    <p:anim calcmode="lin" valueType="num">
                                      <p:cBhvr additive="base">
                                        <p:cTn dur="500"/>
                                        <p:tgtEl>
                                          <p:spTgt spid="99"/>
                                        </p:tgtEl>
                                        <p:attrNameLst>
                                          <p:attrName>ppt_h</p:attrName>
                                        </p:attrNameLst>
                                      </p:cBhvr>
                                      <p:tavLst>
                                        <p:tav fmla="" tm="0">
                                          <p:val>
                                            <p:strVal val="#ppt_h"/>
                                          </p:val>
                                        </p:tav>
                                        <p:tav fmla="" tm="100000">
                                          <p:val>
                                            <p:strVal val="0"/>
                                          </p:val>
                                        </p:tav>
                                      </p:tavLst>
                                    </p:anim>
                                    <p:set>
                                      <p:cBhvr>
                                        <p:cTn dur="1" fill="hold">
                                          <p:stCondLst>
                                            <p:cond delay="500"/>
                                          </p:stCondLst>
                                        </p:cTn>
                                        <p:tgtEl>
                                          <p:spTgt spid="99"/>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00"/>
                                        </p:tgtEl>
                                        <p:attrNameLst>
                                          <p:attrName>ppt_w</p:attrName>
                                        </p:attrNameLst>
                                      </p:cBhvr>
                                      <p:tavLst>
                                        <p:tav fmla="" tm="0">
                                          <p:val>
                                            <p:strVal val="#ppt_w"/>
                                          </p:val>
                                        </p:tav>
                                        <p:tav fmla="" tm="100000">
                                          <p:val>
                                            <p:strVal val="0"/>
                                          </p:val>
                                        </p:tav>
                                      </p:tavLst>
                                    </p:anim>
                                    <p:anim calcmode="lin" valueType="num">
                                      <p:cBhvr additive="base">
                                        <p:cTn dur="500"/>
                                        <p:tgtEl>
                                          <p:spTgt spid="100"/>
                                        </p:tgtEl>
                                        <p:attrNameLst>
                                          <p:attrName>ppt_h</p:attrName>
                                        </p:attrNameLst>
                                      </p:cBhvr>
                                      <p:tavLst>
                                        <p:tav fmla="" tm="0">
                                          <p:val>
                                            <p:strVal val="#ppt_h"/>
                                          </p:val>
                                        </p:tav>
                                        <p:tav fmla="" tm="100000">
                                          <p:val>
                                            <p:strVal val="0"/>
                                          </p:val>
                                        </p:tav>
                                      </p:tavLst>
                                    </p:anim>
                                    <p:set>
                                      <p:cBhvr>
                                        <p:cTn dur="1" fill="hold">
                                          <p:stCondLst>
                                            <p:cond delay="500"/>
                                          </p:stCondLst>
                                        </p:cTn>
                                        <p:tgtEl>
                                          <p:spTgt spid="100"/>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97"/>
                                        </p:tgtEl>
                                        <p:attrNameLst>
                                          <p:attrName>ppt_w</p:attrName>
                                        </p:attrNameLst>
                                      </p:cBhvr>
                                      <p:tavLst>
                                        <p:tav fmla="" tm="0">
                                          <p:val>
                                            <p:strVal val="#ppt_w"/>
                                          </p:val>
                                        </p:tav>
                                        <p:tav fmla="" tm="100000">
                                          <p:val>
                                            <p:strVal val="0"/>
                                          </p:val>
                                        </p:tav>
                                      </p:tavLst>
                                    </p:anim>
                                    <p:anim calcmode="lin" valueType="num">
                                      <p:cBhvr additive="base">
                                        <p:cTn dur="500"/>
                                        <p:tgtEl>
                                          <p:spTgt spid="97"/>
                                        </p:tgtEl>
                                        <p:attrNameLst>
                                          <p:attrName>ppt_h</p:attrName>
                                        </p:attrNameLst>
                                      </p:cBhvr>
                                      <p:tavLst>
                                        <p:tav fmla="" tm="0">
                                          <p:val>
                                            <p:strVal val="#ppt_h"/>
                                          </p:val>
                                        </p:tav>
                                        <p:tav fmla="" tm="100000">
                                          <p:val>
                                            <p:strVal val="0"/>
                                          </p:val>
                                        </p:tav>
                                      </p:tavLst>
                                    </p:anim>
                                    <p:set>
                                      <p:cBhvr>
                                        <p:cTn dur="1" fill="hold">
                                          <p:stCondLst>
                                            <p:cond delay="500"/>
                                          </p:stCondLst>
                                        </p:cTn>
                                        <p:tgtEl>
                                          <p:spTgt spid="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8"/>
                                        </p:tgtEl>
                                      </p:cBhvr>
                                    </p:animEffect>
                                    <p:set>
                                      <p:cBhvr>
                                        <p:cTn dur="1" fill="hold">
                                          <p:stCondLst>
                                            <p:cond delay="500"/>
                                          </p:stCondLst>
                                        </p:cTn>
                                        <p:tgtEl>
                                          <p:spTgt spid="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5"/>
          <p:cNvSpPr/>
          <p:nvPr/>
        </p:nvSpPr>
        <p:spPr>
          <a:xfrm>
            <a:off x="1752600" y="133350"/>
            <a:ext cx="5865739" cy="1624210"/>
          </a:xfrm>
          <a:prstGeom prst="cloudCallout">
            <a:avLst>
              <a:gd fmla="val -43664" name="adj1"/>
              <a:gd fmla="val 57070" name="adj2"/>
            </a:avLst>
          </a:prstGeom>
          <a:solidFill>
            <a:schemeClr val="lt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nvGrpSpPr>
          <p:cNvPr id="115" name="Google Shape;115;p5"/>
          <p:cNvGrpSpPr/>
          <p:nvPr/>
        </p:nvGrpSpPr>
        <p:grpSpPr>
          <a:xfrm>
            <a:off x="2381476" y="555459"/>
            <a:ext cx="5236863" cy="692141"/>
            <a:chOff x="641724" y="842299"/>
            <a:chExt cx="6946113" cy="923338"/>
          </a:xfrm>
        </p:grpSpPr>
        <p:sp>
          <p:nvSpPr>
            <p:cNvPr id="116" name="Google Shape;116;p5"/>
            <p:cNvSpPr txBox="1"/>
            <p:nvPr/>
          </p:nvSpPr>
          <p:spPr>
            <a:xfrm>
              <a:off x="641724" y="842299"/>
              <a:ext cx="3454729" cy="8930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5km</a:t>
              </a:r>
              <a:r>
                <a:rPr b="1" baseline="30000" i="0" lang="en-US" sz="3750" u="none" cap="none" strike="noStrike">
                  <a:solidFill>
                    <a:schemeClr val="dk1"/>
                  </a:solidFill>
                  <a:latin typeface="Times New Roman"/>
                  <a:ea typeface="Times New Roman"/>
                  <a:cs typeface="Times New Roman"/>
                  <a:sym typeface="Times New Roman"/>
                </a:rPr>
                <a:t>2</a:t>
              </a:r>
              <a:r>
                <a:rPr b="1" i="0" lang="en-US" sz="3750" u="none" cap="none" strike="noStrike">
                  <a:solidFill>
                    <a:schemeClr val="dk1"/>
                  </a:solidFill>
                  <a:latin typeface="Times New Roman"/>
                  <a:ea typeface="Times New Roman"/>
                  <a:cs typeface="Times New Roman"/>
                  <a:sym typeface="Times New Roman"/>
                </a:rPr>
                <a:t> 72hm</a:t>
              </a:r>
              <a:r>
                <a:rPr b="1" baseline="30000" i="0" lang="en-US" sz="3750" u="none" cap="none" strike="noStrike">
                  <a:solidFill>
                    <a:schemeClr val="dk1"/>
                  </a:solidFill>
                  <a:latin typeface="Times New Roman"/>
                  <a:ea typeface="Times New Roman"/>
                  <a:cs typeface="Times New Roman"/>
                  <a:sym typeface="Times New Roman"/>
                </a:rPr>
                <a:t>2</a:t>
              </a:r>
              <a:endParaRPr b="1" i="0" sz="3750" u="none" cap="none" strike="noStrike">
                <a:solidFill>
                  <a:schemeClr val="dk1"/>
                </a:solidFill>
                <a:latin typeface="Times New Roman"/>
                <a:ea typeface="Times New Roman"/>
                <a:cs typeface="Times New Roman"/>
                <a:sym typeface="Times New Roman"/>
              </a:endParaRPr>
            </a:p>
          </p:txBody>
        </p:sp>
        <p:sp>
          <p:nvSpPr>
            <p:cNvPr id="117" name="Google Shape;117;p5"/>
            <p:cNvSpPr txBox="1"/>
            <p:nvPr/>
          </p:nvSpPr>
          <p:spPr>
            <a:xfrm>
              <a:off x="3892107" y="872617"/>
              <a:ext cx="3695730" cy="8930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50" u="none" cap="none" strike="noStrike">
                  <a:solidFill>
                    <a:schemeClr val="dk1"/>
                  </a:solidFill>
                  <a:latin typeface="Times New Roman"/>
                  <a:ea typeface="Times New Roman"/>
                  <a:cs typeface="Times New Roman"/>
                  <a:sym typeface="Times New Roman"/>
                </a:rPr>
                <a:t>= …....km</a:t>
              </a:r>
              <a:r>
                <a:rPr b="1" baseline="30000" i="0" lang="en-US" sz="3750" u="none" cap="none" strike="noStrike">
                  <a:solidFill>
                    <a:schemeClr val="dk1"/>
                  </a:solidFill>
                  <a:latin typeface="Times New Roman"/>
                  <a:ea typeface="Times New Roman"/>
                  <a:cs typeface="Times New Roman"/>
                  <a:sym typeface="Times New Roman"/>
                </a:rPr>
                <a:t>2</a:t>
              </a:r>
              <a:r>
                <a:rPr b="1" i="0" lang="en-US" sz="3750" u="none" cap="none" strike="noStrike">
                  <a:solidFill>
                    <a:schemeClr val="dk1"/>
                  </a:solidFill>
                  <a:latin typeface="Times New Roman"/>
                  <a:ea typeface="Times New Roman"/>
                  <a:cs typeface="Times New Roman"/>
                  <a:sym typeface="Times New Roman"/>
                </a:rPr>
                <a:t> </a:t>
              </a:r>
              <a:endParaRPr/>
            </a:p>
          </p:txBody>
        </p:sp>
      </p:grpSp>
      <p:sp>
        <p:nvSpPr>
          <p:cNvPr id="118" name="Google Shape;118;p5"/>
          <p:cNvSpPr txBox="1"/>
          <p:nvPr/>
        </p:nvSpPr>
        <p:spPr>
          <a:xfrm>
            <a:off x="6155909" y="2065387"/>
            <a:ext cx="2062761" cy="875304"/>
          </a:xfrm>
          <a:prstGeom prst="rect">
            <a:avLst/>
          </a:prstGeom>
          <a:blipFill rotWithShape="1">
            <a:blip r:embed="rId3">
              <a:alphaModFix/>
            </a:blip>
            <a:stretch>
              <a:fillRect b="-6292" l="-8282"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19" name="Google Shape;119;p5"/>
          <p:cNvSpPr txBox="1"/>
          <p:nvPr/>
        </p:nvSpPr>
        <p:spPr>
          <a:xfrm>
            <a:off x="6099214" y="3055232"/>
            <a:ext cx="1519125" cy="842603"/>
          </a:xfrm>
          <a:prstGeom prst="rect">
            <a:avLst/>
          </a:prstGeom>
          <a:blipFill rotWithShape="1">
            <a:blip r:embed="rId4">
              <a:alphaModFix/>
            </a:blip>
            <a:stretch>
              <a:fillRect b="-10144" l="-11244"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20" name="Google Shape;120;p5"/>
          <p:cNvSpPr txBox="1"/>
          <p:nvPr/>
        </p:nvSpPr>
        <p:spPr>
          <a:xfrm>
            <a:off x="2450751" y="2098313"/>
            <a:ext cx="1662113" cy="837665"/>
          </a:xfrm>
          <a:prstGeom prst="rect">
            <a:avLst/>
          </a:prstGeom>
          <a:blipFill rotWithShape="1">
            <a:blip r:embed="rId5">
              <a:alphaModFix/>
            </a:blip>
            <a:stretch>
              <a:fillRect b="-10144" l="-9888"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21" name="Google Shape;121;p5"/>
          <p:cNvSpPr txBox="1"/>
          <p:nvPr/>
        </p:nvSpPr>
        <p:spPr>
          <a:xfrm>
            <a:off x="2450751" y="3113436"/>
            <a:ext cx="2012937" cy="842603"/>
          </a:xfrm>
          <a:prstGeom prst="rect">
            <a:avLst/>
          </a:prstGeom>
          <a:blipFill rotWithShape="1">
            <a:blip r:embed="rId6">
              <a:alphaModFix/>
            </a:blip>
            <a:stretch>
              <a:fillRect b="-10144" l="-818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22" name="Google Shape;122;p5"/>
          <p:cNvSpPr txBox="1"/>
          <p:nvPr/>
        </p:nvSpPr>
        <p:spPr>
          <a:xfrm>
            <a:off x="5261681" y="384657"/>
            <a:ext cx="1219200" cy="803682"/>
          </a:xfrm>
          <a:prstGeom prst="rect">
            <a:avLst/>
          </a:prstGeom>
          <a:blipFill rotWithShape="1">
            <a:blip r:embed="rId7">
              <a:alphaModFix/>
            </a:blip>
            <a:stretch>
              <a:fillRect b="-9847" l="-1249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pic>
        <p:nvPicPr>
          <p:cNvPr descr="✓ archeoligist free vector eps, cdr, ai, svg vector illustration graphic art" id="123" name="Google Shape;123;p5"/>
          <p:cNvPicPr preferRelativeResize="0"/>
          <p:nvPr/>
        </p:nvPicPr>
        <p:blipFill rotWithShape="1">
          <a:blip r:embed="rId8">
            <a:alphaModFix/>
          </a:blip>
          <a:srcRect b="0" l="45598" r="0" t="0"/>
          <a:stretch/>
        </p:blipFill>
        <p:spPr>
          <a:xfrm>
            <a:off x="172413" y="1462303"/>
            <a:ext cx="2278338" cy="3302266"/>
          </a:xfrm>
          <a:prstGeom prst="rect">
            <a:avLst/>
          </a:prstGeom>
          <a:noFill/>
          <a:ln>
            <a:noFill/>
          </a:ln>
        </p:spPr>
      </p:pic>
      <p:pic>
        <p:nvPicPr>
          <p:cNvPr id="124" name="Google Shape;124;p5">
            <a:hlinkClick action="ppaction://hlinksldjump" r:id="rId9"/>
          </p:cNvPr>
          <p:cNvPicPr preferRelativeResize="0"/>
          <p:nvPr/>
        </p:nvPicPr>
        <p:blipFill rotWithShape="1">
          <a:blip r:embed="rId10">
            <a:alphaModFix/>
          </a:blip>
          <a:srcRect b="1046" l="39988" r="17193" t="1047"/>
          <a:stretch/>
        </p:blipFill>
        <p:spPr>
          <a:xfrm>
            <a:off x="7538444" y="2867693"/>
            <a:ext cx="1560336" cy="2299214"/>
          </a:xfrm>
          <a:prstGeom prst="rect">
            <a:avLst/>
          </a:prstGeom>
          <a:noFill/>
          <a:ln>
            <a:noFill/>
          </a:ln>
        </p:spPr>
      </p:pic>
      <p:pic>
        <p:nvPicPr>
          <p:cNvPr id="125" name="Google Shape;125;p5"/>
          <p:cNvPicPr preferRelativeResize="0"/>
          <p:nvPr/>
        </p:nvPicPr>
        <p:blipFill rotWithShape="1">
          <a:blip r:embed="rId11">
            <a:alphaModFix/>
          </a:blip>
          <a:srcRect b="0" l="0" r="0" t="0"/>
          <a:stretch/>
        </p:blipFill>
        <p:spPr>
          <a:xfrm>
            <a:off x="7326301" y="-1006375"/>
            <a:ext cx="3216325" cy="2149201"/>
          </a:xfrm>
          <a:prstGeom prst="rect">
            <a:avLst/>
          </a:prstGeom>
          <a:noFill/>
          <a:ln>
            <a:noFill/>
          </a:ln>
        </p:spPr>
      </p:pic>
      <p:sp>
        <p:nvSpPr>
          <p:cNvPr id="126" name="Google Shape;126;p5"/>
          <p:cNvSpPr txBox="1"/>
          <p:nvPr/>
        </p:nvSpPr>
        <p:spPr>
          <a:xfrm>
            <a:off x="9144000" y="1543594"/>
            <a:ext cx="21794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Click nhân vật để ra đáp án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500"/>
                                        <p:tgtEl>
                                          <p:spTgt spid="12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500"/>
                                        <p:tgtEl>
                                          <p:spTgt spid="114"/>
                                        </p:tgtEl>
                                        <p:attrNameLst>
                                          <p:attrName>ppt_w</p:attrName>
                                        </p:attrNameLst>
                                      </p:cBhvr>
                                      <p:tavLst>
                                        <p:tav fmla="" tm="0">
                                          <p:val>
                                            <p:strVal val="0"/>
                                          </p:val>
                                        </p:tav>
                                        <p:tav fmla="" tm="100000">
                                          <p:val>
                                            <p:strVal val="#ppt_w"/>
                                          </p:val>
                                        </p:tav>
                                      </p:tavLst>
                                    </p:anim>
                                    <p:anim calcmode="lin" valueType="num">
                                      <p:cBhvr additive="base">
                                        <p:cTn dur="500"/>
                                        <p:tgtEl>
                                          <p:spTgt spid="11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ppt_w</p:attrName>
                                        </p:attrNameLst>
                                      </p:cBhvr>
                                      <p:tavLst>
                                        <p:tav fmla="" tm="0">
                                          <p:val>
                                            <p:strVal val="0"/>
                                          </p:val>
                                        </p:tav>
                                        <p:tav fmla="" tm="100000">
                                          <p:val>
                                            <p:strVal val="#ppt_w"/>
                                          </p:val>
                                        </p:tav>
                                      </p:tavLst>
                                    </p:anim>
                                    <p:anim calcmode="lin" valueType="num">
                                      <p:cBhvr additive="base">
                                        <p:cTn dur="500"/>
                                        <p:tgtEl>
                                          <p:spTgt spid="1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0"/>
                                        </p:tgtEl>
                                        <p:attrNameLst>
                                          <p:attrName>ppt_w</p:attrName>
                                        </p:attrNameLst>
                                      </p:cBhvr>
                                      <p:tavLst>
                                        <p:tav fmla="" tm="0">
                                          <p:val>
                                            <p:strVal val="#ppt_w"/>
                                          </p:val>
                                        </p:tav>
                                        <p:tav fmla="" tm="100000">
                                          <p:val>
                                            <p:strVal val="0"/>
                                          </p:val>
                                        </p:tav>
                                      </p:tavLst>
                                    </p:anim>
                                    <p:anim calcmode="lin" valueType="num">
                                      <p:cBhvr additive="base">
                                        <p:cTn dur="500"/>
                                        <p:tgtEl>
                                          <p:spTgt spid="120"/>
                                        </p:tgtEl>
                                        <p:attrNameLst>
                                          <p:attrName>ppt_h</p:attrName>
                                        </p:attrNameLst>
                                      </p:cBhvr>
                                      <p:tavLst>
                                        <p:tav fmla="" tm="0">
                                          <p:val>
                                            <p:strVal val="#ppt_h"/>
                                          </p:val>
                                        </p:tav>
                                        <p:tav fmla="" tm="100000">
                                          <p:val>
                                            <p:strVal val="0"/>
                                          </p:val>
                                        </p:tav>
                                      </p:tavLst>
                                    </p:anim>
                                    <p:set>
                                      <p:cBhvr>
                                        <p:cTn dur="1" fill="hold">
                                          <p:stCondLst>
                                            <p:cond delay="500"/>
                                          </p:stCondLst>
                                        </p:cTn>
                                        <p:tgtEl>
                                          <p:spTgt spid="120"/>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21"/>
                                        </p:tgtEl>
                                        <p:attrNameLst>
                                          <p:attrName>ppt_w</p:attrName>
                                        </p:attrNameLst>
                                      </p:cBhvr>
                                      <p:tavLst>
                                        <p:tav fmla="" tm="0">
                                          <p:val>
                                            <p:strVal val="#ppt_w"/>
                                          </p:val>
                                        </p:tav>
                                        <p:tav fmla="" tm="100000">
                                          <p:val>
                                            <p:strVal val="0"/>
                                          </p:val>
                                        </p:tav>
                                      </p:tavLst>
                                    </p:anim>
                                    <p:anim calcmode="lin" valueType="num">
                                      <p:cBhvr additive="base">
                                        <p:cTn dur="500"/>
                                        <p:tgtEl>
                                          <p:spTgt spid="121"/>
                                        </p:tgtEl>
                                        <p:attrNameLst>
                                          <p:attrName>ppt_h</p:attrName>
                                        </p:attrNameLst>
                                      </p:cBhvr>
                                      <p:tavLst>
                                        <p:tav fmla="" tm="0">
                                          <p:val>
                                            <p:strVal val="#ppt_h"/>
                                          </p:val>
                                        </p:tav>
                                        <p:tav fmla="" tm="100000">
                                          <p:val>
                                            <p:strVal val="0"/>
                                          </p:val>
                                        </p:tav>
                                      </p:tavLst>
                                    </p:anim>
                                    <p:set>
                                      <p:cBhvr>
                                        <p:cTn dur="1" fill="hold">
                                          <p:stCondLst>
                                            <p:cond delay="500"/>
                                          </p:stCondLst>
                                        </p:cTn>
                                        <p:tgtEl>
                                          <p:spTgt spid="121"/>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18"/>
                                        </p:tgtEl>
                                        <p:attrNameLst>
                                          <p:attrName>ppt_w</p:attrName>
                                        </p:attrNameLst>
                                      </p:cBhvr>
                                      <p:tavLst>
                                        <p:tav fmla="" tm="0">
                                          <p:val>
                                            <p:strVal val="#ppt_w"/>
                                          </p:val>
                                        </p:tav>
                                        <p:tav fmla="" tm="100000">
                                          <p:val>
                                            <p:strVal val="0"/>
                                          </p:val>
                                        </p:tav>
                                      </p:tavLst>
                                    </p:anim>
                                    <p:anim calcmode="lin" valueType="num">
                                      <p:cBhvr additive="base">
                                        <p:cTn dur="500"/>
                                        <p:tgtEl>
                                          <p:spTgt spid="118"/>
                                        </p:tgtEl>
                                        <p:attrNameLst>
                                          <p:attrName>ppt_h</p:attrName>
                                        </p:attrNameLst>
                                      </p:cBhvr>
                                      <p:tavLst>
                                        <p:tav fmla="" tm="0">
                                          <p:val>
                                            <p:strVal val="#ppt_h"/>
                                          </p:val>
                                        </p:tav>
                                        <p:tav fmla="" tm="100000">
                                          <p:val>
                                            <p:strVal val="0"/>
                                          </p:val>
                                        </p:tav>
                                      </p:tavLst>
                                    </p:anim>
                                    <p:set>
                                      <p:cBhvr>
                                        <p:cTn dur="1" fill="hold">
                                          <p:stCondLst>
                                            <p:cond delay="500"/>
                                          </p:stCondLst>
                                        </p:cTn>
                                        <p:tgtEl>
                                          <p:spTgt spid="1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9"/>
                                        </p:tgtEl>
                                      </p:cBhvr>
                                    </p:animEffect>
                                    <p:set>
                                      <p:cBhvr>
                                        <p:cTn dur="1" fill="hold">
                                          <p:stCondLst>
                                            <p:cond delay="500"/>
                                          </p:stCondLst>
                                        </p:cTn>
                                        <p:tgtEl>
                                          <p:spTgt spid="1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p:nvPr/>
        </p:nvSpPr>
        <p:spPr>
          <a:xfrm>
            <a:off x="2132746" y="0"/>
            <a:ext cx="6706453" cy="2083385"/>
          </a:xfrm>
          <a:prstGeom prst="cloudCallout">
            <a:avLst>
              <a:gd fmla="val -43664" name="adj1"/>
              <a:gd fmla="val 57070" name="adj2"/>
            </a:avLst>
          </a:prstGeom>
          <a:solidFill>
            <a:schemeClr val="lt1"/>
          </a:solidFill>
          <a:ln cap="flat" cmpd="sng" w="25400">
            <a:solidFill>
              <a:srgbClr val="341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32" name="Google Shape;132;p6"/>
          <p:cNvSpPr txBox="1"/>
          <p:nvPr/>
        </p:nvSpPr>
        <p:spPr>
          <a:xfrm>
            <a:off x="2438400" y="303610"/>
            <a:ext cx="6019800" cy="1385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    </a:t>
            </a:r>
            <a:r>
              <a:rPr b="1" i="0" lang="en-US" sz="2800" u="none" cap="none" strike="noStrike">
                <a:solidFill>
                  <a:schemeClr val="dk1"/>
                </a:solidFill>
                <a:latin typeface="Times New Roman"/>
                <a:ea typeface="Times New Roman"/>
                <a:cs typeface="Times New Roman"/>
                <a:sym typeface="Times New Roman"/>
              </a:rPr>
              <a:t>Trong bảng đơn vị đo diện tích, mỗi đơn vị đo diện tích bằng bao nhiêu</a:t>
            </a:r>
            <a:r>
              <a:rPr b="1" lang="en-US" sz="2800">
                <a:solidFill>
                  <a:schemeClr val="dk1"/>
                </a:solidFill>
                <a:latin typeface="Times New Roman"/>
                <a:ea typeface="Times New Roman"/>
                <a:cs typeface="Times New Roman"/>
                <a:sym typeface="Times New Roman"/>
              </a:rPr>
              <a:t> lần</a:t>
            </a:r>
            <a:r>
              <a:rPr b="1" i="0" lang="en-US" sz="2800" u="none" cap="none" strike="noStrike">
                <a:solidFill>
                  <a:schemeClr val="dk1"/>
                </a:solidFill>
                <a:latin typeface="Times New Roman"/>
                <a:ea typeface="Times New Roman"/>
                <a:cs typeface="Times New Roman"/>
                <a:sym typeface="Times New Roman"/>
              </a:rPr>
              <a:t> đơn vị lớn hơn tiếp liền?</a:t>
            </a:r>
            <a:endParaRPr b="1" i="0" sz="2800" u="none" cap="none" strike="noStrike">
              <a:solidFill>
                <a:schemeClr val="dk1"/>
              </a:solidFill>
              <a:latin typeface="Arial"/>
              <a:ea typeface="Arial"/>
              <a:cs typeface="Arial"/>
              <a:sym typeface="Arial"/>
            </a:endParaRPr>
          </a:p>
        </p:txBody>
      </p:sp>
      <p:sp>
        <p:nvSpPr>
          <p:cNvPr id="133" name="Google Shape;133;p6"/>
          <p:cNvSpPr txBox="1"/>
          <p:nvPr/>
        </p:nvSpPr>
        <p:spPr>
          <a:xfrm>
            <a:off x="2951561" y="3060115"/>
            <a:ext cx="2415928" cy="892552"/>
          </a:xfrm>
          <a:prstGeom prst="rect">
            <a:avLst/>
          </a:prstGeom>
          <a:blipFill rotWithShape="1">
            <a:blip r:embed="rId3">
              <a:alphaModFix/>
            </a:blip>
            <a:stretch>
              <a:fillRect b="-10957" l="-7575"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34" name="Google Shape;134;p6"/>
          <p:cNvSpPr txBox="1"/>
          <p:nvPr/>
        </p:nvSpPr>
        <p:spPr>
          <a:xfrm>
            <a:off x="2951560" y="2125474"/>
            <a:ext cx="2022871" cy="892552"/>
          </a:xfrm>
          <a:prstGeom prst="rect">
            <a:avLst/>
          </a:prstGeom>
          <a:blipFill rotWithShape="1">
            <a:blip r:embed="rId4">
              <a:alphaModFix/>
            </a:blip>
            <a:stretch>
              <a:fillRect b="-10957" l="-9034" r="-120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135" name="Google Shape;135;p6"/>
          <p:cNvSpPr txBox="1"/>
          <p:nvPr/>
        </p:nvSpPr>
        <p:spPr>
          <a:xfrm>
            <a:off x="5435204" y="2125474"/>
            <a:ext cx="25858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Times New Roman"/>
                <a:ea typeface="Times New Roman"/>
                <a:cs typeface="Times New Roman"/>
                <a:sym typeface="Times New Roman"/>
              </a:rPr>
              <a:t>C. 10 lần</a:t>
            </a:r>
            <a:endParaRPr b="1" i="0" sz="3600" u="none" cap="none" strike="noStrike">
              <a:solidFill>
                <a:schemeClr val="dk1"/>
              </a:solidFill>
              <a:latin typeface="Times New Roman"/>
              <a:ea typeface="Times New Roman"/>
              <a:cs typeface="Times New Roman"/>
              <a:sym typeface="Times New Roman"/>
            </a:endParaRPr>
          </a:p>
        </p:txBody>
      </p:sp>
      <p:sp>
        <p:nvSpPr>
          <p:cNvPr id="136" name="Google Shape;136;p6"/>
          <p:cNvSpPr txBox="1"/>
          <p:nvPr/>
        </p:nvSpPr>
        <p:spPr>
          <a:xfrm>
            <a:off x="5435205" y="3043446"/>
            <a:ext cx="281906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Times New Roman"/>
                <a:ea typeface="Times New Roman"/>
                <a:cs typeface="Times New Roman"/>
                <a:sym typeface="Times New Roman"/>
              </a:rPr>
              <a:t>D. 100 lần</a:t>
            </a:r>
            <a:endParaRPr b="1" i="0" sz="3600" u="none" cap="none" strike="noStrike">
              <a:solidFill>
                <a:schemeClr val="dk1"/>
              </a:solidFill>
              <a:latin typeface="Times New Roman"/>
              <a:ea typeface="Times New Roman"/>
              <a:cs typeface="Times New Roman"/>
              <a:sym typeface="Times New Roman"/>
            </a:endParaRPr>
          </a:p>
        </p:txBody>
      </p:sp>
      <p:pic>
        <p:nvPicPr>
          <p:cNvPr descr="✓ archeoligist free vector eps, cdr, ai, svg vector illustration graphic art" id="137" name="Google Shape;137;p6"/>
          <p:cNvPicPr preferRelativeResize="0"/>
          <p:nvPr/>
        </p:nvPicPr>
        <p:blipFill rotWithShape="1">
          <a:blip r:embed="rId5">
            <a:alphaModFix/>
          </a:blip>
          <a:srcRect b="0" l="0" r="46709" t="3755"/>
          <a:stretch/>
        </p:blipFill>
        <p:spPr>
          <a:xfrm>
            <a:off x="153698" y="1437284"/>
            <a:ext cx="2723934" cy="3676650"/>
          </a:xfrm>
          <a:prstGeom prst="rect">
            <a:avLst/>
          </a:prstGeom>
          <a:noFill/>
          <a:ln>
            <a:noFill/>
          </a:ln>
        </p:spPr>
      </p:pic>
      <p:pic>
        <p:nvPicPr>
          <p:cNvPr id="138" name="Google Shape;138;p6">
            <a:hlinkClick action="ppaction://hlinksldjump" r:id="rId6"/>
          </p:cNvPr>
          <p:cNvPicPr preferRelativeResize="0"/>
          <p:nvPr/>
        </p:nvPicPr>
        <p:blipFill rotWithShape="1">
          <a:blip r:embed="rId7">
            <a:alphaModFix/>
          </a:blip>
          <a:srcRect b="1046" l="39988" r="17193" t="1047"/>
          <a:stretch/>
        </p:blipFill>
        <p:spPr>
          <a:xfrm>
            <a:off x="7538444" y="2867693"/>
            <a:ext cx="1560336" cy="2299214"/>
          </a:xfrm>
          <a:prstGeom prst="rect">
            <a:avLst/>
          </a:prstGeom>
          <a:noFill/>
          <a:ln>
            <a:noFill/>
          </a:ln>
        </p:spPr>
      </p:pic>
      <p:pic>
        <p:nvPicPr>
          <p:cNvPr id="139" name="Google Shape;139;p6"/>
          <p:cNvPicPr preferRelativeResize="0"/>
          <p:nvPr/>
        </p:nvPicPr>
        <p:blipFill rotWithShape="1">
          <a:blip r:embed="rId8">
            <a:alphaModFix/>
          </a:blip>
          <a:srcRect b="0" l="0" r="0" t="0"/>
          <a:stretch/>
        </p:blipFill>
        <p:spPr>
          <a:xfrm>
            <a:off x="-1438885" y="-857250"/>
            <a:ext cx="3216325" cy="2149201"/>
          </a:xfrm>
          <a:prstGeom prst="rect">
            <a:avLst/>
          </a:prstGeom>
          <a:noFill/>
          <a:ln>
            <a:noFill/>
          </a:ln>
        </p:spPr>
      </p:pic>
      <p:sp>
        <p:nvSpPr>
          <p:cNvPr id="140" name="Google Shape;140;p6"/>
          <p:cNvSpPr txBox="1"/>
          <p:nvPr/>
        </p:nvSpPr>
        <p:spPr>
          <a:xfrm>
            <a:off x="9144000" y="1543594"/>
            <a:ext cx="21794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Click nhân vật để ra đáp án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ppt_w</p:attrName>
                                        </p:attrNameLst>
                                      </p:cBhvr>
                                      <p:tavLst>
                                        <p:tav fmla="" tm="0">
                                          <p:val>
                                            <p:strVal val="0"/>
                                          </p:val>
                                        </p:tav>
                                        <p:tav fmla="" tm="100000">
                                          <p:val>
                                            <p:strVal val="#ppt_w"/>
                                          </p:val>
                                        </p:tav>
                                      </p:tavLst>
                                    </p:anim>
                                    <p:anim calcmode="lin" valueType="num">
                                      <p:cBhvr additive="base">
                                        <p:cTn dur="500"/>
                                        <p:tgtEl>
                                          <p:spTgt spid="13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500"/>
                                        <p:tgtEl>
                                          <p:spTgt spid="131"/>
                                        </p:tgtEl>
                                        <p:attrNameLst>
                                          <p:attrName>ppt_w</p:attrName>
                                        </p:attrNameLst>
                                      </p:cBhvr>
                                      <p:tavLst>
                                        <p:tav fmla="" tm="0">
                                          <p:val>
                                            <p:strVal val="0"/>
                                          </p:val>
                                        </p:tav>
                                        <p:tav fmla="" tm="100000">
                                          <p:val>
                                            <p:strVal val="#ppt_w"/>
                                          </p:val>
                                        </p:tav>
                                      </p:tavLst>
                                    </p:anim>
                                    <p:anim calcmode="lin" valueType="num">
                                      <p:cBhvr additive="base">
                                        <p:cTn dur="500"/>
                                        <p:tgtEl>
                                          <p:spTgt spid="1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500"/>
                                        <p:tgtEl>
                                          <p:spTgt spid="132"/>
                                        </p:tgtEl>
                                        <p:attrNameLst>
                                          <p:attrName>ppt_w</p:attrName>
                                        </p:attrNameLst>
                                      </p:cBhvr>
                                      <p:tavLst>
                                        <p:tav fmla="" tm="0">
                                          <p:val>
                                            <p:strVal val="0"/>
                                          </p:val>
                                        </p:tav>
                                        <p:tav fmla="" tm="100000">
                                          <p:val>
                                            <p:strVal val="#ppt_w"/>
                                          </p:val>
                                        </p:tav>
                                      </p:tavLst>
                                    </p:anim>
                                    <p:anim calcmode="lin" valueType="num">
                                      <p:cBhvr additive="base">
                                        <p:cTn dur="500"/>
                                        <p:tgtEl>
                                          <p:spTgt spid="13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34"/>
                                        </p:tgtEl>
                                        <p:attrNameLst>
                                          <p:attrName>ppt_w</p:attrName>
                                        </p:attrNameLst>
                                      </p:cBhvr>
                                      <p:tavLst>
                                        <p:tav fmla="" tm="0">
                                          <p:val>
                                            <p:strVal val="#ppt_w"/>
                                          </p:val>
                                        </p:tav>
                                        <p:tav fmla="" tm="100000">
                                          <p:val>
                                            <p:strVal val="0"/>
                                          </p:val>
                                        </p:tav>
                                      </p:tavLst>
                                    </p:anim>
                                    <p:anim calcmode="lin" valueType="num">
                                      <p:cBhvr additive="base">
                                        <p:cTn dur="500"/>
                                        <p:tgtEl>
                                          <p:spTgt spid="134"/>
                                        </p:tgtEl>
                                        <p:attrNameLst>
                                          <p:attrName>ppt_h</p:attrName>
                                        </p:attrNameLst>
                                      </p:cBhvr>
                                      <p:tavLst>
                                        <p:tav fmla="" tm="0">
                                          <p:val>
                                            <p:strVal val="#ppt_h"/>
                                          </p:val>
                                        </p:tav>
                                        <p:tav fmla="" tm="100000">
                                          <p:val>
                                            <p:strVal val="0"/>
                                          </p:val>
                                        </p:tav>
                                      </p:tavLst>
                                    </p:anim>
                                    <p:set>
                                      <p:cBhvr>
                                        <p:cTn dur="1" fill="hold">
                                          <p:stCondLst>
                                            <p:cond delay="500"/>
                                          </p:stCondLst>
                                        </p:cTn>
                                        <p:tgtEl>
                                          <p:spTgt spid="134"/>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35"/>
                                        </p:tgtEl>
                                        <p:attrNameLst>
                                          <p:attrName>ppt_w</p:attrName>
                                        </p:attrNameLst>
                                      </p:cBhvr>
                                      <p:tavLst>
                                        <p:tav fmla="" tm="0">
                                          <p:val>
                                            <p:strVal val="#ppt_w"/>
                                          </p:val>
                                        </p:tav>
                                        <p:tav fmla="" tm="100000">
                                          <p:val>
                                            <p:strVal val="0"/>
                                          </p:val>
                                        </p:tav>
                                      </p:tavLst>
                                    </p:anim>
                                    <p:anim calcmode="lin" valueType="num">
                                      <p:cBhvr additive="base">
                                        <p:cTn dur="500"/>
                                        <p:tgtEl>
                                          <p:spTgt spid="135"/>
                                        </p:tgtEl>
                                        <p:attrNameLst>
                                          <p:attrName>ppt_h</p:attrName>
                                        </p:attrNameLst>
                                      </p:cBhvr>
                                      <p:tavLst>
                                        <p:tav fmla="" tm="0">
                                          <p:val>
                                            <p:strVal val="#ppt_h"/>
                                          </p:val>
                                        </p:tav>
                                        <p:tav fmla="" tm="100000">
                                          <p:val>
                                            <p:strVal val="0"/>
                                          </p:val>
                                        </p:tav>
                                      </p:tavLst>
                                    </p:anim>
                                    <p:set>
                                      <p:cBhvr>
                                        <p:cTn dur="1" fill="hold">
                                          <p:stCondLst>
                                            <p:cond delay="500"/>
                                          </p:stCondLst>
                                        </p:cTn>
                                        <p:tgtEl>
                                          <p:spTgt spid="135"/>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36"/>
                                        </p:tgtEl>
                                        <p:attrNameLst>
                                          <p:attrName>ppt_w</p:attrName>
                                        </p:attrNameLst>
                                      </p:cBhvr>
                                      <p:tavLst>
                                        <p:tav fmla="" tm="0">
                                          <p:val>
                                            <p:strVal val="#ppt_w"/>
                                          </p:val>
                                        </p:tav>
                                        <p:tav fmla="" tm="100000">
                                          <p:val>
                                            <p:strVal val="0"/>
                                          </p:val>
                                        </p:tav>
                                      </p:tavLst>
                                    </p:anim>
                                    <p:anim calcmode="lin" valueType="num">
                                      <p:cBhvr additive="base">
                                        <p:cTn dur="500"/>
                                        <p:tgtEl>
                                          <p:spTgt spid="136"/>
                                        </p:tgtEl>
                                        <p:attrNameLst>
                                          <p:attrName>ppt_h</p:attrName>
                                        </p:attrNameLst>
                                      </p:cBhvr>
                                      <p:tavLst>
                                        <p:tav fmla="" tm="0">
                                          <p:val>
                                            <p:strVal val="#ppt_h"/>
                                          </p:val>
                                        </p:tav>
                                        <p:tav fmla="" tm="100000">
                                          <p:val>
                                            <p:strVal val="0"/>
                                          </p:val>
                                        </p:tav>
                                      </p:tavLst>
                                    </p:anim>
                                    <p:set>
                                      <p:cBhvr>
                                        <p:cTn dur="1" fill="hold">
                                          <p:stCondLst>
                                            <p:cond delay="500"/>
                                          </p:stCondLst>
                                        </p:cTn>
                                        <p:tgtEl>
                                          <p:spTgt spid="1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7"/>
          <p:cNvGrpSpPr/>
          <p:nvPr/>
        </p:nvGrpSpPr>
        <p:grpSpPr>
          <a:xfrm>
            <a:off x="-447071" y="-171451"/>
            <a:ext cx="10038143" cy="5647255"/>
            <a:chOff x="0" y="254000"/>
            <a:chExt cx="9047543" cy="4827738"/>
          </a:xfrm>
        </p:grpSpPr>
        <p:sp>
          <p:nvSpPr>
            <p:cNvPr id="146" name="Google Shape;146;p7"/>
            <p:cNvSpPr/>
            <p:nvPr/>
          </p:nvSpPr>
          <p:spPr>
            <a:xfrm>
              <a:off x="304800" y="361950"/>
              <a:ext cx="8534400" cy="4495800"/>
            </a:xfrm>
            <a:prstGeom prst="rect">
              <a:avLst/>
            </a:prstGeom>
            <a:solidFill>
              <a:schemeClr val="lt1">
                <a:alpha val="2666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7" name="Google Shape;147;p7"/>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148" name="Google Shape;148;p7"/>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149" name="Google Shape;149;p7"/>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150" name="Google Shape;150;p7"/>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151" name="Google Shape;151;p7"/>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152" name="Google Shape;152;p7"/>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153" name="Google Shape;153;p7"/>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sp>
        <p:nvSpPr>
          <p:cNvPr id="154" name="Google Shape;154;p7"/>
          <p:cNvSpPr txBox="1"/>
          <p:nvPr>
            <p:ph idx="1" type="subTitle"/>
          </p:nvPr>
        </p:nvSpPr>
        <p:spPr>
          <a:xfrm>
            <a:off x="3077650" y="3529150"/>
            <a:ext cx="29886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800"/>
              <a:buNone/>
            </a:pPr>
            <a:r>
              <a:rPr b="1" lang="en-US">
                <a:solidFill>
                  <a:srgbClr val="663300"/>
                </a:solidFill>
              </a:rPr>
              <a:t>TRANG 30 </a:t>
            </a:r>
            <a:endParaRPr b="1">
              <a:solidFill>
                <a:srgbClr val="663300"/>
              </a:solidFill>
            </a:endParaRPr>
          </a:p>
        </p:txBody>
      </p:sp>
      <p:sp>
        <p:nvSpPr>
          <p:cNvPr id="155" name="Google Shape;155;p7"/>
          <p:cNvSpPr txBox="1"/>
          <p:nvPr>
            <p:ph type="ctrTitle"/>
          </p:nvPr>
        </p:nvSpPr>
        <p:spPr>
          <a:xfrm>
            <a:off x="1923750" y="1091550"/>
            <a:ext cx="5296500" cy="2217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b="1" lang="en-US" sz="5200">
                <a:solidFill>
                  <a:srgbClr val="663300"/>
                </a:solidFill>
              </a:rPr>
              <a:t>TOÁN</a:t>
            </a:r>
            <a:br>
              <a:rPr b="1" lang="en-US" sz="5200">
                <a:solidFill>
                  <a:srgbClr val="663300"/>
                </a:solidFill>
              </a:rPr>
            </a:br>
            <a:r>
              <a:rPr b="1" lang="en-US" sz="5200">
                <a:solidFill>
                  <a:srgbClr val="663300"/>
                </a:solidFill>
              </a:rPr>
              <a:t>LUYỆN TẬP</a:t>
            </a:r>
            <a:endParaRPr b="1" sz="5200">
              <a:solidFill>
                <a:srgbClr val="663300"/>
              </a:solidFill>
            </a:endParaRPr>
          </a:p>
        </p:txBody>
      </p:sp>
      <p:pic>
        <p:nvPicPr>
          <p:cNvPr id="156" name="Google Shape;156;p7"/>
          <p:cNvPicPr preferRelativeResize="0"/>
          <p:nvPr/>
        </p:nvPicPr>
        <p:blipFill rotWithShape="1">
          <a:blip r:embed="rId4">
            <a:alphaModFix/>
          </a:blip>
          <a:srcRect b="0" l="0" r="0" t="0"/>
          <a:stretch/>
        </p:blipFill>
        <p:spPr>
          <a:xfrm>
            <a:off x="-305275" y="3528900"/>
            <a:ext cx="3216325" cy="2149201"/>
          </a:xfrm>
          <a:prstGeom prst="rect">
            <a:avLst/>
          </a:prstGeom>
          <a:noFill/>
          <a:ln>
            <a:noFill/>
          </a:ln>
        </p:spPr>
      </p:pic>
      <p:pic>
        <p:nvPicPr>
          <p:cNvPr id="157" name="Google Shape;157;p7"/>
          <p:cNvPicPr preferRelativeResize="0"/>
          <p:nvPr/>
        </p:nvPicPr>
        <p:blipFill rotWithShape="1">
          <a:blip r:embed="rId3">
            <a:alphaModFix/>
          </a:blip>
          <a:srcRect b="0" l="0" r="0" t="0"/>
          <a:stretch/>
        </p:blipFill>
        <p:spPr>
          <a:xfrm flipH="1">
            <a:off x="5674613" y="-360809"/>
            <a:ext cx="3633526" cy="3518847"/>
          </a:xfrm>
          <a:prstGeom prst="rect">
            <a:avLst/>
          </a:prstGeom>
          <a:noFill/>
          <a:ln>
            <a:noFill/>
          </a:ln>
        </p:spPr>
      </p:pic>
      <p:grpSp>
        <p:nvGrpSpPr>
          <p:cNvPr id="158" name="Google Shape;158;p7"/>
          <p:cNvGrpSpPr/>
          <p:nvPr/>
        </p:nvGrpSpPr>
        <p:grpSpPr>
          <a:xfrm>
            <a:off x="3444291" y="3308807"/>
            <a:ext cx="2255901" cy="69575"/>
            <a:chOff x="446800" y="1721825"/>
            <a:chExt cx="259025" cy="18325"/>
          </a:xfrm>
        </p:grpSpPr>
        <p:sp>
          <p:nvSpPr>
            <p:cNvPr id="159" name="Google Shape;159;p7"/>
            <p:cNvSpPr/>
            <p:nvPr/>
          </p:nvSpPr>
          <p:spPr>
            <a:xfrm>
              <a:off x="447225" y="1724725"/>
              <a:ext cx="258600" cy="15425"/>
            </a:xfrm>
            <a:custGeom>
              <a:rect b="b" l="l" r="r" t="t"/>
              <a:pathLst>
                <a:path extrusionOk="0" h="617" w="10344">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
            <p:cNvSpPr/>
            <p:nvPr/>
          </p:nvSpPr>
          <p:spPr>
            <a:xfrm>
              <a:off x="446800" y="1721825"/>
              <a:ext cx="258725" cy="10325"/>
            </a:xfrm>
            <a:custGeom>
              <a:rect b="b" l="l" r="r" t="t"/>
              <a:pathLst>
                <a:path extrusionOk="0" h="413" w="10349">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 name="Google Shape;161;p7"/>
          <p:cNvPicPr preferRelativeResize="0"/>
          <p:nvPr/>
        </p:nvPicPr>
        <p:blipFill rotWithShape="1">
          <a:blip r:embed="rId7">
            <a:alphaModFix/>
          </a:blip>
          <a:srcRect b="0" l="0" r="0" t="0"/>
          <a:stretch/>
        </p:blipFill>
        <p:spPr>
          <a:xfrm rot="723688">
            <a:off x="7206181" y="4255044"/>
            <a:ext cx="2255899" cy="2953635"/>
          </a:xfrm>
          <a:prstGeom prst="rect">
            <a:avLst/>
          </a:prstGeom>
          <a:noFill/>
          <a:ln>
            <a:noFill/>
          </a:ln>
        </p:spPr>
      </p:pic>
      <p:pic>
        <p:nvPicPr>
          <p:cNvPr descr="Les petits explorateurs | Safari kids, Cartoon illustration, Boy cartoon  characters" id="162" name="Google Shape;162;p7"/>
          <p:cNvPicPr preferRelativeResize="0"/>
          <p:nvPr/>
        </p:nvPicPr>
        <p:blipFill rotWithShape="1">
          <a:blip r:embed="rId8">
            <a:alphaModFix/>
          </a:blip>
          <a:srcRect b="0" l="0" r="60735" t="0"/>
          <a:stretch/>
        </p:blipFill>
        <p:spPr>
          <a:xfrm>
            <a:off x="1177940" y="2174625"/>
            <a:ext cx="1565183" cy="2428875"/>
          </a:xfrm>
          <a:prstGeom prst="rect">
            <a:avLst/>
          </a:prstGeom>
          <a:noFill/>
          <a:ln>
            <a:noFill/>
          </a:ln>
        </p:spPr>
      </p:pic>
      <p:pic>
        <p:nvPicPr>
          <p:cNvPr descr="Les petits explorateurs | Safari kids, Cartoon illustration, Boy cartoon  characters" id="163" name="Google Shape;163;p7"/>
          <p:cNvPicPr preferRelativeResize="0"/>
          <p:nvPr/>
        </p:nvPicPr>
        <p:blipFill rotWithShape="1">
          <a:blip r:embed="rId8">
            <a:alphaModFix/>
          </a:blip>
          <a:srcRect b="0" l="52093" r="0" t="0"/>
          <a:stretch/>
        </p:blipFill>
        <p:spPr>
          <a:xfrm>
            <a:off x="7282349" y="576813"/>
            <a:ext cx="1909670" cy="2428875"/>
          </a:xfrm>
          <a:prstGeom prst="rect">
            <a:avLst/>
          </a:prstGeom>
          <a:noFill/>
          <a:ln>
            <a:noFill/>
          </a:ln>
        </p:spPr>
      </p:pic>
      <p:pic>
        <p:nvPicPr>
          <p:cNvPr descr="Man Cartoon png download - 402*832 - Free Transparent National  Archaeological Museum png Download. - CleanPNG / KissPNG" id="164" name="Google Shape;164;p7"/>
          <p:cNvPicPr preferRelativeResize="0"/>
          <p:nvPr/>
        </p:nvPicPr>
        <p:blipFill rotWithShape="1">
          <a:blip r:embed="rId9">
            <a:alphaModFix/>
          </a:blip>
          <a:srcRect b="0" l="23336" r="27899" t="0"/>
          <a:stretch/>
        </p:blipFill>
        <p:spPr>
          <a:xfrm flipH="1">
            <a:off x="377542" y="1496643"/>
            <a:ext cx="1363956" cy="2610307"/>
          </a:xfrm>
          <a:prstGeom prst="rect">
            <a:avLst/>
          </a:prstGeom>
          <a:noFill/>
          <a:ln>
            <a:noFill/>
          </a:ln>
        </p:spPr>
      </p:pic>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ppt_w</p:attrName>
                                        </p:attrNameLst>
                                      </p:cBhvr>
                                      <p:tavLst>
                                        <p:tav fmla="" tm="0">
                                          <p:val>
                                            <p:strVal val="0"/>
                                          </p:val>
                                        </p:tav>
                                        <p:tav fmla="" tm="100000">
                                          <p:val>
                                            <p:strVal val="#ppt_w"/>
                                          </p:val>
                                        </p:tav>
                                      </p:tavLst>
                                    </p:anim>
                                    <p:anim calcmode="lin" valueType="num">
                                      <p:cBhvr additive="base">
                                        <p:cTn dur="500"/>
                                        <p:tgtEl>
                                          <p:spTgt spid="14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500"/>
                                        <p:tgtEl>
                                          <p:spTgt spid="1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1">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0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ppt_w</p:attrName>
                                        </p:attrNameLst>
                                      </p:cBhvr>
                                      <p:tavLst>
                                        <p:tav fmla="" tm="0">
                                          <p:val>
                                            <p:strVal val="0"/>
                                          </p:val>
                                        </p:tav>
                                        <p:tav fmla="" tm="100000">
                                          <p:val>
                                            <p:strVal val="#ppt_w"/>
                                          </p:val>
                                        </p:tav>
                                      </p:tavLst>
                                    </p:anim>
                                    <p:anim calcmode="lin" valueType="num">
                                      <p:cBhvr additive="base">
                                        <p:cTn dur="1000"/>
                                        <p:tgtEl>
                                          <p:spTgt spid="15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anim calcmode="lin" valueType="num">
                                      <p:cBhvr additive="base">
                                        <p:cTn dur="500"/>
                                        <p:tgtEl>
                                          <p:spTgt spid="154">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54">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grpSp>
        <p:nvGrpSpPr>
          <p:cNvPr id="169" name="Google Shape;169;p8"/>
          <p:cNvGrpSpPr/>
          <p:nvPr/>
        </p:nvGrpSpPr>
        <p:grpSpPr>
          <a:xfrm>
            <a:off x="96457" y="157881"/>
            <a:ext cx="9047543" cy="4827738"/>
            <a:chOff x="0" y="254000"/>
            <a:chExt cx="9047543" cy="4827738"/>
          </a:xfrm>
        </p:grpSpPr>
        <p:sp>
          <p:nvSpPr>
            <p:cNvPr id="170" name="Google Shape;170;p8"/>
            <p:cNvSpPr/>
            <p:nvPr/>
          </p:nvSpPr>
          <p:spPr>
            <a:xfrm>
              <a:off x="304800" y="361950"/>
              <a:ext cx="8534400" cy="4495800"/>
            </a:xfrm>
            <a:prstGeom prst="rect">
              <a:avLst/>
            </a:prstGeom>
            <a:solidFill>
              <a:schemeClr val="lt1">
                <a:alpha val="2666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71" name="Google Shape;171;p8"/>
            <p:cNvPicPr preferRelativeResize="0"/>
            <p:nvPr/>
          </p:nvPicPr>
          <p:blipFill rotWithShape="1">
            <a:blip r:embed="rId3">
              <a:alphaModFix amt="23000"/>
            </a:blip>
            <a:srcRect b="0" l="0" r="0" t="0"/>
            <a:stretch/>
          </p:blipFill>
          <p:spPr>
            <a:xfrm flipH="1">
              <a:off x="1258695" y="2814024"/>
              <a:ext cx="969908" cy="853824"/>
            </a:xfrm>
            <a:prstGeom prst="rect">
              <a:avLst/>
            </a:prstGeom>
            <a:noFill/>
            <a:ln>
              <a:noFill/>
            </a:ln>
          </p:spPr>
        </p:pic>
        <p:pic>
          <p:nvPicPr>
            <p:cNvPr id="172" name="Google Shape;172;p8"/>
            <p:cNvPicPr preferRelativeResize="0"/>
            <p:nvPr/>
          </p:nvPicPr>
          <p:blipFill rotWithShape="1">
            <a:blip r:embed="rId4">
              <a:alphaModFix amt="37000"/>
            </a:blip>
            <a:srcRect b="0" l="0" r="0" t="0"/>
            <a:stretch/>
          </p:blipFill>
          <p:spPr>
            <a:xfrm>
              <a:off x="8149067" y="254000"/>
              <a:ext cx="898476" cy="600376"/>
            </a:xfrm>
            <a:prstGeom prst="rect">
              <a:avLst/>
            </a:prstGeom>
            <a:noFill/>
            <a:ln>
              <a:noFill/>
            </a:ln>
          </p:spPr>
        </p:pic>
        <p:pic>
          <p:nvPicPr>
            <p:cNvPr id="173" name="Google Shape;173;p8"/>
            <p:cNvPicPr preferRelativeResize="0"/>
            <p:nvPr/>
          </p:nvPicPr>
          <p:blipFill rotWithShape="1">
            <a:blip r:embed="rId5">
              <a:alphaModFix amt="19000"/>
            </a:blip>
            <a:srcRect b="1046" l="37120" r="3924" t="1047"/>
            <a:stretch/>
          </p:blipFill>
          <p:spPr>
            <a:xfrm>
              <a:off x="2743200" y="454152"/>
              <a:ext cx="4257784" cy="4403598"/>
            </a:xfrm>
            <a:prstGeom prst="rect">
              <a:avLst/>
            </a:prstGeom>
            <a:noFill/>
            <a:ln>
              <a:noFill/>
            </a:ln>
          </p:spPr>
        </p:pic>
        <p:pic>
          <p:nvPicPr>
            <p:cNvPr id="174" name="Google Shape;174;p8"/>
            <p:cNvPicPr preferRelativeResize="0"/>
            <p:nvPr/>
          </p:nvPicPr>
          <p:blipFill rotWithShape="1">
            <a:blip r:embed="rId3">
              <a:alphaModFix amt="26000"/>
            </a:blip>
            <a:srcRect b="0" l="0" r="0" t="0"/>
            <a:stretch/>
          </p:blipFill>
          <p:spPr>
            <a:xfrm flipH="1">
              <a:off x="6642300" y="1581150"/>
              <a:ext cx="969908" cy="853824"/>
            </a:xfrm>
            <a:prstGeom prst="rect">
              <a:avLst/>
            </a:prstGeom>
            <a:noFill/>
            <a:ln>
              <a:noFill/>
            </a:ln>
          </p:spPr>
        </p:pic>
        <p:pic>
          <p:nvPicPr>
            <p:cNvPr id="175" name="Google Shape;175;p8"/>
            <p:cNvPicPr preferRelativeResize="0"/>
            <p:nvPr/>
          </p:nvPicPr>
          <p:blipFill rotWithShape="1">
            <a:blip r:embed="rId6">
              <a:alphaModFix amt="37000"/>
            </a:blip>
            <a:srcRect b="0" l="0" r="0" t="0"/>
            <a:stretch/>
          </p:blipFill>
          <p:spPr>
            <a:xfrm>
              <a:off x="7612208" y="3287839"/>
              <a:ext cx="1163492" cy="1208483"/>
            </a:xfrm>
            <a:prstGeom prst="rect">
              <a:avLst/>
            </a:prstGeom>
            <a:noFill/>
            <a:ln>
              <a:noFill/>
            </a:ln>
          </p:spPr>
        </p:pic>
        <p:pic>
          <p:nvPicPr>
            <p:cNvPr id="176" name="Google Shape;176;p8"/>
            <p:cNvPicPr preferRelativeResize="0"/>
            <p:nvPr/>
          </p:nvPicPr>
          <p:blipFill rotWithShape="1">
            <a:blip r:embed="rId6">
              <a:alphaModFix amt="30000"/>
            </a:blip>
            <a:srcRect b="0" l="0" r="0" t="0"/>
            <a:stretch/>
          </p:blipFill>
          <p:spPr>
            <a:xfrm>
              <a:off x="407530" y="694082"/>
              <a:ext cx="1163492" cy="1208483"/>
            </a:xfrm>
            <a:prstGeom prst="rect">
              <a:avLst/>
            </a:prstGeom>
            <a:noFill/>
            <a:ln>
              <a:noFill/>
            </a:ln>
          </p:spPr>
        </p:pic>
        <p:pic>
          <p:nvPicPr>
            <p:cNvPr id="177" name="Google Shape;177;p8"/>
            <p:cNvPicPr preferRelativeResize="0"/>
            <p:nvPr/>
          </p:nvPicPr>
          <p:blipFill rotWithShape="1">
            <a:blip r:embed="rId4">
              <a:alphaModFix amt="44000"/>
            </a:blip>
            <a:srcRect b="0" l="0" r="0" t="0"/>
            <a:stretch/>
          </p:blipFill>
          <p:spPr>
            <a:xfrm>
              <a:off x="0" y="4481362"/>
              <a:ext cx="898476" cy="600376"/>
            </a:xfrm>
            <a:prstGeom prst="rect">
              <a:avLst/>
            </a:prstGeom>
            <a:noFill/>
            <a:ln>
              <a:noFill/>
            </a:ln>
          </p:spPr>
        </p:pic>
      </p:grpSp>
      <p:sp>
        <p:nvSpPr>
          <p:cNvPr id="178" name="Google Shape;178;p8"/>
          <p:cNvSpPr txBox="1"/>
          <p:nvPr>
            <p:ph type="ctrTitle"/>
          </p:nvPr>
        </p:nvSpPr>
        <p:spPr>
          <a:xfrm>
            <a:off x="1862441" y="258811"/>
            <a:ext cx="5273100" cy="96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US" sz="4400">
                <a:solidFill>
                  <a:schemeClr val="lt1"/>
                </a:solidFill>
                <a:latin typeface="Flamenco"/>
                <a:ea typeface="Flamenco"/>
                <a:cs typeface="Flamenco"/>
                <a:sym typeface="Flamenco"/>
              </a:rPr>
              <a:t>MỤC TIÊU BÀI HỌC</a:t>
            </a:r>
            <a:endParaRPr sz="4400">
              <a:solidFill>
                <a:schemeClr val="lt1"/>
              </a:solidFill>
              <a:latin typeface="Flamenco"/>
              <a:ea typeface="Flamenco"/>
              <a:cs typeface="Flamenco"/>
              <a:sym typeface="Flamenco"/>
            </a:endParaRPr>
          </a:p>
        </p:txBody>
      </p:sp>
      <p:pic>
        <p:nvPicPr>
          <p:cNvPr descr="Chìa Khóa Kim Loại Phẳng Hình ảnh | Định dạng hình ảnh PSD 611644703|  vn.lovepik.com" id="179" name="Google Shape;179;p8"/>
          <p:cNvPicPr preferRelativeResize="0"/>
          <p:nvPr/>
        </p:nvPicPr>
        <p:blipFill rotWithShape="1">
          <a:blip r:embed="rId7">
            <a:alphaModFix/>
          </a:blip>
          <a:srcRect b="0" l="0" r="0" t="0"/>
          <a:stretch/>
        </p:blipFill>
        <p:spPr>
          <a:xfrm>
            <a:off x="313703" y="2390778"/>
            <a:ext cx="837095" cy="837095"/>
          </a:xfrm>
          <a:prstGeom prst="rect">
            <a:avLst/>
          </a:prstGeom>
          <a:noFill/>
          <a:ln>
            <a:noFill/>
          </a:ln>
        </p:spPr>
      </p:pic>
      <p:pic>
        <p:nvPicPr>
          <p:cNvPr descr="Hình ảnh Thiết Bị Truy Cập Dân Tộc Chính Mực Vẽ Tay Vector, Chìa Khóa đen  Trắng, Chìa Khóa, Dân Tộc Vector và PNG với nền trong suốt để tải xuống miễn" id="180" name="Google Shape;180;p8"/>
          <p:cNvPicPr preferRelativeResize="0"/>
          <p:nvPr/>
        </p:nvPicPr>
        <p:blipFill rotWithShape="1">
          <a:blip r:embed="rId8">
            <a:alphaModFix/>
          </a:blip>
          <a:srcRect b="0" l="23792" r="22778" t="0"/>
          <a:stretch/>
        </p:blipFill>
        <p:spPr>
          <a:xfrm rot="-5400000">
            <a:off x="466751" y="3218909"/>
            <a:ext cx="687056" cy="1285876"/>
          </a:xfrm>
          <a:prstGeom prst="rect">
            <a:avLst/>
          </a:prstGeom>
          <a:noFill/>
          <a:ln>
            <a:noFill/>
          </a:ln>
        </p:spPr>
      </p:pic>
      <p:pic>
        <p:nvPicPr>
          <p:cNvPr descr="Clip nghệ thuật Western Véc tơ đồ họa Ảnh minh Họa - Một chìa khóa png tải  về - Miễn phí trong suốt Phần Cứng png Tải về." id="181" name="Google Shape;181;p8"/>
          <p:cNvPicPr preferRelativeResize="0"/>
          <p:nvPr/>
        </p:nvPicPr>
        <p:blipFill rotWithShape="1">
          <a:blip r:embed="rId9">
            <a:alphaModFix/>
          </a:blip>
          <a:srcRect b="0" l="0" r="0" t="0"/>
          <a:stretch/>
        </p:blipFill>
        <p:spPr>
          <a:xfrm flipH="1" rot="-1629069">
            <a:off x="276234" y="1277587"/>
            <a:ext cx="892049" cy="692650"/>
          </a:xfrm>
          <a:prstGeom prst="rect">
            <a:avLst/>
          </a:prstGeom>
          <a:noFill/>
          <a:ln>
            <a:noFill/>
          </a:ln>
        </p:spPr>
      </p:pic>
      <p:sp>
        <p:nvSpPr>
          <p:cNvPr id="182" name="Google Shape;182;p8"/>
          <p:cNvSpPr txBox="1"/>
          <p:nvPr/>
        </p:nvSpPr>
        <p:spPr>
          <a:xfrm>
            <a:off x="1031870" y="1309400"/>
            <a:ext cx="8112130" cy="1018099"/>
          </a:xfrm>
          <a:prstGeom prst="rect">
            <a:avLst/>
          </a:prstGeom>
          <a:noFill/>
          <a:ln>
            <a:noFill/>
          </a:ln>
        </p:spPr>
        <p:txBody>
          <a:bodyPr anchorCtr="0" anchor="t" bIns="45700" lIns="91425" spcFirstLastPara="1" rIns="91425" wrap="square" tIns="45700">
            <a:spAutoFit/>
          </a:bodyPr>
          <a:lstStyle/>
          <a:p>
            <a:pPr indent="0" lvl="0" marL="152400" marR="0" rtl="0" algn="just">
              <a:lnSpc>
                <a:spcPct val="94000"/>
              </a:lnSpc>
              <a:spcBef>
                <a:spcPts val="0"/>
              </a:spcBef>
              <a:spcAft>
                <a:spcPts val="0"/>
              </a:spcAft>
              <a:buNone/>
            </a:pPr>
            <a:r>
              <a:rPr b="0" i="0" lang="en-US" sz="3200" u="none" cap="none" strike="noStrike">
                <a:solidFill>
                  <a:schemeClr val="dk1"/>
                </a:solidFill>
                <a:latin typeface="Flamenco"/>
                <a:ea typeface="Flamenco"/>
                <a:cs typeface="Flamenco"/>
                <a:sym typeface="Flamenco"/>
              </a:rPr>
              <a:t>Biết tên gọi, kí hiệu và mối quan hệ của các đơn vị đo diện tích đã học.</a:t>
            </a:r>
            <a:endParaRPr/>
          </a:p>
        </p:txBody>
      </p:sp>
      <p:sp>
        <p:nvSpPr>
          <p:cNvPr id="183" name="Google Shape;183;p8"/>
          <p:cNvSpPr txBox="1"/>
          <p:nvPr/>
        </p:nvSpPr>
        <p:spPr>
          <a:xfrm>
            <a:off x="1031870" y="2621755"/>
            <a:ext cx="8112130" cy="555217"/>
          </a:xfrm>
          <a:prstGeom prst="rect">
            <a:avLst/>
          </a:prstGeom>
          <a:noFill/>
          <a:ln>
            <a:noFill/>
          </a:ln>
        </p:spPr>
        <p:txBody>
          <a:bodyPr anchorCtr="0" anchor="t" bIns="45700" lIns="91425" spcFirstLastPara="1" rIns="91425" wrap="square" tIns="45700">
            <a:spAutoFit/>
          </a:bodyPr>
          <a:lstStyle/>
          <a:p>
            <a:pPr indent="0" lvl="0" marL="152400" marR="0" rtl="0" algn="just">
              <a:lnSpc>
                <a:spcPct val="94000"/>
              </a:lnSpc>
              <a:spcBef>
                <a:spcPts val="0"/>
              </a:spcBef>
              <a:spcAft>
                <a:spcPts val="0"/>
              </a:spcAft>
              <a:buNone/>
            </a:pPr>
            <a:r>
              <a:rPr b="0" i="0" lang="en-US" sz="3200" u="none" cap="none" strike="noStrike">
                <a:solidFill>
                  <a:schemeClr val="dk1"/>
                </a:solidFill>
                <a:latin typeface="Flamenco"/>
                <a:ea typeface="Flamenco"/>
                <a:cs typeface="Flamenco"/>
                <a:sym typeface="Flamenco"/>
              </a:rPr>
              <a:t>Vận dụng để chuyển đổi, so sánh số đo diện tích.</a:t>
            </a:r>
            <a:endParaRPr/>
          </a:p>
        </p:txBody>
      </p:sp>
      <p:sp>
        <p:nvSpPr>
          <p:cNvPr id="184" name="Google Shape;184;p8"/>
          <p:cNvSpPr txBox="1"/>
          <p:nvPr/>
        </p:nvSpPr>
        <p:spPr>
          <a:xfrm>
            <a:off x="1181278" y="3613251"/>
            <a:ext cx="8112130" cy="555217"/>
          </a:xfrm>
          <a:prstGeom prst="rect">
            <a:avLst/>
          </a:prstGeom>
          <a:noFill/>
          <a:ln>
            <a:noFill/>
          </a:ln>
        </p:spPr>
        <p:txBody>
          <a:bodyPr anchorCtr="0" anchor="t" bIns="45700" lIns="91425" spcFirstLastPara="1" rIns="91425" wrap="square" tIns="45700">
            <a:spAutoFit/>
          </a:bodyPr>
          <a:lstStyle/>
          <a:p>
            <a:pPr indent="0" lvl="0" marL="152400" marR="0" rtl="0" algn="just">
              <a:lnSpc>
                <a:spcPct val="94000"/>
              </a:lnSpc>
              <a:spcBef>
                <a:spcPts val="0"/>
              </a:spcBef>
              <a:spcAft>
                <a:spcPts val="0"/>
              </a:spcAft>
              <a:buNone/>
            </a:pPr>
            <a:r>
              <a:rPr b="0" i="0" lang="en-US" sz="3200" u="none" cap="none" strike="noStrike">
                <a:solidFill>
                  <a:schemeClr val="dk1"/>
                </a:solidFill>
                <a:latin typeface="Flamenco"/>
                <a:ea typeface="Flamenco"/>
                <a:cs typeface="Flamenco"/>
                <a:sym typeface="Flamenco"/>
              </a:rPr>
              <a:t>Giải các bài toán liên quan đến diện tích.</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ppt_w</p:attrName>
                                        </p:attrNameLst>
                                      </p:cBhvr>
                                      <p:tavLst>
                                        <p:tav fmla="" tm="0">
                                          <p:val>
                                            <p:strVal val="0"/>
                                          </p:val>
                                        </p:tav>
                                        <p:tav fmla="" tm="100000">
                                          <p:val>
                                            <p:strVal val="#ppt_w"/>
                                          </p:val>
                                        </p:tav>
                                      </p:tavLst>
                                    </p:anim>
                                    <p:anim calcmode="lin" valueType="num">
                                      <p:cBhvr additive="base">
                                        <p:cTn dur="500"/>
                                        <p:tgtEl>
                                          <p:spTgt spid="17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9"/>
          <p:cNvGrpSpPr/>
          <p:nvPr/>
        </p:nvGrpSpPr>
        <p:grpSpPr>
          <a:xfrm>
            <a:off x="-152400" y="-400050"/>
            <a:ext cx="9601200" cy="5714999"/>
            <a:chOff x="1939290" y="-2058427"/>
            <a:chExt cx="9144000" cy="5714999"/>
          </a:xfrm>
        </p:grpSpPr>
        <p:pic>
          <p:nvPicPr>
            <p:cNvPr descr="Top 5 trò chơi học Tiếng Anh cho trẻ em - I CAN READ" id="190" name="Google Shape;190;p9"/>
            <p:cNvPicPr preferRelativeResize="0"/>
            <p:nvPr/>
          </p:nvPicPr>
          <p:blipFill rotWithShape="1">
            <a:blip r:embed="rId3">
              <a:alphaModFix/>
            </a:blip>
            <a:srcRect b="0" l="0" r="0" t="0"/>
            <a:stretch/>
          </p:blipFill>
          <p:spPr>
            <a:xfrm>
              <a:off x="1939290" y="-2058427"/>
              <a:ext cx="9144000" cy="5714999"/>
            </a:xfrm>
            <a:prstGeom prst="rect">
              <a:avLst/>
            </a:prstGeom>
            <a:noFill/>
            <a:ln>
              <a:noFill/>
            </a:ln>
          </p:spPr>
        </p:pic>
        <p:sp>
          <p:nvSpPr>
            <p:cNvPr id="191" name="Google Shape;191;p9"/>
            <p:cNvSpPr/>
            <p:nvPr/>
          </p:nvSpPr>
          <p:spPr>
            <a:xfrm>
              <a:off x="7088744" y="1183353"/>
              <a:ext cx="1032271" cy="1787420"/>
            </a:xfrm>
            <a:custGeom>
              <a:rect b="b" l="l" r="r" t="t"/>
              <a:pathLst>
                <a:path extrusionOk="0" h="1564481" w="757237">
                  <a:moveTo>
                    <a:pt x="192881" y="0"/>
                  </a:moveTo>
                  <a:lnTo>
                    <a:pt x="464344" y="400050"/>
                  </a:lnTo>
                  <a:lnTo>
                    <a:pt x="414337" y="728662"/>
                  </a:lnTo>
                  <a:lnTo>
                    <a:pt x="278606" y="878681"/>
                  </a:lnTo>
                  <a:lnTo>
                    <a:pt x="121444" y="1014412"/>
                  </a:lnTo>
                  <a:lnTo>
                    <a:pt x="0" y="1178719"/>
                  </a:lnTo>
                  <a:lnTo>
                    <a:pt x="14287" y="1350169"/>
                  </a:lnTo>
                  <a:cubicBezTo>
                    <a:pt x="86602" y="1451408"/>
                    <a:pt x="24155" y="1355615"/>
                    <a:pt x="64294" y="1435894"/>
                  </a:cubicBezTo>
                  <a:cubicBezTo>
                    <a:pt x="76000" y="1459306"/>
                    <a:pt x="71078" y="1457325"/>
                    <a:pt x="85725" y="1457325"/>
                  </a:cubicBezTo>
                  <a:lnTo>
                    <a:pt x="171450" y="1514475"/>
                  </a:lnTo>
                  <a:lnTo>
                    <a:pt x="335756" y="1550194"/>
                  </a:lnTo>
                  <a:lnTo>
                    <a:pt x="400050" y="1564481"/>
                  </a:lnTo>
                  <a:lnTo>
                    <a:pt x="728662" y="1443037"/>
                  </a:lnTo>
                  <a:lnTo>
                    <a:pt x="757237" y="1350169"/>
                  </a:lnTo>
                  <a:lnTo>
                    <a:pt x="714375" y="1071562"/>
                  </a:lnTo>
                  <a:lnTo>
                    <a:pt x="592931" y="964406"/>
                  </a:lnTo>
                  <a:lnTo>
                    <a:pt x="485775" y="914400"/>
                  </a:lnTo>
                  <a:lnTo>
                    <a:pt x="521494" y="728662"/>
                  </a:lnTo>
                  <a:lnTo>
                    <a:pt x="578644" y="457200"/>
                  </a:lnTo>
                  <a:lnTo>
                    <a:pt x="564356" y="285750"/>
                  </a:lnTo>
                  <a:lnTo>
                    <a:pt x="307181" y="14287"/>
                  </a:lnTo>
                  <a:lnTo>
                    <a:pt x="285750" y="28575"/>
                  </a:lnTo>
                  <a:lnTo>
                    <a:pt x="192881" y="0"/>
                  </a:lnTo>
                  <a:close/>
                </a:path>
              </a:pathLst>
            </a:custGeom>
            <a:solidFill>
              <a:srgbClr val="D5C264"/>
            </a:solidFill>
            <a:ln cap="flat" cmpd="sng" w="25400">
              <a:solidFill>
                <a:srgbClr val="D5C2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2" name="Google Shape;192;p9"/>
            <p:cNvSpPr/>
            <p:nvPr/>
          </p:nvSpPr>
          <p:spPr>
            <a:xfrm>
              <a:off x="6339840" y="236514"/>
              <a:ext cx="2924175" cy="1038225"/>
            </a:xfrm>
            <a:custGeom>
              <a:rect b="b" l="l" r="r" t="t"/>
              <a:pathLst>
                <a:path extrusionOk="0" h="1038225" w="2924175">
                  <a:moveTo>
                    <a:pt x="4763" y="0"/>
                  </a:moveTo>
                  <a:lnTo>
                    <a:pt x="0" y="80963"/>
                  </a:lnTo>
                  <a:lnTo>
                    <a:pt x="481013" y="590550"/>
                  </a:lnTo>
                  <a:lnTo>
                    <a:pt x="642938" y="795338"/>
                  </a:lnTo>
                  <a:lnTo>
                    <a:pt x="885826" y="919163"/>
                  </a:lnTo>
                  <a:cubicBezTo>
                    <a:pt x="962026" y="922338"/>
                    <a:pt x="1176338" y="1035050"/>
                    <a:pt x="1252538" y="1038225"/>
                  </a:cubicBezTo>
                  <a:lnTo>
                    <a:pt x="1404938" y="976313"/>
                  </a:lnTo>
                  <a:lnTo>
                    <a:pt x="1771650" y="890587"/>
                  </a:lnTo>
                  <a:lnTo>
                    <a:pt x="2028825" y="676275"/>
                  </a:lnTo>
                  <a:lnTo>
                    <a:pt x="2924175" y="319087"/>
                  </a:lnTo>
                  <a:lnTo>
                    <a:pt x="2900363" y="261938"/>
                  </a:lnTo>
                  <a:lnTo>
                    <a:pt x="2624138" y="295275"/>
                  </a:lnTo>
                  <a:lnTo>
                    <a:pt x="2414588" y="361950"/>
                  </a:lnTo>
                  <a:lnTo>
                    <a:pt x="2052637" y="538163"/>
                  </a:lnTo>
                  <a:lnTo>
                    <a:pt x="1719263" y="709613"/>
                  </a:lnTo>
                  <a:lnTo>
                    <a:pt x="1338263" y="828675"/>
                  </a:lnTo>
                  <a:lnTo>
                    <a:pt x="995363" y="809625"/>
                  </a:lnTo>
                  <a:lnTo>
                    <a:pt x="847725" y="738188"/>
                  </a:lnTo>
                  <a:lnTo>
                    <a:pt x="647700" y="619125"/>
                  </a:lnTo>
                  <a:lnTo>
                    <a:pt x="100013" y="42863"/>
                  </a:lnTo>
                  <a:lnTo>
                    <a:pt x="4763" y="0"/>
                  </a:lnTo>
                  <a:close/>
                </a:path>
              </a:pathLst>
            </a:custGeom>
            <a:solidFill>
              <a:srgbClr val="D5C264"/>
            </a:solidFill>
            <a:ln cap="flat" cmpd="sng" w="25400">
              <a:solidFill>
                <a:srgbClr val="D5C26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3" name="Google Shape;193;p9"/>
            <p:cNvSpPr/>
            <p:nvPr/>
          </p:nvSpPr>
          <p:spPr>
            <a:xfrm>
              <a:off x="6406515" y="522257"/>
              <a:ext cx="2895698" cy="2134191"/>
            </a:xfrm>
            <a:custGeom>
              <a:rect b="b" l="l" r="r" t="t"/>
              <a:pathLst>
                <a:path extrusionOk="0" h="1947862" w="2857500">
                  <a:moveTo>
                    <a:pt x="2857500" y="80962"/>
                  </a:moveTo>
                  <a:lnTo>
                    <a:pt x="2490788" y="357187"/>
                  </a:lnTo>
                  <a:lnTo>
                    <a:pt x="2233612" y="509587"/>
                  </a:lnTo>
                  <a:cubicBezTo>
                    <a:pt x="2122487" y="517525"/>
                    <a:pt x="2049463" y="544512"/>
                    <a:pt x="1957388" y="561975"/>
                  </a:cubicBezTo>
                  <a:lnTo>
                    <a:pt x="1557338" y="852487"/>
                  </a:lnTo>
                  <a:lnTo>
                    <a:pt x="1457325" y="1071562"/>
                  </a:lnTo>
                  <a:lnTo>
                    <a:pt x="1028701" y="1609725"/>
                  </a:lnTo>
                  <a:lnTo>
                    <a:pt x="776287" y="1771650"/>
                  </a:lnTo>
                  <a:lnTo>
                    <a:pt x="0" y="1947862"/>
                  </a:lnTo>
                  <a:lnTo>
                    <a:pt x="4762" y="1871662"/>
                  </a:lnTo>
                  <a:cubicBezTo>
                    <a:pt x="179387" y="1849437"/>
                    <a:pt x="149224" y="1836738"/>
                    <a:pt x="519112" y="1781175"/>
                  </a:cubicBezTo>
                  <a:cubicBezTo>
                    <a:pt x="633412" y="1730375"/>
                    <a:pt x="747713" y="1708149"/>
                    <a:pt x="928688" y="1590675"/>
                  </a:cubicBezTo>
                  <a:cubicBezTo>
                    <a:pt x="1133475" y="1401763"/>
                    <a:pt x="1243013" y="1203324"/>
                    <a:pt x="1400175" y="1009649"/>
                  </a:cubicBezTo>
                  <a:lnTo>
                    <a:pt x="1490663" y="771525"/>
                  </a:lnTo>
                  <a:lnTo>
                    <a:pt x="1962151" y="452437"/>
                  </a:lnTo>
                  <a:lnTo>
                    <a:pt x="2281238" y="395285"/>
                  </a:lnTo>
                  <a:lnTo>
                    <a:pt x="2852738" y="0"/>
                  </a:lnTo>
                  <a:lnTo>
                    <a:pt x="2857500" y="80962"/>
                  </a:lnTo>
                  <a:close/>
                </a:path>
              </a:pathLst>
            </a:cu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94" name="Google Shape;194;p9"/>
          <p:cNvSpPr/>
          <p:nvPr>
            <p:ph type="title"/>
          </p:nvPr>
        </p:nvSpPr>
        <p:spPr>
          <a:xfrm>
            <a:off x="7188132" y="3651745"/>
            <a:ext cx="921090" cy="919155"/>
          </a:xfrm>
          <a:prstGeom prst="ellipse">
            <a:avLst/>
          </a:prstGeom>
          <a:solidFill>
            <a:schemeClr val="lt1"/>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US" sz="1800"/>
              <a:t>BẮT ĐẦU</a:t>
            </a:r>
            <a:endParaRPr/>
          </a:p>
        </p:txBody>
      </p:sp>
      <p:pic>
        <p:nvPicPr>
          <p:cNvPr descr="IndiBoy - Thợ săn kho báu chóng mặt [v.1.61] Tải xuống APK MOD Miễn phí cho  Android" id="195" name="Google Shape;195;p9">
            <a:hlinkClick action="ppaction://hlinksldjump" r:id="rId4"/>
          </p:cNvPr>
          <p:cNvPicPr preferRelativeResize="0"/>
          <p:nvPr/>
        </p:nvPicPr>
        <p:blipFill rotWithShape="1">
          <a:blip r:embed="rId5">
            <a:alphaModFix/>
          </a:blip>
          <a:srcRect b="0" l="0" r="0" t="0"/>
          <a:stretch/>
        </p:blipFill>
        <p:spPr>
          <a:xfrm>
            <a:off x="5918835" y="911996"/>
            <a:ext cx="1285875" cy="1285875"/>
          </a:xfrm>
          <a:prstGeom prst="rect">
            <a:avLst/>
          </a:prstGeom>
          <a:noFill/>
          <a:ln>
            <a:noFill/>
          </a:ln>
        </p:spPr>
      </p:pic>
      <p:pic>
        <p:nvPicPr>
          <p:cNvPr descr="Rương Kho Báu Hình ảnh | Định dạng hình ảnh PSD 401172835| vn.lovepik.com" id="196" name="Google Shape;196;p9">
            <a:hlinkClick action="ppaction://hlinksldjump" r:id="rId6"/>
          </p:cNvPr>
          <p:cNvPicPr preferRelativeResize="0"/>
          <p:nvPr/>
        </p:nvPicPr>
        <p:blipFill rotWithShape="1">
          <a:blip r:embed="rId7">
            <a:alphaModFix/>
          </a:blip>
          <a:srcRect b="0" l="0" r="0" t="0"/>
          <a:stretch/>
        </p:blipFill>
        <p:spPr>
          <a:xfrm>
            <a:off x="1502740" y="287547"/>
            <a:ext cx="1919897" cy="1607344"/>
          </a:xfrm>
          <a:prstGeom prst="rect">
            <a:avLst/>
          </a:prstGeom>
          <a:noFill/>
          <a:ln>
            <a:noFill/>
          </a:ln>
        </p:spPr>
      </p:pic>
      <p:pic>
        <p:nvPicPr>
          <p:cNvPr descr="Hình ảnh Rương Kho Báu Thời Trang Rương Kho Báu Sáng Tạo Rương Kho Báu Màu  Nâu Rương Kho Báu Ba Chiều, Kho Báu Ngực Clipart, Kho Báu Thời Trang, Rương  Kho" id="197" name="Google Shape;197;p9">
            <a:hlinkClick action="ppaction://hlinksldjump" r:id="rId8"/>
          </p:cNvPr>
          <p:cNvPicPr preferRelativeResize="0"/>
          <p:nvPr/>
        </p:nvPicPr>
        <p:blipFill rotWithShape="1">
          <a:blip r:embed="rId9">
            <a:alphaModFix/>
          </a:blip>
          <a:srcRect b="0" l="0" r="0" t="0"/>
          <a:stretch/>
        </p:blipFill>
        <p:spPr>
          <a:xfrm>
            <a:off x="2743200" y="3273930"/>
            <a:ext cx="2396729" cy="1507331"/>
          </a:xfrm>
          <a:prstGeom prst="rect">
            <a:avLst/>
          </a:prstGeom>
          <a:noFill/>
          <a:ln>
            <a:noFill/>
          </a:ln>
        </p:spPr>
      </p:pic>
      <p:sp>
        <p:nvSpPr>
          <p:cNvPr id="198" name="Google Shape;198;p9"/>
          <p:cNvSpPr txBox="1"/>
          <p:nvPr/>
        </p:nvSpPr>
        <p:spPr>
          <a:xfrm>
            <a:off x="1609725" y="-115478"/>
            <a:ext cx="57150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Redressed"/>
              <a:buNone/>
            </a:pPr>
            <a:r>
              <a:rPr b="0" i="0" lang="en-US" sz="4400" u="none" cap="none" strike="noStrike">
                <a:solidFill>
                  <a:schemeClr val="lt1"/>
                </a:solidFill>
                <a:latin typeface="Flamenco"/>
                <a:ea typeface="Flamenco"/>
                <a:cs typeface="Flamenco"/>
                <a:sym typeface="Flamenco"/>
              </a:rPr>
              <a:t>TRUY TÌM KHO BÁU</a:t>
            </a:r>
            <a:endParaRPr/>
          </a:p>
        </p:txBody>
      </p:sp>
      <p:grpSp>
        <p:nvGrpSpPr>
          <p:cNvPr id="199" name="Google Shape;199;p9"/>
          <p:cNvGrpSpPr/>
          <p:nvPr/>
        </p:nvGrpSpPr>
        <p:grpSpPr>
          <a:xfrm>
            <a:off x="6649562" y="2583543"/>
            <a:ext cx="1483676" cy="1300100"/>
            <a:chOff x="6649562" y="2583543"/>
            <a:chExt cx="1483676" cy="1300100"/>
          </a:xfrm>
        </p:grpSpPr>
        <p:pic>
          <p:nvPicPr>
            <p:cNvPr id="200" name="Google Shape;200;p9"/>
            <p:cNvPicPr preferRelativeResize="0"/>
            <p:nvPr/>
          </p:nvPicPr>
          <p:blipFill rotWithShape="1">
            <a:blip r:embed="rId10">
              <a:alphaModFix/>
            </a:blip>
            <a:srcRect b="0" l="0" r="0" t="0"/>
            <a:stretch/>
          </p:blipFill>
          <p:spPr>
            <a:xfrm flipH="1">
              <a:off x="6649562" y="2583543"/>
              <a:ext cx="1483676" cy="1300100"/>
            </a:xfrm>
            <a:prstGeom prst="rect">
              <a:avLst/>
            </a:prstGeom>
            <a:noFill/>
            <a:ln>
              <a:noFill/>
            </a:ln>
          </p:spPr>
        </p:pic>
        <p:pic>
          <p:nvPicPr>
            <p:cNvPr id="201" name="Google Shape;201;p9"/>
            <p:cNvPicPr preferRelativeResize="0"/>
            <p:nvPr/>
          </p:nvPicPr>
          <p:blipFill rotWithShape="1">
            <a:blip r:embed="rId11">
              <a:alphaModFix/>
            </a:blip>
            <a:srcRect b="0" l="0" r="0" t="0"/>
            <a:stretch/>
          </p:blipFill>
          <p:spPr>
            <a:xfrm flipH="1">
              <a:off x="6649562" y="2583543"/>
              <a:ext cx="1483676" cy="1300100"/>
            </a:xfrm>
            <a:prstGeom prst="rect">
              <a:avLst/>
            </a:prstGeom>
            <a:noFill/>
            <a:ln>
              <a:noFill/>
            </a:ln>
          </p:spPr>
        </p:pic>
        <p:pic>
          <p:nvPicPr>
            <p:cNvPr descr="Les petits explorateurs | Safari kids, Cartoon illustration, Boy cartoon  characters" id="202" name="Google Shape;202;p9"/>
            <p:cNvPicPr preferRelativeResize="0"/>
            <p:nvPr/>
          </p:nvPicPr>
          <p:blipFill rotWithShape="1">
            <a:blip r:embed="rId12">
              <a:alphaModFix/>
            </a:blip>
            <a:srcRect b="0" l="0" r="60735" t="0"/>
            <a:stretch/>
          </p:blipFill>
          <p:spPr>
            <a:xfrm flipH="1">
              <a:off x="6971709" y="2948115"/>
              <a:ext cx="391214" cy="607092"/>
            </a:xfrm>
            <a:prstGeom prst="rect">
              <a:avLst/>
            </a:prstGeom>
            <a:noFill/>
            <a:ln>
              <a:noFill/>
            </a:ln>
          </p:spPr>
        </p:pic>
        <p:pic>
          <p:nvPicPr>
            <p:cNvPr descr="Les petits explorateurs | Safari kids, Cartoon illustration, Boy cartoon  characters" id="203" name="Google Shape;203;p9"/>
            <p:cNvPicPr preferRelativeResize="0"/>
            <p:nvPr/>
          </p:nvPicPr>
          <p:blipFill rotWithShape="1">
            <a:blip r:embed="rId12">
              <a:alphaModFix/>
            </a:blip>
            <a:srcRect b="0" l="52093" r="0" t="0"/>
            <a:stretch/>
          </p:blipFill>
          <p:spPr>
            <a:xfrm>
              <a:off x="7489893" y="2919721"/>
              <a:ext cx="477316" cy="607090"/>
            </a:xfrm>
            <a:prstGeom prst="rect">
              <a:avLst/>
            </a:prstGeom>
            <a:noFill/>
            <a:ln>
              <a:noFill/>
            </a:ln>
          </p:spPr>
        </p:pic>
        <p:pic>
          <p:nvPicPr>
            <p:cNvPr descr="Man Cartoon png download - 402*832 - Free Transparent National  Archaeological Museum png Download. - CleanPNG / KissPNG" id="204" name="Google Shape;204;p9"/>
            <p:cNvPicPr preferRelativeResize="0"/>
            <p:nvPr/>
          </p:nvPicPr>
          <p:blipFill rotWithShape="1">
            <a:blip r:embed="rId13">
              <a:alphaModFix/>
            </a:blip>
            <a:srcRect b="0" l="25410" r="27248" t="1239"/>
            <a:stretch/>
          </p:blipFill>
          <p:spPr>
            <a:xfrm>
              <a:off x="7252190" y="2969402"/>
              <a:ext cx="510140" cy="809822"/>
            </a:xfrm>
            <a:prstGeom prst="rect">
              <a:avLst/>
            </a:prstGeom>
            <a:noFill/>
            <a:ln>
              <a:noFill/>
            </a:ln>
          </p:spPr>
        </p:pic>
      </p:grpSp>
      <p:pic>
        <p:nvPicPr>
          <p:cNvPr id="205" name="Google Shape;205;p9">
            <a:hlinkClick action="ppaction://hlinksldjump" r:id="rId14"/>
          </p:cNvPr>
          <p:cNvPicPr preferRelativeResize="0"/>
          <p:nvPr/>
        </p:nvPicPr>
        <p:blipFill rotWithShape="1">
          <a:blip r:embed="rId15">
            <a:alphaModFix/>
          </a:blip>
          <a:srcRect b="0" l="0" r="0" t="0"/>
          <a:stretch/>
        </p:blipFill>
        <p:spPr>
          <a:xfrm flipH="1">
            <a:off x="144246" y="4091310"/>
            <a:ext cx="1421085" cy="1075679"/>
          </a:xfrm>
          <a:custGeom>
            <a:rect b="b" l="l" r="r" t="t"/>
            <a:pathLst>
              <a:path extrusionOk="0" h="1300100" w="1483676">
                <a:moveTo>
                  <a:pt x="1483676" y="0"/>
                </a:moveTo>
                <a:lnTo>
                  <a:pt x="0" y="0"/>
                </a:lnTo>
                <a:lnTo>
                  <a:pt x="0" y="1300100"/>
                </a:lnTo>
                <a:lnTo>
                  <a:pt x="1483676" y="1300100"/>
                </a:lnTo>
                <a:close/>
              </a:path>
            </a:pathLst>
          </a:custGeom>
          <a:noFill/>
          <a:ln>
            <a:noFill/>
          </a:ln>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ppt_w</p:attrName>
                                        </p:attrNameLst>
                                      </p:cBhvr>
                                      <p:tavLst>
                                        <p:tav fmla="" tm="0">
                                          <p:val>
                                            <p:strVal val="0"/>
                                          </p:val>
                                        </p:tav>
                                        <p:tav fmla="" tm="100000">
                                          <p:val>
                                            <p:strVal val="#ppt_w"/>
                                          </p:val>
                                        </p:tav>
                                      </p:tavLst>
                                    </p:anim>
                                    <p:anim calcmode="lin" valueType="num">
                                      <p:cBhvr additive="base">
                                        <p:cTn dur="1000"/>
                                        <p:tgtEl>
                                          <p:spTgt spid="1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500"/>
                                        <p:tgtEl>
                                          <p:spTgt spid="195"/>
                                        </p:tgtEl>
                                        <p:attrNameLst>
                                          <p:attrName>ppt_w</p:attrName>
                                        </p:attrNameLst>
                                      </p:cBhvr>
                                      <p:tavLst>
                                        <p:tav fmla="" tm="0">
                                          <p:val>
                                            <p:strVal val="#ppt_w"/>
                                          </p:val>
                                        </p:tav>
                                        <p:tav fmla="" tm="100000">
                                          <p:val>
                                            <p:strVal val="0"/>
                                          </p:val>
                                        </p:tav>
                                      </p:tavLst>
                                    </p:anim>
                                    <p:anim calcmode="lin" valueType="num">
                                      <p:cBhvr additive="base">
                                        <p:cTn dur="500"/>
                                        <p:tgtEl>
                                          <p:spTgt spid="195"/>
                                        </p:tgtEl>
                                        <p:attrNameLst>
                                          <p:attrName>ppt_h</p:attrName>
                                        </p:attrNameLst>
                                      </p:cBhvr>
                                      <p:tavLst>
                                        <p:tav fmla="" tm="0">
                                          <p:val>
                                            <p:strVal val="#ppt_h"/>
                                          </p:val>
                                        </p:tav>
                                        <p:tav fmla="" tm="100000">
                                          <p:val>
                                            <p:strVal val="0"/>
                                          </p:val>
                                        </p:tav>
                                      </p:tavLst>
                                    </p:anim>
                                    <p:set>
                                      <p:cBhvr>
                                        <p:cTn dur="1" fill="hold">
                                          <p:stCondLst>
                                            <p:cond delay="5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500"/>
                                        <p:tgtEl>
                                          <p:spTgt spid="197"/>
                                        </p:tgtEl>
                                        <p:attrNameLst>
                                          <p:attrName>ppt_w</p:attrName>
                                        </p:attrNameLst>
                                      </p:cBhvr>
                                      <p:tavLst>
                                        <p:tav fmla="" tm="0">
                                          <p:val>
                                            <p:strVal val="#ppt_w"/>
                                          </p:val>
                                        </p:tav>
                                        <p:tav fmla="" tm="100000">
                                          <p:val>
                                            <p:strVal val="0"/>
                                          </p:val>
                                        </p:tav>
                                      </p:tavLst>
                                    </p:anim>
                                    <p:anim calcmode="lin" valueType="num">
                                      <p:cBhvr additive="base">
                                        <p:cTn dur="500"/>
                                        <p:tgtEl>
                                          <p:spTgt spid="197"/>
                                        </p:tgtEl>
                                        <p:attrNameLst>
                                          <p:attrName>ppt_h</p:attrName>
                                        </p:attrNameLst>
                                      </p:cBhvr>
                                      <p:tavLst>
                                        <p:tav fmla="" tm="0">
                                          <p:val>
                                            <p:strVal val="#ppt_h"/>
                                          </p:val>
                                        </p:tav>
                                        <p:tav fmla="" tm="100000">
                                          <p:val>
                                            <p:strVal val="0"/>
                                          </p:val>
                                        </p:tav>
                                      </p:tavLst>
                                    </p:anim>
                                    <p:set>
                                      <p:cBhvr>
                                        <p:cTn dur="1" fill="hold">
                                          <p:stCondLst>
                                            <p:cond delay="500"/>
                                          </p:stCondLst>
                                        </p:cTn>
                                        <p:tgtEl>
                                          <p:spTgt spid="1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500"/>
                                  </p:stCondLst>
                                  <p:childTnLst>
                                    <p:anim calcmode="lin" valueType="num">
                                      <p:cBhvr additive="base">
                                        <p:cTn dur="500"/>
                                        <p:tgtEl>
                                          <p:spTgt spid="196"/>
                                        </p:tgtEl>
                                        <p:attrNameLst>
                                          <p:attrName>ppt_w</p:attrName>
                                        </p:attrNameLst>
                                      </p:cBhvr>
                                      <p:tavLst>
                                        <p:tav fmla="" tm="0">
                                          <p:val>
                                            <p:strVal val="#ppt_w"/>
                                          </p:val>
                                        </p:tav>
                                        <p:tav fmla="" tm="100000">
                                          <p:val>
                                            <p:strVal val="0"/>
                                          </p:val>
                                        </p:tav>
                                      </p:tavLst>
                                    </p:anim>
                                    <p:anim calcmode="lin" valueType="num">
                                      <p:cBhvr additive="base">
                                        <p:cTn dur="500"/>
                                        <p:tgtEl>
                                          <p:spTgt spid="196"/>
                                        </p:tgtEl>
                                        <p:attrNameLst>
                                          <p:attrName>ppt_h</p:attrName>
                                        </p:attrNameLst>
                                      </p:cBhvr>
                                      <p:tavLst>
                                        <p:tav fmla="" tm="0">
                                          <p:val>
                                            <p:strVal val="#ppt_h"/>
                                          </p:val>
                                        </p:tav>
                                        <p:tav fmla="" tm="100000">
                                          <p:val>
                                            <p:strVal val="0"/>
                                          </p:val>
                                        </p:tav>
                                      </p:tavLst>
                                    </p:anim>
                                    <p:set>
                                      <p:cBhvr>
                                        <p:cTn dur="1" fill="hold">
                                          <p:stCondLst>
                                            <p:cond delay="500"/>
                                          </p:stCondLst>
                                        </p:cTn>
                                        <p:tgtEl>
                                          <p:spTgt spid="19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coreProperties>
</file>