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62" r:id="rId2"/>
    <p:sldId id="284" r:id="rId3"/>
    <p:sldId id="283" r:id="rId4"/>
    <p:sldId id="285" r:id="rId5"/>
    <p:sldId id="286" r:id="rId6"/>
    <p:sldId id="287" r:id="rId7"/>
    <p:sldId id="288" r:id="rId8"/>
    <p:sldId id="261" r:id="rId9"/>
    <p:sldId id="289" r:id="rId10"/>
    <p:sldId id="290" r:id="rId11"/>
    <p:sldId id="291" r:id="rId12"/>
    <p:sldId id="292" r:id="rId13"/>
    <p:sldId id="270" r:id="rId14"/>
    <p:sldId id="260" r:id="rId15"/>
    <p:sldId id="295" r:id="rId16"/>
    <p:sldId id="269" r:id="rId17"/>
    <p:sldId id="293" r:id="rId18"/>
    <p:sldId id="294" r:id="rId19"/>
    <p:sldId id="263" r:id="rId20"/>
    <p:sldId id="297" r:id="rId21"/>
    <p:sldId id="298" r:id="rId22"/>
    <p:sldId id="296" r:id="rId23"/>
    <p:sldId id="299" r:id="rId24"/>
    <p:sldId id="300" r:id="rId25"/>
    <p:sldId id="301" r:id="rId26"/>
    <p:sldId id="302" r:id="rId27"/>
    <p:sldId id="303" r:id="rId28"/>
    <p:sldId id="304" r:id="rId29"/>
    <p:sldId id="305" r:id="rId30"/>
    <p:sldId id="306" r:id="rId31"/>
    <p:sldId id="307" r:id="rId32"/>
    <p:sldId id="276" r:id="rId33"/>
    <p:sldId id="308" r:id="rId34"/>
    <p:sldId id="310" r:id="rId35"/>
    <p:sldId id="309" r:id="rId36"/>
    <p:sldId id="259" r:id="rId37"/>
  </p:sldIdLst>
  <p:sldSz cx="12192000" cy="6858000"/>
  <p:notesSz cx="6858000" cy="91440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FF1CB"/>
    <a:srgbClr val="139F4E"/>
    <a:srgbClr val="D7F8E7"/>
    <a:srgbClr val="FFFFFF"/>
    <a:srgbClr val="4F81BD"/>
    <a:srgbClr val="269F48"/>
    <a:srgbClr val="47984B"/>
    <a:srgbClr val="F8F8F8"/>
    <a:srgbClr val="59D3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83" autoAdjust="0"/>
    <p:restoredTop sz="94660"/>
  </p:normalViewPr>
  <p:slideViewPr>
    <p:cSldViewPr snapToGrid="0">
      <p:cViewPr>
        <p:scale>
          <a:sx n="50" d="100"/>
          <a:sy n="50" d="100"/>
        </p:scale>
        <p:origin x="1300"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4D89-3A69-4D0B-8706-7E12EE2F1DE0}" type="datetimeFigureOut">
              <a:rPr lang="zh-CN" altLang="en-US" smtClean="0"/>
              <a:t>2021/10/6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EE733-4D92-4827-87ED-802C0430BE13}" type="slidenum">
              <a:rPr lang="zh-CN" altLang="en-US" smtClean="0"/>
              <a:t>‹#›</a:t>
            </a:fld>
            <a:endParaRPr lang="zh-CN" altLang="en-US"/>
          </a:p>
        </p:txBody>
      </p:sp>
    </p:spTree>
    <p:extLst>
      <p:ext uri="{BB962C8B-B14F-4D97-AF65-F5344CB8AC3E}">
        <p14:creationId xmlns:p14="http://schemas.microsoft.com/office/powerpoint/2010/main" val="7656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a:t>
            </a:fld>
            <a:endParaRPr lang="zh-CN" altLang="en-US"/>
          </a:p>
        </p:txBody>
      </p:sp>
    </p:spTree>
    <p:extLst>
      <p:ext uri="{BB962C8B-B14F-4D97-AF65-F5344CB8AC3E}">
        <p14:creationId xmlns:p14="http://schemas.microsoft.com/office/powerpoint/2010/main" val="3483607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17</a:t>
            </a:fld>
            <a:endParaRPr lang="zh-CN" altLang="en-US"/>
          </a:p>
        </p:txBody>
      </p:sp>
    </p:spTree>
    <p:extLst>
      <p:ext uri="{BB962C8B-B14F-4D97-AF65-F5344CB8AC3E}">
        <p14:creationId xmlns:p14="http://schemas.microsoft.com/office/powerpoint/2010/main" val="2187133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18</a:t>
            </a:fld>
            <a:endParaRPr lang="zh-CN" altLang="en-US"/>
          </a:p>
        </p:txBody>
      </p:sp>
    </p:spTree>
    <p:extLst>
      <p:ext uri="{BB962C8B-B14F-4D97-AF65-F5344CB8AC3E}">
        <p14:creationId xmlns:p14="http://schemas.microsoft.com/office/powerpoint/2010/main" val="425031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19</a:t>
            </a:fld>
            <a:endParaRPr lang="zh-CN" altLang="en-US"/>
          </a:p>
        </p:txBody>
      </p:sp>
    </p:spTree>
    <p:extLst>
      <p:ext uri="{BB962C8B-B14F-4D97-AF65-F5344CB8AC3E}">
        <p14:creationId xmlns:p14="http://schemas.microsoft.com/office/powerpoint/2010/main" val="187509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24</a:t>
            </a:fld>
            <a:endParaRPr lang="zh-CN" altLang="en-US"/>
          </a:p>
        </p:txBody>
      </p:sp>
    </p:spTree>
    <p:extLst>
      <p:ext uri="{BB962C8B-B14F-4D97-AF65-F5344CB8AC3E}">
        <p14:creationId xmlns:p14="http://schemas.microsoft.com/office/powerpoint/2010/main" val="137603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26</a:t>
            </a:fld>
            <a:endParaRPr lang="zh-CN" altLang="en-US"/>
          </a:p>
        </p:txBody>
      </p:sp>
    </p:spTree>
    <p:extLst>
      <p:ext uri="{BB962C8B-B14F-4D97-AF65-F5344CB8AC3E}">
        <p14:creationId xmlns:p14="http://schemas.microsoft.com/office/powerpoint/2010/main" val="120835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28</a:t>
            </a:fld>
            <a:endParaRPr lang="zh-CN" altLang="en-US"/>
          </a:p>
        </p:txBody>
      </p:sp>
    </p:spTree>
    <p:extLst>
      <p:ext uri="{BB962C8B-B14F-4D97-AF65-F5344CB8AC3E}">
        <p14:creationId xmlns:p14="http://schemas.microsoft.com/office/powerpoint/2010/main" val="255682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30</a:t>
            </a:fld>
            <a:endParaRPr lang="zh-CN" altLang="en-US"/>
          </a:p>
        </p:txBody>
      </p:sp>
    </p:spTree>
    <p:extLst>
      <p:ext uri="{BB962C8B-B14F-4D97-AF65-F5344CB8AC3E}">
        <p14:creationId xmlns:p14="http://schemas.microsoft.com/office/powerpoint/2010/main" val="3021014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31</a:t>
            </a:fld>
            <a:endParaRPr lang="zh-CN" altLang="en-US"/>
          </a:p>
        </p:txBody>
      </p:sp>
    </p:spTree>
    <p:extLst>
      <p:ext uri="{BB962C8B-B14F-4D97-AF65-F5344CB8AC3E}">
        <p14:creationId xmlns:p14="http://schemas.microsoft.com/office/powerpoint/2010/main" val="3058688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32</a:t>
            </a:fld>
            <a:endParaRPr lang="zh-CN" altLang="en-US"/>
          </a:p>
        </p:txBody>
      </p:sp>
    </p:spTree>
    <p:extLst>
      <p:ext uri="{BB962C8B-B14F-4D97-AF65-F5344CB8AC3E}">
        <p14:creationId xmlns:p14="http://schemas.microsoft.com/office/powerpoint/2010/main" val="4281511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34</a:t>
            </a:fld>
            <a:endParaRPr lang="zh-CN" altLang="en-US"/>
          </a:p>
        </p:txBody>
      </p:sp>
    </p:spTree>
    <p:extLst>
      <p:ext uri="{BB962C8B-B14F-4D97-AF65-F5344CB8AC3E}">
        <p14:creationId xmlns:p14="http://schemas.microsoft.com/office/powerpoint/2010/main" val="3029991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3</a:t>
            </a:fld>
            <a:endParaRPr lang="zh-CN" altLang="en-US"/>
          </a:p>
        </p:txBody>
      </p:sp>
    </p:spTree>
    <p:extLst>
      <p:ext uri="{BB962C8B-B14F-4D97-AF65-F5344CB8AC3E}">
        <p14:creationId xmlns:p14="http://schemas.microsoft.com/office/powerpoint/2010/main" val="4184285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36</a:t>
            </a:fld>
            <a:endParaRPr lang="zh-CN" altLang="en-US"/>
          </a:p>
        </p:txBody>
      </p:sp>
    </p:spTree>
    <p:extLst>
      <p:ext uri="{BB962C8B-B14F-4D97-AF65-F5344CB8AC3E}">
        <p14:creationId xmlns:p14="http://schemas.microsoft.com/office/powerpoint/2010/main" val="64717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5</a:t>
            </a:fld>
            <a:endParaRPr lang="zh-CN" altLang="en-US"/>
          </a:p>
        </p:txBody>
      </p:sp>
    </p:spTree>
    <p:extLst>
      <p:ext uri="{BB962C8B-B14F-4D97-AF65-F5344CB8AC3E}">
        <p14:creationId xmlns:p14="http://schemas.microsoft.com/office/powerpoint/2010/main" val="39398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7</a:t>
            </a:fld>
            <a:endParaRPr lang="zh-CN" altLang="en-US"/>
          </a:p>
        </p:txBody>
      </p:sp>
    </p:spTree>
    <p:extLst>
      <p:ext uri="{BB962C8B-B14F-4D97-AF65-F5344CB8AC3E}">
        <p14:creationId xmlns:p14="http://schemas.microsoft.com/office/powerpoint/2010/main" val="929607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8</a:t>
            </a:fld>
            <a:endParaRPr lang="zh-CN" altLang="en-US"/>
          </a:p>
        </p:txBody>
      </p:sp>
    </p:spTree>
    <p:extLst>
      <p:ext uri="{BB962C8B-B14F-4D97-AF65-F5344CB8AC3E}">
        <p14:creationId xmlns:p14="http://schemas.microsoft.com/office/powerpoint/2010/main" val="422208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11</a:t>
            </a:fld>
            <a:endParaRPr lang="zh-CN" altLang="en-US"/>
          </a:p>
        </p:txBody>
      </p:sp>
    </p:spTree>
    <p:extLst>
      <p:ext uri="{BB962C8B-B14F-4D97-AF65-F5344CB8AC3E}">
        <p14:creationId xmlns:p14="http://schemas.microsoft.com/office/powerpoint/2010/main" val="289244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13</a:t>
            </a:fld>
            <a:endParaRPr lang="zh-CN" altLang="en-US"/>
          </a:p>
        </p:txBody>
      </p:sp>
    </p:spTree>
    <p:extLst>
      <p:ext uri="{BB962C8B-B14F-4D97-AF65-F5344CB8AC3E}">
        <p14:creationId xmlns:p14="http://schemas.microsoft.com/office/powerpoint/2010/main" val="189986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14</a:t>
            </a:fld>
            <a:endParaRPr lang="zh-CN" altLang="en-US"/>
          </a:p>
        </p:txBody>
      </p:sp>
    </p:spTree>
    <p:extLst>
      <p:ext uri="{BB962C8B-B14F-4D97-AF65-F5344CB8AC3E}">
        <p14:creationId xmlns:p14="http://schemas.microsoft.com/office/powerpoint/2010/main" val="3037465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16</a:t>
            </a:fld>
            <a:endParaRPr lang="zh-CN" altLang="en-US"/>
          </a:p>
        </p:txBody>
      </p:sp>
    </p:spTree>
    <p:extLst>
      <p:ext uri="{BB962C8B-B14F-4D97-AF65-F5344CB8AC3E}">
        <p14:creationId xmlns:p14="http://schemas.microsoft.com/office/powerpoint/2010/main" val="143548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997F10-ECDF-44E9-83DB-A1EB0107590F}"/>
              </a:ext>
            </a:extLst>
          </p:cNvPr>
          <p:cNvSpPr/>
          <p:nvPr userDrawn="1"/>
        </p:nvSpPr>
        <p:spPr>
          <a:xfrm>
            <a:off x="184290" y="179494"/>
            <a:ext cx="11906109" cy="6492668"/>
          </a:xfrm>
          <a:prstGeom prst="rect">
            <a:avLst/>
          </a:prstGeom>
          <a:blipFill dpi="0" rotWithShape="1">
            <a:blip r:embed="rId3">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
            <a:extLst>
              <a:ext uri="{FF2B5EF4-FFF2-40B4-BE49-F238E27FC236}">
                <a16:creationId xmlns:a16="http://schemas.microsoft.com/office/drawing/2014/main" id="{1F833EC4-E2F9-4549-A464-40B7E5EEA6FD}"/>
              </a:ext>
            </a:extLst>
          </p:cNvPr>
          <p:cNvGrpSpPr/>
          <p:nvPr userDrawn="1"/>
        </p:nvGrpSpPr>
        <p:grpSpPr>
          <a:xfrm>
            <a:off x="0" y="0"/>
            <a:ext cx="12309881" cy="6858000"/>
            <a:chOff x="0" y="0"/>
            <a:chExt cx="12309881" cy="6858000"/>
          </a:xfrm>
        </p:grpSpPr>
        <p:pic>
          <p:nvPicPr>
            <p:cNvPr id="3" name="图片 2">
              <a:extLst>
                <a:ext uri="{FF2B5EF4-FFF2-40B4-BE49-F238E27FC236}">
                  <a16:creationId xmlns:a16="http://schemas.microsoft.com/office/drawing/2014/main" id="{C990D388-9074-4BA5-80A8-223201409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4"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C5ADCA99-DAF4-4291-84A9-6E7BE64800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1" t="71037" r="529" b="3042"/>
            <a:stretch/>
          </p:blipFill>
          <p:spPr>
            <a:xfrm>
              <a:off x="8904514" y="5528668"/>
              <a:ext cx="3405367" cy="1329332"/>
            </a:xfrm>
            <a:prstGeom prst="rect">
              <a:avLst/>
            </a:prstGeom>
          </p:spPr>
        </p:pic>
        <p:grpSp>
          <p:nvGrpSpPr>
            <p:cNvPr id="6" name="组合 5">
              <a:extLst>
                <a:ext uri="{FF2B5EF4-FFF2-40B4-BE49-F238E27FC236}">
                  <a16:creationId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9" name="矩形: 圆角 8">
                <a:extLst>
                  <a:ext uri="{FF2B5EF4-FFF2-40B4-BE49-F238E27FC236}">
                    <a16:creationId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小考拉体" panose="02000503000000000000" pitchFamily="2" charset="-122"/>
                    <a:ea typeface="小考拉体" panose="02000503000000000000" pitchFamily="2" charset="-122"/>
                  </a:rPr>
                  <a:t>请在此输入标题</a:t>
                </a:r>
              </a:p>
            </p:txBody>
          </p:sp>
          <p:sp>
            <p:nvSpPr>
              <p:cNvPr id="10"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E3B6CFF1-6C5F-4973-8039-0FDC3B0DAA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4" t="41607" r="74503" b="49783"/>
            <a:stretch/>
          </p:blipFill>
          <p:spPr>
            <a:xfrm>
              <a:off x="7381524" y="609676"/>
              <a:ext cx="837659" cy="527951"/>
            </a:xfrm>
            <a:prstGeom prst="rect">
              <a:avLst/>
            </a:prstGeom>
          </p:spPr>
        </p:pic>
        <p:pic>
          <p:nvPicPr>
            <p:cNvPr id="8" name="图片 7">
              <a:extLst>
                <a:ext uri="{FF2B5EF4-FFF2-40B4-BE49-F238E27FC236}">
                  <a16:creationId xmlns:a16="http://schemas.microsoft.com/office/drawing/2014/main" id="{E168D529-666E-4291-9C8B-749359008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4" t="41607" r="74503" b="49783"/>
            <a:stretch/>
          </p:blipFill>
          <p:spPr>
            <a:xfrm>
              <a:off x="3923800" y="185838"/>
              <a:ext cx="837659" cy="527951"/>
            </a:xfrm>
            <a:prstGeom prst="rect">
              <a:avLst/>
            </a:prstGeom>
          </p:spPr>
        </p:pic>
      </p:grpSp>
      <p:sp>
        <p:nvSpPr>
          <p:cNvPr id="12" name="Oval 11">
            <a:extLst>
              <a:ext uri="{FF2B5EF4-FFF2-40B4-BE49-F238E27FC236}">
                <a16:creationId xmlns:a16="http://schemas.microsoft.com/office/drawing/2014/main" id="{7167E8DA-3407-4E4E-80C8-40CDBF7A1A14}"/>
              </a:ext>
            </a:extLst>
          </p:cNvPr>
          <p:cNvSpPr/>
          <p:nvPr userDrawn="1"/>
        </p:nvSpPr>
        <p:spPr>
          <a:xfrm>
            <a:off x="-1769165" y="387626"/>
            <a:ext cx="1620078" cy="1639957"/>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gi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gi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gi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gi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C2F792A-0BF2-46C7-BB40-7EC6AE613B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13" name="矩形: 圆顶角 12">
            <a:extLst>
              <a:ext uri="{FF2B5EF4-FFF2-40B4-BE49-F238E27FC236}">
                <a16:creationId xmlns:a16="http://schemas.microsoft.com/office/drawing/2014/main" id="{A4BA7F69-66DA-4B38-AC09-8359B9F421EF}"/>
              </a:ext>
            </a:extLst>
          </p:cNvPr>
          <p:cNvSpPr/>
          <p:nvPr/>
        </p:nvSpPr>
        <p:spPr>
          <a:xfrm rot="5400000">
            <a:off x="4408199" y="-2231576"/>
            <a:ext cx="3375602" cy="11321151"/>
          </a:xfrm>
          <a:prstGeom prst="round2SameRect">
            <a:avLst>
              <a:gd name="adj1" fmla="val 44276"/>
              <a:gd name="adj2" fmla="val 46030"/>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E2D3FE59-A997-4A6C-A18F-B840F249C6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1" t="71037" r="529" b="3042"/>
          <a:stretch/>
        </p:blipFill>
        <p:spPr>
          <a:xfrm>
            <a:off x="7652657" y="5005992"/>
            <a:ext cx="4744310" cy="1852007"/>
          </a:xfrm>
          <a:prstGeom prst="rect">
            <a:avLst/>
          </a:prstGeom>
        </p:spPr>
      </p:pic>
      <p:pic>
        <p:nvPicPr>
          <p:cNvPr id="15" name="图片 14">
            <a:extLst>
              <a:ext uri="{FF2B5EF4-FFF2-40B4-BE49-F238E27FC236}">
                <a16:creationId xmlns:a16="http://schemas.microsoft.com/office/drawing/2014/main" id="{46595F2E-0053-46B4-BFBC-8C6BF251E7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889" y="246680"/>
            <a:ext cx="2534514" cy="2309772"/>
          </a:xfrm>
          <a:prstGeom prst="rect">
            <a:avLst/>
          </a:prstGeom>
        </p:spPr>
      </p:pic>
      <p:pic>
        <p:nvPicPr>
          <p:cNvPr id="17" name="图片 16">
            <a:extLst>
              <a:ext uri="{FF2B5EF4-FFF2-40B4-BE49-F238E27FC236}">
                <a16:creationId xmlns:a16="http://schemas.microsoft.com/office/drawing/2014/main" id="{AE044449-805B-4F75-8926-637B4628EC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4" t="41607" r="74503" b="49783"/>
          <a:stretch/>
        </p:blipFill>
        <p:spPr>
          <a:xfrm>
            <a:off x="9410226" y="1112591"/>
            <a:ext cx="2346350" cy="1478833"/>
          </a:xfrm>
          <a:prstGeom prst="rect">
            <a:avLst/>
          </a:prstGeom>
        </p:spPr>
      </p:pic>
      <p:pic>
        <p:nvPicPr>
          <p:cNvPr id="18" name="图片 17">
            <a:extLst>
              <a:ext uri="{FF2B5EF4-FFF2-40B4-BE49-F238E27FC236}">
                <a16:creationId xmlns:a16="http://schemas.microsoft.com/office/drawing/2014/main" id="{87F5A154-FA34-44C4-9678-D6C3076FEF8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4" t="41607" r="74503" b="49783"/>
          <a:stretch/>
        </p:blipFill>
        <p:spPr>
          <a:xfrm>
            <a:off x="2145587" y="1402937"/>
            <a:ext cx="1403339" cy="884482"/>
          </a:xfrm>
          <a:prstGeom prst="rect">
            <a:avLst/>
          </a:prstGeom>
        </p:spPr>
      </p:pic>
      <p:pic>
        <p:nvPicPr>
          <p:cNvPr id="19" name="图片 18">
            <a:extLst>
              <a:ext uri="{FF2B5EF4-FFF2-40B4-BE49-F238E27FC236}">
                <a16:creationId xmlns:a16="http://schemas.microsoft.com/office/drawing/2014/main" id="{F1C2495A-6B1E-4A3A-BE3D-6D0E4AF58C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4" t="41607" r="74503" b="49783"/>
          <a:stretch/>
        </p:blipFill>
        <p:spPr>
          <a:xfrm>
            <a:off x="6793007" y="4563750"/>
            <a:ext cx="1403339" cy="884482"/>
          </a:xfrm>
          <a:prstGeom prst="rect">
            <a:avLst/>
          </a:prstGeom>
        </p:spPr>
      </p:pic>
      <p:pic>
        <p:nvPicPr>
          <p:cNvPr id="20" name="图片 19">
            <a:extLst>
              <a:ext uri="{FF2B5EF4-FFF2-40B4-BE49-F238E27FC236}">
                <a16:creationId xmlns:a16="http://schemas.microsoft.com/office/drawing/2014/main" id="{4E8876DE-3A54-4979-8DF5-BB2DACBA7E2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805" t="37695" r="4702" b="53695"/>
          <a:stretch/>
        </p:blipFill>
        <p:spPr>
          <a:xfrm>
            <a:off x="7507895" y="1411269"/>
            <a:ext cx="1376901" cy="867819"/>
          </a:xfrm>
          <a:prstGeom prst="rect">
            <a:avLst/>
          </a:prstGeom>
        </p:spPr>
      </p:pic>
      <p:sp>
        <p:nvSpPr>
          <p:cNvPr id="3" name="Rectangle 2">
            <a:extLst>
              <a:ext uri="{FF2B5EF4-FFF2-40B4-BE49-F238E27FC236}">
                <a16:creationId xmlns:a16="http://schemas.microsoft.com/office/drawing/2014/main" id="{77D68AEF-7158-428A-8596-89A981EA2394}"/>
              </a:ext>
            </a:extLst>
          </p:cNvPr>
          <p:cNvSpPr/>
          <p:nvPr/>
        </p:nvSpPr>
        <p:spPr>
          <a:xfrm>
            <a:off x="4393450" y="503565"/>
            <a:ext cx="3405099" cy="923330"/>
          </a:xfrm>
          <a:prstGeom prst="rect">
            <a:avLst/>
          </a:prstGeom>
          <a:noFill/>
        </p:spPr>
        <p:txBody>
          <a:bodyPr wrap="none" lIns="91440" tIns="45720" rIns="91440" bIns="45720">
            <a:spAutoFit/>
          </a:bodyPr>
          <a:lstStyle/>
          <a:p>
            <a:pPr algn="ctr"/>
            <a:r>
              <a:rPr lang="en-US" sz="54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21" name="Rectangle 20">
            <a:extLst>
              <a:ext uri="{FF2B5EF4-FFF2-40B4-BE49-F238E27FC236}">
                <a16:creationId xmlns:a16="http://schemas.microsoft.com/office/drawing/2014/main" id="{27B3F25D-EA00-4546-B9BF-DCB28B362688}"/>
              </a:ext>
            </a:extLst>
          </p:cNvPr>
          <p:cNvSpPr/>
          <p:nvPr/>
        </p:nvSpPr>
        <p:spPr>
          <a:xfrm>
            <a:off x="887702" y="2523118"/>
            <a:ext cx="10416593" cy="1969229"/>
          </a:xfrm>
          <a:prstGeom prst="rect">
            <a:avLst/>
          </a:prstGeom>
          <a:noFill/>
        </p:spPr>
        <p:txBody>
          <a:bodyPr wrap="none" lIns="91440" tIns="45720" rIns="91440" bIns="45720">
            <a:prstTxWarp prst="textPlain">
              <a:avLst/>
            </a:prstTxWarp>
            <a:spAutoFit/>
          </a:bodyPr>
          <a:lstStyle/>
          <a:p>
            <a:pPr algn="ctr"/>
            <a:r>
              <a:rPr lang="en-US" sz="66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a:t>
            </a:r>
          </a:p>
          <a:p>
            <a:pPr algn="ctr"/>
            <a:r>
              <a:rPr lang="en-US" sz="66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66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pic>
        <p:nvPicPr>
          <p:cNvPr id="22" name="图片 17">
            <a:extLst>
              <a:ext uri="{FF2B5EF4-FFF2-40B4-BE49-F238E27FC236}">
                <a16:creationId xmlns:a16="http://schemas.microsoft.com/office/drawing/2014/main" id="{36FDA616-86A6-487C-9464-A7058D97F95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4" t="41607" r="74503" b="49783"/>
          <a:stretch/>
        </p:blipFill>
        <p:spPr>
          <a:xfrm>
            <a:off x="-63591" y="1979000"/>
            <a:ext cx="1403339" cy="884482"/>
          </a:xfrm>
          <a:prstGeom prst="rect">
            <a:avLst/>
          </a:prstGeom>
        </p:spPr>
      </p:pic>
      <p:pic>
        <p:nvPicPr>
          <p:cNvPr id="23" name="5bfd36810efa4">
            <a:hlinkClick r:id="" action="ppaction://media"/>
            <a:extLst>
              <a:ext uri="{FF2B5EF4-FFF2-40B4-BE49-F238E27FC236}">
                <a16:creationId xmlns:a16="http://schemas.microsoft.com/office/drawing/2014/main" id="{4734B6C6-25CB-4121-9537-0205E6D0F30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83417" y="721548"/>
            <a:ext cx="487363" cy="487363"/>
          </a:xfrm>
          <a:prstGeom prst="rect">
            <a:avLst/>
          </a:prstGeom>
        </p:spPr>
      </p:pic>
    </p:spTree>
    <p:extLst>
      <p:ext uri="{BB962C8B-B14F-4D97-AF65-F5344CB8AC3E}">
        <p14:creationId xmlns:p14="http://schemas.microsoft.com/office/powerpoint/2010/main" val="404183467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23"/>
                </p:tgtEl>
              </p:cMediaNode>
            </p:audio>
          </p:childTnLst>
        </p:cTn>
      </p:par>
    </p:tnLst>
    <p:bldLst>
      <p:bldP spid="13" grpId="0" animBg="1"/>
      <p:bldP spid="3"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2F168-9348-49C1-8403-FA9FFA0FCCB6}"/>
              </a:ext>
            </a:extLst>
          </p:cNvPr>
          <p:cNvPicPr>
            <a:picLocks noChangeAspect="1"/>
          </p:cNvPicPr>
          <p:nvPr/>
        </p:nvPicPr>
        <p:blipFill>
          <a:blip r:embed="rId2"/>
          <a:stretch>
            <a:fillRect/>
          </a:stretch>
        </p:blipFill>
        <p:spPr>
          <a:xfrm flipH="1">
            <a:off x="0" y="1390"/>
            <a:ext cx="12192000" cy="6855220"/>
          </a:xfrm>
          <a:prstGeom prst="rect">
            <a:avLst/>
          </a:prstGeom>
        </p:spPr>
      </p:pic>
      <p:sp>
        <p:nvSpPr>
          <p:cNvPr id="7" name="Rectangle: Rounded Corners 6">
            <a:extLst>
              <a:ext uri="{FF2B5EF4-FFF2-40B4-BE49-F238E27FC236}">
                <a16:creationId xmlns:a16="http://schemas.microsoft.com/office/drawing/2014/main" id="{2E6DA4E8-7380-4DA0-8576-C9141AAD0C4E}"/>
              </a:ext>
            </a:extLst>
          </p:cNvPr>
          <p:cNvSpPr/>
          <p:nvPr/>
        </p:nvSpPr>
        <p:spPr>
          <a:xfrm>
            <a:off x="468429" y="692921"/>
            <a:ext cx="11255142" cy="5679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7423B4D-F817-4899-B0F2-8494664DE788}"/>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5" name="Rectangle 4">
            <a:extLst>
              <a:ext uri="{FF2B5EF4-FFF2-40B4-BE49-F238E27FC236}">
                <a16:creationId xmlns:a16="http://schemas.microsoft.com/office/drawing/2014/main" id="{95E8520B-2C77-470C-8C79-74C5E9461F6C}"/>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
        <p:nvSpPr>
          <p:cNvPr id="6" name="Rectangle 5">
            <a:extLst>
              <a:ext uri="{FF2B5EF4-FFF2-40B4-BE49-F238E27FC236}">
                <a16:creationId xmlns:a16="http://schemas.microsoft.com/office/drawing/2014/main" id="{73E80D16-22CD-4B8E-AC9C-15720833474C}"/>
              </a:ext>
            </a:extLst>
          </p:cNvPr>
          <p:cNvSpPr/>
          <p:nvPr/>
        </p:nvSpPr>
        <p:spPr>
          <a:xfrm>
            <a:off x="673768" y="1798786"/>
            <a:ext cx="10844463" cy="4093428"/>
          </a:xfrm>
          <a:prstGeom prst="rect">
            <a:avLst/>
          </a:prstGeom>
          <a:solidFill>
            <a:srgbClr val="FFFFFF"/>
          </a:solidFill>
        </p:spPr>
        <p:txBody>
          <a:bodyPr wrap="square">
            <a:spAutoFit/>
          </a:bodyPr>
          <a:lstStyle/>
          <a:p>
            <a:pPr lvl="1" algn="just"/>
            <a:r>
              <a:rPr lang="vi-VN" sz="2600" b="1">
                <a:latin typeface="Calibri" panose="020F0502020204030204" pitchFamily="34" charset="0"/>
                <a:ea typeface="Arial-Rounded" panose="020B0500000000000000" pitchFamily="34" charset="0"/>
                <a:cs typeface="Calibri" panose="020F0502020204030204" pitchFamily="34" charset="0"/>
              </a:rPr>
              <a:t>Nhận thấy vẻ ngạc nhiên của tên sĩ quan, ông già nói tiếp:</a:t>
            </a:r>
          </a:p>
          <a:p>
            <a:pPr algn="just"/>
            <a:r>
              <a:rPr lang="en-US" sz="2600" b="1">
                <a:latin typeface="Calibri" panose="020F0502020204030204" pitchFamily="34" charset="0"/>
                <a:ea typeface="Arial-Rounded" panose="020B0500000000000000" pitchFamily="34" charset="0"/>
                <a:cs typeface="Calibri" panose="020F0502020204030204" pitchFamily="34" charset="0"/>
              </a:rPr>
              <a:t>	- </a:t>
            </a:r>
            <a:r>
              <a:rPr lang="vi-VN" sz="2600" b="1">
                <a:latin typeface="Calibri" panose="020F0502020204030204" pitchFamily="34" charset="0"/>
                <a:ea typeface="Arial-Rounded" panose="020B0500000000000000" pitchFamily="34" charset="0"/>
                <a:cs typeface="Calibri" panose="020F0502020204030204" pitchFamily="34" charset="0"/>
              </a:rPr>
              <a:t>Ngài thử xem Si-le đã dành những tác phẩm của mình cho ai nào? Nhà văn đã viết Vin- hem Ten cho người Thụy Sĩ, Nàng dâu ở Mét-xi-na cho người </a:t>
            </a:r>
            <a:endParaRPr lang="en-US" sz="2600" b="1">
              <a:latin typeface="Calibri" panose="020F0502020204030204" pitchFamily="34" charset="0"/>
              <a:ea typeface="Arial-Rounded" panose="020B0500000000000000" pitchFamily="34" charset="0"/>
              <a:cs typeface="Calibri" panose="020F0502020204030204" pitchFamily="34" charset="0"/>
            </a:endParaRPr>
          </a:p>
          <a:p>
            <a:pPr algn="just"/>
            <a:r>
              <a:rPr lang="vi-VN" sz="2600" b="1">
                <a:latin typeface="Calibri" panose="020F0502020204030204" pitchFamily="34" charset="0"/>
                <a:ea typeface="Arial-Rounded" panose="020B0500000000000000" pitchFamily="34" charset="0"/>
                <a:cs typeface="Calibri" panose="020F0502020204030204" pitchFamily="34" charset="0"/>
              </a:rPr>
              <a:t>I-ta-li-a, Cô gái Oóc –lê –ăng cho người Pháp,…</a:t>
            </a:r>
          </a:p>
          <a:p>
            <a:pPr algn="just"/>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Càng nghe nói, tên sĩ quan phát xít càng ngây mặt ra. Cuối cùng, hắn hỏi:</a:t>
            </a:r>
          </a:p>
          <a:p>
            <a:pPr algn="just"/>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 Chẳng l</a:t>
            </a:r>
            <a:r>
              <a:rPr lang="en-US" sz="2600" b="1">
                <a:latin typeface="Calibri" panose="020F0502020204030204" pitchFamily="34" charset="0"/>
                <a:ea typeface="Arial-Rounded" panose="020B0500000000000000" pitchFamily="34" charset="0"/>
                <a:cs typeface="Calibri" panose="020F0502020204030204" pitchFamily="34" charset="0"/>
              </a:rPr>
              <a:t>ẽ</a:t>
            </a:r>
            <a:r>
              <a:rPr lang="vi-VN" sz="2600" b="1">
                <a:latin typeface="Calibri" panose="020F0502020204030204" pitchFamily="34" charset="0"/>
                <a:ea typeface="Arial-Rounded" panose="020B0500000000000000" pitchFamily="34" charset="0"/>
                <a:cs typeface="Calibri" panose="020F0502020204030204" pitchFamily="34" charset="0"/>
              </a:rPr>
              <a:t> Si-le không viết gì cho chúng tôi hay sao?</a:t>
            </a:r>
          </a:p>
          <a:p>
            <a:pPr algn="just"/>
            <a:r>
              <a:rPr lang="vi-VN" sz="2600" b="1">
                <a:latin typeface="Calibri" panose="020F0502020204030204" pitchFamily="34" charset="0"/>
                <a:ea typeface="Arial-Rounded" panose="020B0500000000000000" pitchFamily="34" charset="0"/>
                <a:cs typeface="Calibri" panose="020F0502020204030204" pitchFamily="34" charset="0"/>
              </a:rPr>
              <a:t>      Ông già mỉm cười trả lời:</a:t>
            </a:r>
          </a:p>
          <a:p>
            <a:pPr algn="just"/>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 Có chứ. Si-le đã dành cho các ngài vở Những tên cướp!</a:t>
            </a:r>
          </a:p>
          <a:p>
            <a:pPr algn="just"/>
            <a:r>
              <a:rPr lang="vi-VN" sz="2600" b="1">
                <a:latin typeface="Calibri" panose="020F0502020204030204" pitchFamily="34" charset="0"/>
                <a:ea typeface="Arial-Rounded" panose="020B0500000000000000" pitchFamily="34" charset="0"/>
                <a:cs typeface="Calibri" panose="020F0502020204030204" pitchFamily="34" charset="0"/>
              </a:rPr>
              <a:t>							</a:t>
            </a:r>
          </a:p>
          <a:p>
            <a:pPr algn="just"/>
            <a:r>
              <a:rPr lang="vi-VN" sz="2600" b="1">
                <a:latin typeface="Calibri" panose="020F0502020204030204" pitchFamily="34" charset="0"/>
                <a:ea typeface="Arial-Rounded" panose="020B0500000000000000" pitchFamily="34" charset="0"/>
                <a:cs typeface="Calibri" panose="020F0502020204030204" pitchFamily="34" charset="0"/>
              </a:rPr>
              <a:t>							</a:t>
            </a:r>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Nguyễn Đình Chính sưu tầm</a:t>
            </a:r>
            <a:endParaRPr lang="en-US" sz="2600" b="1" dirty="0">
              <a:latin typeface="Calibri" panose="020F0502020204030204" pitchFamily="34" charset="0"/>
              <a:ea typeface="Arial-Rounded" panose="020B0500000000000000" pitchFamily="34" charset="0"/>
              <a:cs typeface="Calibri" panose="020F0502020204030204" pitchFamily="34" charset="0"/>
            </a:endParaRPr>
          </a:p>
        </p:txBody>
      </p:sp>
      <p:pic>
        <p:nvPicPr>
          <p:cNvPr id="8" name="图片 15">
            <a:extLst>
              <a:ext uri="{FF2B5EF4-FFF2-40B4-BE49-F238E27FC236}">
                <a16:creationId xmlns:a16="http://schemas.microsoft.com/office/drawing/2014/main" id="{56D23D81-28D0-454A-B456-B1E469B70E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flipH="1">
            <a:off x="-168100" y="5527869"/>
            <a:ext cx="3469565" cy="1354392"/>
          </a:xfrm>
          <a:prstGeom prst="rect">
            <a:avLst/>
          </a:prstGeom>
        </p:spPr>
      </p:pic>
    </p:spTree>
    <p:extLst>
      <p:ext uri="{BB962C8B-B14F-4D97-AF65-F5344CB8AC3E}">
        <p14:creationId xmlns:p14="http://schemas.microsoft.com/office/powerpoint/2010/main" val="38975607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4ADEC428-0B4F-4B70-AAF8-A05F5784317E}"/>
              </a:ext>
            </a:extLst>
          </p:cNvPr>
          <p:cNvSpPr/>
          <p:nvPr/>
        </p:nvSpPr>
        <p:spPr>
          <a:xfrm>
            <a:off x="4014595" y="1738710"/>
            <a:ext cx="6844911" cy="1129097"/>
          </a:xfrm>
          <a:prstGeom prst="roundRect">
            <a:avLst>
              <a:gd name="adj" fmla="val 50000"/>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9">
            <a:extLst>
              <a:ext uri="{FF2B5EF4-FFF2-40B4-BE49-F238E27FC236}">
                <a16:creationId xmlns:a16="http://schemas.microsoft.com/office/drawing/2014/main" id="{175BE7A1-CA2A-4B2B-BD6C-75D0E27A13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805" t="37695" r="4702" b="53695"/>
          <a:stretch/>
        </p:blipFill>
        <p:spPr>
          <a:xfrm rot="18365222" flipH="1">
            <a:off x="823195" y="1473774"/>
            <a:ext cx="2093561" cy="1319508"/>
          </a:xfrm>
          <a:prstGeom prst="rect">
            <a:avLst/>
          </a:prstGeom>
        </p:spPr>
      </p:pic>
      <p:pic>
        <p:nvPicPr>
          <p:cNvPr id="20" name="图片 19">
            <a:extLst>
              <a:ext uri="{FF2B5EF4-FFF2-40B4-BE49-F238E27FC236}">
                <a16:creationId xmlns:a16="http://schemas.microsoft.com/office/drawing/2014/main" id="{ED97263D-8C7E-4620-BFB1-F33EE62B02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805" t="37695" r="4702" b="53695"/>
          <a:stretch/>
        </p:blipFill>
        <p:spPr>
          <a:xfrm rot="18365222" flipH="1">
            <a:off x="823195" y="3023049"/>
            <a:ext cx="2093561" cy="1319508"/>
          </a:xfrm>
          <a:prstGeom prst="rect">
            <a:avLst/>
          </a:prstGeom>
        </p:spPr>
      </p:pic>
      <p:pic>
        <p:nvPicPr>
          <p:cNvPr id="21" name="图片 19">
            <a:extLst>
              <a:ext uri="{FF2B5EF4-FFF2-40B4-BE49-F238E27FC236}">
                <a16:creationId xmlns:a16="http://schemas.microsoft.com/office/drawing/2014/main" id="{9EFA4793-8B6D-4F08-8541-F54ACEF85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805" t="37695" r="4702" b="53695"/>
          <a:stretch/>
        </p:blipFill>
        <p:spPr>
          <a:xfrm rot="18365222" flipH="1">
            <a:off x="823194" y="4560234"/>
            <a:ext cx="2093561" cy="1319508"/>
          </a:xfrm>
          <a:prstGeom prst="rect">
            <a:avLst/>
          </a:prstGeom>
        </p:spPr>
      </p:pic>
      <p:sp>
        <p:nvSpPr>
          <p:cNvPr id="22" name="Oval 21">
            <a:extLst>
              <a:ext uri="{FF2B5EF4-FFF2-40B4-BE49-F238E27FC236}">
                <a16:creationId xmlns:a16="http://schemas.microsoft.com/office/drawing/2014/main" id="{21CCFE70-362A-4C20-B945-13A7FF3E1AB4}"/>
              </a:ext>
            </a:extLst>
          </p:cNvPr>
          <p:cNvSpPr/>
          <p:nvPr/>
        </p:nvSpPr>
        <p:spPr>
          <a:xfrm>
            <a:off x="2477461" y="1751699"/>
            <a:ext cx="1129097" cy="1129097"/>
          </a:xfrm>
          <a:prstGeom prst="ellipse">
            <a:avLst/>
          </a:prstGeom>
          <a:solidFill>
            <a:srgbClr val="FC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9933A29-A94E-4ED3-B12F-71C4D0B892DA}"/>
              </a:ext>
            </a:extLst>
          </p:cNvPr>
          <p:cNvSpPr txBox="1"/>
          <p:nvPr/>
        </p:nvSpPr>
        <p:spPr>
          <a:xfrm>
            <a:off x="2799623" y="1675542"/>
            <a:ext cx="6592754" cy="986360"/>
          </a:xfrm>
          <a:prstGeom prst="rect">
            <a:avLst/>
          </a:prstGeom>
          <a:noFill/>
        </p:spPr>
        <p:txBody>
          <a:bodyPr wrap="square" rtlCol="0">
            <a:spAutoFit/>
          </a:bodyPr>
          <a:lstStyle/>
          <a:p>
            <a:pPr>
              <a:lnSpc>
                <a:spcPct val="150000"/>
              </a:lnSpc>
            </a:pPr>
            <a:r>
              <a:rPr lang="en-US" sz="4400" b="1">
                <a:latin typeface="Times New Roman" pitchFamily="18" charset="0"/>
                <a:ea typeface="Barlow Condensed" panose="00000506000000000000" charset="0"/>
                <a:cs typeface="Times New Roman" pitchFamily="18" charset="0"/>
              </a:rPr>
              <a:t>1                       Luyện đọc </a:t>
            </a:r>
            <a:endParaRPr lang="en-US" sz="4400" b="1" dirty="0">
              <a:latin typeface="Times New Roman" pitchFamily="18" charset="0"/>
              <a:ea typeface="Barlow Condensed" panose="00000506000000000000" charset="0"/>
              <a:cs typeface="Times New Roman" pitchFamily="18" charset="0"/>
            </a:endParaRPr>
          </a:p>
        </p:txBody>
      </p:sp>
      <p:sp>
        <p:nvSpPr>
          <p:cNvPr id="28" name="矩形: 圆角 4">
            <a:extLst>
              <a:ext uri="{FF2B5EF4-FFF2-40B4-BE49-F238E27FC236}">
                <a16:creationId xmlns:a16="http://schemas.microsoft.com/office/drawing/2014/main" id="{116AA625-5728-4AA2-8126-2568A4163A24}"/>
              </a:ext>
            </a:extLst>
          </p:cNvPr>
          <p:cNvSpPr/>
          <p:nvPr/>
        </p:nvSpPr>
        <p:spPr>
          <a:xfrm>
            <a:off x="4008790" y="3200607"/>
            <a:ext cx="6844911" cy="1129097"/>
          </a:xfrm>
          <a:prstGeom prst="roundRect">
            <a:avLst>
              <a:gd name="adj" fmla="val 50000"/>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4">
            <a:extLst>
              <a:ext uri="{FF2B5EF4-FFF2-40B4-BE49-F238E27FC236}">
                <a16:creationId xmlns:a16="http://schemas.microsoft.com/office/drawing/2014/main" id="{B40BE2AA-FAB8-47CC-AECD-CB1A59B252F7}"/>
              </a:ext>
            </a:extLst>
          </p:cNvPr>
          <p:cNvSpPr/>
          <p:nvPr/>
        </p:nvSpPr>
        <p:spPr>
          <a:xfrm>
            <a:off x="4087588" y="4661146"/>
            <a:ext cx="6844911" cy="1129097"/>
          </a:xfrm>
          <a:prstGeom prst="roundRect">
            <a:avLst>
              <a:gd name="adj" fmla="val 50000"/>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Oval 23">
            <a:extLst>
              <a:ext uri="{FF2B5EF4-FFF2-40B4-BE49-F238E27FC236}">
                <a16:creationId xmlns:a16="http://schemas.microsoft.com/office/drawing/2014/main" id="{2329C130-7823-46E0-819A-1EF7ECFF63CD}"/>
              </a:ext>
            </a:extLst>
          </p:cNvPr>
          <p:cNvSpPr/>
          <p:nvPr/>
        </p:nvSpPr>
        <p:spPr>
          <a:xfrm>
            <a:off x="2523996" y="3200607"/>
            <a:ext cx="1129097" cy="1129097"/>
          </a:xfrm>
          <a:prstGeom prst="ellipse">
            <a:avLst/>
          </a:prstGeom>
          <a:solidFill>
            <a:srgbClr val="FC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209A7B1-9606-4383-B311-6FCBFBD6BD07}"/>
              </a:ext>
            </a:extLst>
          </p:cNvPr>
          <p:cNvSpPr txBox="1"/>
          <p:nvPr/>
        </p:nvSpPr>
        <p:spPr>
          <a:xfrm>
            <a:off x="2874098" y="3139720"/>
            <a:ext cx="7277221" cy="986360"/>
          </a:xfrm>
          <a:prstGeom prst="rect">
            <a:avLst/>
          </a:prstGeom>
          <a:noFill/>
        </p:spPr>
        <p:txBody>
          <a:bodyPr wrap="square" rtlCol="0">
            <a:spAutoFit/>
          </a:bodyPr>
          <a:lstStyle/>
          <a:p>
            <a:pPr>
              <a:lnSpc>
                <a:spcPct val="150000"/>
              </a:lnSpc>
            </a:pPr>
            <a:r>
              <a:rPr lang="en-US" sz="4400" b="1">
                <a:latin typeface="Times New Roman" pitchFamily="18" charset="0"/>
                <a:ea typeface="Barlow Condensed" panose="00000506000000000000" charset="0"/>
                <a:cs typeface="Times New Roman" pitchFamily="18" charset="0"/>
              </a:rPr>
              <a:t>2                     Tìm </a:t>
            </a:r>
            <a:r>
              <a:rPr lang="en-US" sz="4400" b="1" err="1">
                <a:latin typeface="Times New Roman" pitchFamily="18" charset="0"/>
                <a:ea typeface="Barlow Condensed" panose="00000506000000000000" charset="0"/>
                <a:cs typeface="Times New Roman" pitchFamily="18" charset="0"/>
              </a:rPr>
              <a:t>hiểu</a:t>
            </a:r>
            <a:r>
              <a:rPr lang="en-US" sz="4400" b="1">
                <a:latin typeface="Times New Roman" pitchFamily="18" charset="0"/>
                <a:ea typeface="Barlow Condensed" panose="00000506000000000000" charset="0"/>
                <a:cs typeface="Times New Roman" pitchFamily="18" charset="0"/>
              </a:rPr>
              <a:t> bài </a:t>
            </a:r>
            <a:endParaRPr lang="en-US" sz="4400" b="1" dirty="0">
              <a:latin typeface="Times New Roman" pitchFamily="18" charset="0"/>
              <a:ea typeface="Barlow Condensed" panose="00000506000000000000" charset="0"/>
              <a:cs typeface="Times New Roman" pitchFamily="18" charset="0"/>
            </a:endParaRPr>
          </a:p>
        </p:txBody>
      </p:sp>
      <p:sp>
        <p:nvSpPr>
          <p:cNvPr id="26" name="Oval 25">
            <a:extLst>
              <a:ext uri="{FF2B5EF4-FFF2-40B4-BE49-F238E27FC236}">
                <a16:creationId xmlns:a16="http://schemas.microsoft.com/office/drawing/2014/main" id="{381F5B7D-D969-4A76-918E-E494714EFB24}"/>
              </a:ext>
            </a:extLst>
          </p:cNvPr>
          <p:cNvSpPr/>
          <p:nvPr/>
        </p:nvSpPr>
        <p:spPr>
          <a:xfrm>
            <a:off x="2576611" y="4649965"/>
            <a:ext cx="1129097" cy="1129097"/>
          </a:xfrm>
          <a:prstGeom prst="ellipse">
            <a:avLst/>
          </a:prstGeom>
          <a:solidFill>
            <a:srgbClr val="FC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D74D7EC-8A3B-4628-B3F3-260DA9D9FA29}"/>
              </a:ext>
            </a:extLst>
          </p:cNvPr>
          <p:cNvSpPr txBox="1"/>
          <p:nvPr/>
        </p:nvSpPr>
        <p:spPr>
          <a:xfrm>
            <a:off x="2906279" y="4603898"/>
            <a:ext cx="7692079" cy="986360"/>
          </a:xfrm>
          <a:prstGeom prst="rect">
            <a:avLst/>
          </a:prstGeom>
          <a:noFill/>
        </p:spPr>
        <p:txBody>
          <a:bodyPr wrap="square" rtlCol="0">
            <a:spAutoFit/>
          </a:bodyPr>
          <a:lstStyle/>
          <a:p>
            <a:pPr>
              <a:lnSpc>
                <a:spcPct val="150000"/>
              </a:lnSpc>
            </a:pPr>
            <a:r>
              <a:rPr lang="en-US" sz="4400" b="1">
                <a:latin typeface="Times New Roman" pitchFamily="18" charset="0"/>
                <a:ea typeface="Barlow Condensed" panose="00000506000000000000" charset="0"/>
                <a:cs typeface="Times New Roman" pitchFamily="18" charset="0"/>
              </a:rPr>
              <a:t>3                   </a:t>
            </a:r>
            <a:r>
              <a:rPr lang="en-US" sz="4400" b="1" dirty="0" err="1">
                <a:latin typeface="Times New Roman" pitchFamily="18" charset="0"/>
                <a:ea typeface="Barlow Condensed" panose="00000506000000000000" charset="0"/>
                <a:cs typeface="Times New Roman" pitchFamily="18" charset="0"/>
              </a:rPr>
              <a:t>Luyện</a:t>
            </a:r>
            <a:r>
              <a:rPr lang="en-US" sz="4400" b="1" dirty="0">
                <a:latin typeface="Times New Roman" pitchFamily="18" charset="0"/>
                <a:ea typeface="Barlow Condensed" panose="00000506000000000000" charset="0"/>
                <a:cs typeface="Times New Roman" pitchFamily="18" charset="0"/>
              </a:rPr>
              <a:t> </a:t>
            </a:r>
            <a:r>
              <a:rPr lang="en-US" sz="4400" b="1" dirty="0" err="1">
                <a:latin typeface="Times New Roman" pitchFamily="18" charset="0"/>
                <a:ea typeface="Barlow Condensed" panose="00000506000000000000" charset="0"/>
                <a:cs typeface="Times New Roman" pitchFamily="18" charset="0"/>
              </a:rPr>
              <a:t>đọc</a:t>
            </a:r>
            <a:r>
              <a:rPr lang="en-US" sz="4400" b="1" dirty="0">
                <a:latin typeface="Times New Roman" pitchFamily="18" charset="0"/>
                <a:ea typeface="Barlow Condensed" panose="00000506000000000000" charset="0"/>
                <a:cs typeface="Times New Roman" pitchFamily="18" charset="0"/>
              </a:rPr>
              <a:t> hay</a:t>
            </a:r>
          </a:p>
        </p:txBody>
      </p:sp>
      <p:sp>
        <p:nvSpPr>
          <p:cNvPr id="30" name="Rectangle: Rounded Corners 29">
            <a:extLst>
              <a:ext uri="{FF2B5EF4-FFF2-40B4-BE49-F238E27FC236}">
                <a16:creationId xmlns:a16="http://schemas.microsoft.com/office/drawing/2014/main" id="{D7350585-01FA-42E7-B2CB-BD8EE4FB1A39}"/>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31" name="Rectangle 30">
            <a:extLst>
              <a:ext uri="{FF2B5EF4-FFF2-40B4-BE49-F238E27FC236}">
                <a16:creationId xmlns:a16="http://schemas.microsoft.com/office/drawing/2014/main" id="{3F44A102-75E5-4172-BB2F-22274576A9D4}"/>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Tree>
    <p:extLst>
      <p:ext uri="{BB962C8B-B14F-4D97-AF65-F5344CB8AC3E}">
        <p14:creationId xmlns:p14="http://schemas.microsoft.com/office/powerpoint/2010/main" val="32270459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23" grpId="0"/>
      <p:bldP spid="28" grpId="0" animBg="1"/>
      <p:bldP spid="29" grpId="0" animBg="1"/>
      <p:bldP spid="24" grpId="0" animBg="1"/>
      <p:bldP spid="25" grpId="0"/>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ain | Train illustration, Character design animation, Motion design  animation">
            <a:extLst>
              <a:ext uri="{FF2B5EF4-FFF2-40B4-BE49-F238E27FC236}">
                <a16:creationId xmlns:a16="http://schemas.microsoft.com/office/drawing/2014/main" id="{F7658F95-A489-4273-9A4D-035023102A4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74087" y="913987"/>
            <a:ext cx="7522172" cy="564162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1">
            <a:extLst>
              <a:ext uri="{FF2B5EF4-FFF2-40B4-BE49-F238E27FC236}">
                <a16:creationId xmlns:a16="http://schemas.microsoft.com/office/drawing/2014/main" id="{EF6191EC-A262-4AAD-BE99-9E3C0335C5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131570" y="4913150"/>
            <a:ext cx="5011313" cy="1965105"/>
          </a:xfrm>
          <a:prstGeom prst="rect">
            <a:avLst/>
          </a:prstGeom>
        </p:spPr>
      </p:pic>
      <p:pic>
        <p:nvPicPr>
          <p:cNvPr id="4" name="图片 21">
            <a:extLst>
              <a:ext uri="{FF2B5EF4-FFF2-40B4-BE49-F238E27FC236}">
                <a16:creationId xmlns:a16="http://schemas.microsoft.com/office/drawing/2014/main" id="{83EA74B9-BF8B-4BD8-A364-747E540C4D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4280972" y="4994430"/>
            <a:ext cx="5011313" cy="1965105"/>
          </a:xfrm>
          <a:prstGeom prst="rect">
            <a:avLst/>
          </a:prstGeom>
        </p:spPr>
      </p:pic>
      <p:pic>
        <p:nvPicPr>
          <p:cNvPr id="5" name="图片 21">
            <a:extLst>
              <a:ext uri="{FF2B5EF4-FFF2-40B4-BE49-F238E27FC236}">
                <a16:creationId xmlns:a16="http://schemas.microsoft.com/office/drawing/2014/main" id="{06094E96-4A29-4A33-B06C-C6F1F6D5DC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7431077" y="4913150"/>
            <a:ext cx="5011313" cy="1965105"/>
          </a:xfrm>
          <a:prstGeom prst="rect">
            <a:avLst/>
          </a:prstGeom>
        </p:spPr>
      </p:pic>
      <p:pic>
        <p:nvPicPr>
          <p:cNvPr id="6" name="图片 14">
            <a:extLst>
              <a:ext uri="{FF2B5EF4-FFF2-40B4-BE49-F238E27FC236}">
                <a16:creationId xmlns:a16="http://schemas.microsoft.com/office/drawing/2014/main" id="{7123E430-8F4C-4C81-9F01-ABA22483A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89" y="246680"/>
            <a:ext cx="2534514" cy="2309772"/>
          </a:xfrm>
          <a:prstGeom prst="rect">
            <a:avLst/>
          </a:prstGeom>
        </p:spPr>
      </p:pic>
      <p:pic>
        <p:nvPicPr>
          <p:cNvPr id="7" name="图片 16">
            <a:extLst>
              <a:ext uri="{FF2B5EF4-FFF2-40B4-BE49-F238E27FC236}">
                <a16:creationId xmlns:a16="http://schemas.microsoft.com/office/drawing/2014/main" id="{A4C64280-B8F4-444B-8B46-78F4C3D2D2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4" t="41607" r="74503" b="49783"/>
          <a:stretch/>
        </p:blipFill>
        <p:spPr>
          <a:xfrm>
            <a:off x="10046413" y="10864"/>
            <a:ext cx="2346350" cy="1478833"/>
          </a:xfrm>
          <a:prstGeom prst="rect">
            <a:avLst/>
          </a:prstGeom>
        </p:spPr>
      </p:pic>
      <p:pic>
        <p:nvPicPr>
          <p:cNvPr id="8" name="图片 17">
            <a:extLst>
              <a:ext uri="{FF2B5EF4-FFF2-40B4-BE49-F238E27FC236}">
                <a16:creationId xmlns:a16="http://schemas.microsoft.com/office/drawing/2014/main" id="{C5AF7411-3BB1-499C-88BC-7FF9508D0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4" t="41607" r="74503" b="49783"/>
          <a:stretch/>
        </p:blipFill>
        <p:spPr>
          <a:xfrm>
            <a:off x="2145587" y="1402937"/>
            <a:ext cx="1403339" cy="884482"/>
          </a:xfrm>
          <a:prstGeom prst="rect">
            <a:avLst/>
          </a:prstGeom>
        </p:spPr>
      </p:pic>
      <p:sp>
        <p:nvSpPr>
          <p:cNvPr id="10" name="Rectangle: Rounded Corners 9">
            <a:extLst>
              <a:ext uri="{FF2B5EF4-FFF2-40B4-BE49-F238E27FC236}">
                <a16:creationId xmlns:a16="http://schemas.microsoft.com/office/drawing/2014/main" id="{6A562633-C3FF-44C2-AD72-44F0C894DEB8}"/>
              </a:ext>
            </a:extLst>
          </p:cNvPr>
          <p:cNvSpPr/>
          <p:nvPr/>
        </p:nvSpPr>
        <p:spPr>
          <a:xfrm>
            <a:off x="3322320" y="182657"/>
            <a:ext cx="5324663" cy="951248"/>
          </a:xfrm>
          <a:prstGeom prst="roundRect">
            <a:avLst/>
          </a:prstGeom>
          <a:solidFill>
            <a:srgbClr val="139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latin typeface="UTM Futura Extra" panose="02040603050506020204" pitchFamily="18" charset="0"/>
              </a:rPr>
              <a:t>1. LUYỆN ĐỌC</a:t>
            </a:r>
          </a:p>
        </p:txBody>
      </p:sp>
      <p:pic>
        <p:nvPicPr>
          <p:cNvPr id="11" name="图片 16">
            <a:extLst>
              <a:ext uri="{FF2B5EF4-FFF2-40B4-BE49-F238E27FC236}">
                <a16:creationId xmlns:a16="http://schemas.microsoft.com/office/drawing/2014/main" id="{5C57E92E-FF14-44EA-8978-8EDB7FB31F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8836310" y="478448"/>
            <a:ext cx="1733431" cy="1092529"/>
          </a:xfrm>
          <a:prstGeom prst="rect">
            <a:avLst/>
          </a:prstGeom>
        </p:spPr>
      </p:pic>
    </p:spTree>
    <p:extLst>
      <p:ext uri="{BB962C8B-B14F-4D97-AF65-F5344CB8AC3E}">
        <p14:creationId xmlns:p14="http://schemas.microsoft.com/office/powerpoint/2010/main" val="2531316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696A238-8775-4BBE-AB4B-279F58AAF2C8}"/>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7" name="Rectangle 6">
            <a:extLst>
              <a:ext uri="{FF2B5EF4-FFF2-40B4-BE49-F238E27FC236}">
                <a16:creationId xmlns:a16="http://schemas.microsoft.com/office/drawing/2014/main" id="{1CE64CB1-A16E-4862-9005-07CD74FC8E20}"/>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grpSp>
        <p:nvGrpSpPr>
          <p:cNvPr id="8" name="Group 3">
            <a:extLst>
              <a:ext uri="{FF2B5EF4-FFF2-40B4-BE49-F238E27FC236}">
                <a16:creationId xmlns:a16="http://schemas.microsoft.com/office/drawing/2014/main" id="{F08DB363-32CD-488D-9A53-0286263B8C07}"/>
              </a:ext>
            </a:extLst>
          </p:cNvPr>
          <p:cNvGrpSpPr/>
          <p:nvPr/>
        </p:nvGrpSpPr>
        <p:grpSpPr>
          <a:xfrm>
            <a:off x="2088253" y="2095812"/>
            <a:ext cx="8347026" cy="3725455"/>
            <a:chOff x="-3810" y="0"/>
            <a:chExt cx="3859739" cy="1476796"/>
          </a:xfrm>
          <a:solidFill>
            <a:srgbClr val="DFF1CB"/>
          </a:solidFill>
        </p:grpSpPr>
        <p:sp>
          <p:nvSpPr>
            <p:cNvPr id="9" name="Freeform 4">
              <a:extLst>
                <a:ext uri="{FF2B5EF4-FFF2-40B4-BE49-F238E27FC236}">
                  <a16:creationId xmlns:a16="http://schemas.microsoft.com/office/drawing/2014/main" id="{46AB769F-968C-476B-B866-3826884A06C8}"/>
                </a:ext>
              </a:extLst>
            </p:cNvPr>
            <p:cNvSpPr/>
            <p:nvPr/>
          </p:nvSpPr>
          <p:spPr>
            <a:xfrm>
              <a:off x="10160" y="16510"/>
              <a:ext cx="3830529" cy="1450126"/>
            </a:xfrm>
            <a:custGeom>
              <a:avLst/>
              <a:gdLst/>
              <a:ahLst/>
              <a:cxnLst/>
              <a:rect l="l" t="t" r="r" b="b"/>
              <a:pathLst>
                <a:path w="3830529" h="1450126">
                  <a:moveTo>
                    <a:pt x="3830529" y="1450126"/>
                  </a:moveTo>
                  <a:lnTo>
                    <a:pt x="0" y="1442506"/>
                  </a:lnTo>
                  <a:lnTo>
                    <a:pt x="0" y="516169"/>
                  </a:lnTo>
                  <a:lnTo>
                    <a:pt x="17780" y="19050"/>
                  </a:lnTo>
                  <a:lnTo>
                    <a:pt x="1908061" y="0"/>
                  </a:lnTo>
                  <a:lnTo>
                    <a:pt x="3811479" y="5080"/>
                  </a:lnTo>
                  <a:close/>
                </a:path>
              </a:pathLst>
            </a:custGeom>
            <a:grpFill/>
            <a:ln w="57150">
              <a:solidFill>
                <a:srgbClr val="139F4E"/>
              </a:solidFill>
            </a:ln>
          </p:spPr>
        </p:sp>
        <p:sp>
          <p:nvSpPr>
            <p:cNvPr id="10" name="Freeform 5">
              <a:extLst>
                <a:ext uri="{FF2B5EF4-FFF2-40B4-BE49-F238E27FC236}">
                  <a16:creationId xmlns:a16="http://schemas.microsoft.com/office/drawing/2014/main" id="{3CA67D66-8984-4376-82C2-F45592DDCB0D}"/>
                </a:ext>
              </a:extLst>
            </p:cNvPr>
            <p:cNvSpPr/>
            <p:nvPr/>
          </p:nvSpPr>
          <p:spPr>
            <a:xfrm>
              <a:off x="-3810" y="0"/>
              <a:ext cx="3859739" cy="1476796"/>
            </a:xfrm>
            <a:custGeom>
              <a:avLst/>
              <a:gdLst/>
              <a:ahLst/>
              <a:cxnLst/>
              <a:rect l="l" t="t" r="r" b="b"/>
              <a:pathLst>
                <a:path w="3859739" h="1476796">
                  <a:moveTo>
                    <a:pt x="3825449" y="21590"/>
                  </a:moveTo>
                  <a:cubicBezTo>
                    <a:pt x="3826719" y="34290"/>
                    <a:pt x="3826719" y="44450"/>
                    <a:pt x="3827989" y="54610"/>
                  </a:cubicBezTo>
                  <a:cubicBezTo>
                    <a:pt x="3830529" y="85242"/>
                    <a:pt x="3831799" y="115503"/>
                    <a:pt x="3834339" y="144684"/>
                  </a:cubicBezTo>
                  <a:cubicBezTo>
                    <a:pt x="3834339" y="186834"/>
                    <a:pt x="3847039" y="1017942"/>
                    <a:pt x="3853389" y="1060092"/>
                  </a:cubicBezTo>
                  <a:cubicBezTo>
                    <a:pt x="3859739" y="1123857"/>
                    <a:pt x="3855929" y="1188703"/>
                    <a:pt x="3855929" y="1252468"/>
                  </a:cubicBezTo>
                  <a:cubicBezTo>
                    <a:pt x="3855929" y="1308668"/>
                    <a:pt x="3857199" y="1360545"/>
                    <a:pt x="3858469" y="1415836"/>
                  </a:cubicBezTo>
                  <a:cubicBezTo>
                    <a:pt x="3858469" y="1437426"/>
                    <a:pt x="3858469" y="1451396"/>
                    <a:pt x="3858469" y="1475526"/>
                  </a:cubicBezTo>
                  <a:cubicBezTo>
                    <a:pt x="3835609" y="1475526"/>
                    <a:pt x="3815289" y="1476796"/>
                    <a:pt x="3788010" y="1475526"/>
                  </a:cubicBezTo>
                  <a:cubicBezTo>
                    <a:pt x="3594876" y="1470446"/>
                    <a:pt x="3398770" y="1476796"/>
                    <a:pt x="3205635" y="1471716"/>
                  </a:cubicBezTo>
                  <a:cubicBezTo>
                    <a:pt x="3089754" y="1467906"/>
                    <a:pt x="2976844" y="1470446"/>
                    <a:pt x="2860964" y="1467906"/>
                  </a:cubicBezTo>
                  <a:cubicBezTo>
                    <a:pt x="2807480" y="1466636"/>
                    <a:pt x="2753997" y="1465366"/>
                    <a:pt x="2700513" y="1464096"/>
                  </a:cubicBezTo>
                  <a:cubicBezTo>
                    <a:pt x="2667829" y="1464096"/>
                    <a:pt x="2638116" y="1465366"/>
                    <a:pt x="2605431" y="1465366"/>
                  </a:cubicBezTo>
                  <a:cubicBezTo>
                    <a:pt x="2522235" y="1464096"/>
                    <a:pt x="2293444" y="1465366"/>
                    <a:pt x="2210248" y="1464096"/>
                  </a:cubicBezTo>
                  <a:cubicBezTo>
                    <a:pt x="2150822" y="1462826"/>
                    <a:pt x="962300" y="1471716"/>
                    <a:pt x="902874" y="1470446"/>
                  </a:cubicBezTo>
                  <a:cubicBezTo>
                    <a:pt x="888017" y="1470446"/>
                    <a:pt x="870189" y="1471716"/>
                    <a:pt x="855333" y="1471716"/>
                  </a:cubicBezTo>
                  <a:cubicBezTo>
                    <a:pt x="819677" y="1471716"/>
                    <a:pt x="786993" y="1472986"/>
                    <a:pt x="751337" y="1472986"/>
                  </a:cubicBezTo>
                  <a:cubicBezTo>
                    <a:pt x="662198" y="1472986"/>
                    <a:pt x="576030" y="1471716"/>
                    <a:pt x="486891" y="1470446"/>
                  </a:cubicBezTo>
                  <a:cubicBezTo>
                    <a:pt x="433408" y="1469176"/>
                    <a:pt x="379924" y="1467906"/>
                    <a:pt x="329412" y="1466636"/>
                  </a:cubicBezTo>
                  <a:cubicBezTo>
                    <a:pt x="234330" y="1465366"/>
                    <a:pt x="139249" y="1464096"/>
                    <a:pt x="48260" y="1464096"/>
                  </a:cubicBezTo>
                  <a:cubicBezTo>
                    <a:pt x="38100" y="1464096"/>
                    <a:pt x="29210" y="1464096"/>
                    <a:pt x="19050" y="1462826"/>
                  </a:cubicBezTo>
                  <a:cubicBezTo>
                    <a:pt x="10160" y="1461556"/>
                    <a:pt x="5080" y="1455206"/>
                    <a:pt x="7620" y="1446316"/>
                  </a:cubicBezTo>
                  <a:cubicBezTo>
                    <a:pt x="16510" y="1414583"/>
                    <a:pt x="12700" y="1387564"/>
                    <a:pt x="11430" y="1359464"/>
                  </a:cubicBezTo>
                  <a:cubicBezTo>
                    <a:pt x="10160" y="1302183"/>
                    <a:pt x="6350" y="1245984"/>
                    <a:pt x="7620" y="1188703"/>
                  </a:cubicBezTo>
                  <a:cubicBezTo>
                    <a:pt x="5080" y="1117372"/>
                    <a:pt x="0" y="234387"/>
                    <a:pt x="7620" y="161976"/>
                  </a:cubicBezTo>
                  <a:cubicBezTo>
                    <a:pt x="8890" y="147926"/>
                    <a:pt x="7620" y="132795"/>
                    <a:pt x="8890" y="118745"/>
                  </a:cubicBezTo>
                  <a:cubicBezTo>
                    <a:pt x="10160" y="96049"/>
                    <a:pt x="12700" y="71192"/>
                    <a:pt x="13970" y="44450"/>
                  </a:cubicBezTo>
                  <a:cubicBezTo>
                    <a:pt x="13970" y="41910"/>
                    <a:pt x="15240" y="39370"/>
                    <a:pt x="16510" y="38100"/>
                  </a:cubicBezTo>
                  <a:cubicBezTo>
                    <a:pt x="38100" y="35560"/>
                    <a:pt x="64966" y="30480"/>
                    <a:pt x="112507" y="29210"/>
                  </a:cubicBezTo>
                  <a:cubicBezTo>
                    <a:pt x="192732" y="25400"/>
                    <a:pt x="272957" y="22860"/>
                    <a:pt x="356154" y="20320"/>
                  </a:cubicBezTo>
                  <a:cubicBezTo>
                    <a:pt x="412609" y="17780"/>
                    <a:pt x="469063" y="16510"/>
                    <a:pt x="522547" y="13970"/>
                  </a:cubicBezTo>
                  <a:cubicBezTo>
                    <a:pt x="576030" y="11430"/>
                    <a:pt x="632485" y="8890"/>
                    <a:pt x="685969" y="8890"/>
                  </a:cubicBezTo>
                  <a:cubicBezTo>
                    <a:pt x="745395" y="7620"/>
                    <a:pt x="804821" y="10160"/>
                    <a:pt x="864247" y="8890"/>
                  </a:cubicBezTo>
                  <a:cubicBezTo>
                    <a:pt x="938529" y="8890"/>
                    <a:pt x="2284530" y="6350"/>
                    <a:pt x="2358813" y="5080"/>
                  </a:cubicBezTo>
                  <a:cubicBezTo>
                    <a:pt x="2430124" y="3810"/>
                    <a:pt x="2501436" y="2540"/>
                    <a:pt x="2575718" y="2540"/>
                  </a:cubicBezTo>
                  <a:cubicBezTo>
                    <a:pt x="2697542" y="1270"/>
                    <a:pt x="2816394" y="0"/>
                    <a:pt x="2938218" y="0"/>
                  </a:cubicBezTo>
                  <a:cubicBezTo>
                    <a:pt x="2988730" y="0"/>
                    <a:pt x="3042213" y="2540"/>
                    <a:pt x="3092725" y="2540"/>
                  </a:cubicBezTo>
                  <a:cubicBezTo>
                    <a:pt x="3232377" y="3810"/>
                    <a:pt x="3374999" y="5080"/>
                    <a:pt x="3514651" y="7620"/>
                  </a:cubicBezTo>
                  <a:cubicBezTo>
                    <a:pt x="3588933" y="8890"/>
                    <a:pt x="3663216" y="12700"/>
                    <a:pt x="3737498" y="16510"/>
                  </a:cubicBezTo>
                  <a:cubicBezTo>
                    <a:pt x="3755326" y="16510"/>
                    <a:pt x="3773154" y="16510"/>
                    <a:pt x="3788010" y="16510"/>
                  </a:cubicBezTo>
                  <a:cubicBezTo>
                    <a:pt x="3806399" y="17780"/>
                    <a:pt x="3815289" y="20320"/>
                    <a:pt x="3825449" y="21590"/>
                  </a:cubicBezTo>
                  <a:close/>
                  <a:moveTo>
                    <a:pt x="3835609" y="1459016"/>
                  </a:moveTo>
                  <a:cubicBezTo>
                    <a:pt x="3836879" y="1442506"/>
                    <a:pt x="3838149" y="1429806"/>
                    <a:pt x="3838149" y="1417106"/>
                  </a:cubicBezTo>
                  <a:cubicBezTo>
                    <a:pt x="3836879" y="1355141"/>
                    <a:pt x="3835609" y="1297860"/>
                    <a:pt x="3835609" y="1236257"/>
                  </a:cubicBezTo>
                  <a:cubicBezTo>
                    <a:pt x="3835609" y="1208157"/>
                    <a:pt x="3838149" y="1180057"/>
                    <a:pt x="3836879" y="1151957"/>
                  </a:cubicBezTo>
                  <a:cubicBezTo>
                    <a:pt x="3836879" y="1126019"/>
                    <a:pt x="3835609" y="1099000"/>
                    <a:pt x="3834339" y="1073061"/>
                  </a:cubicBezTo>
                  <a:cubicBezTo>
                    <a:pt x="3829259" y="1033073"/>
                    <a:pt x="3817829" y="205207"/>
                    <a:pt x="3817829" y="165218"/>
                  </a:cubicBezTo>
                  <a:cubicBezTo>
                    <a:pt x="3815289" y="131715"/>
                    <a:pt x="3812749" y="97130"/>
                    <a:pt x="3810209" y="63500"/>
                  </a:cubicBezTo>
                  <a:cubicBezTo>
                    <a:pt x="3808939" y="44450"/>
                    <a:pt x="3807669" y="43180"/>
                    <a:pt x="3779097" y="41910"/>
                  </a:cubicBezTo>
                  <a:cubicBezTo>
                    <a:pt x="3770183" y="41910"/>
                    <a:pt x="3764240" y="41910"/>
                    <a:pt x="3755326" y="40640"/>
                  </a:cubicBezTo>
                  <a:cubicBezTo>
                    <a:pt x="3681044" y="36830"/>
                    <a:pt x="3603790" y="31750"/>
                    <a:pt x="3529507" y="30480"/>
                  </a:cubicBezTo>
                  <a:cubicBezTo>
                    <a:pt x="3348258" y="26670"/>
                    <a:pt x="3164037" y="25400"/>
                    <a:pt x="2982787" y="22860"/>
                  </a:cubicBezTo>
                  <a:cubicBezTo>
                    <a:pt x="2956045" y="22860"/>
                    <a:pt x="2926332" y="22860"/>
                    <a:pt x="2899591" y="22860"/>
                  </a:cubicBezTo>
                  <a:cubicBezTo>
                    <a:pt x="2855021" y="22860"/>
                    <a:pt x="2810451" y="22860"/>
                    <a:pt x="2768853" y="22860"/>
                  </a:cubicBezTo>
                  <a:cubicBezTo>
                    <a:pt x="2673771" y="22860"/>
                    <a:pt x="2578690" y="22860"/>
                    <a:pt x="2486579" y="24130"/>
                  </a:cubicBezTo>
                  <a:cubicBezTo>
                    <a:pt x="2406354" y="25400"/>
                    <a:pt x="1054410" y="29210"/>
                    <a:pt x="974185" y="29210"/>
                  </a:cubicBezTo>
                  <a:cubicBezTo>
                    <a:pt x="843448" y="29210"/>
                    <a:pt x="712710" y="26670"/>
                    <a:pt x="581973" y="33020"/>
                  </a:cubicBezTo>
                  <a:cubicBezTo>
                    <a:pt x="513633" y="36830"/>
                    <a:pt x="448264" y="36830"/>
                    <a:pt x="382896" y="38100"/>
                  </a:cubicBezTo>
                  <a:cubicBezTo>
                    <a:pt x="269986" y="41910"/>
                    <a:pt x="157076" y="45720"/>
                    <a:pt x="49530" y="50800"/>
                  </a:cubicBezTo>
                  <a:cubicBezTo>
                    <a:pt x="36830" y="50800"/>
                    <a:pt x="34290" y="53340"/>
                    <a:pt x="33020" y="67949"/>
                  </a:cubicBezTo>
                  <a:cubicBezTo>
                    <a:pt x="31750" y="87403"/>
                    <a:pt x="31750" y="106857"/>
                    <a:pt x="30480" y="126311"/>
                  </a:cubicBezTo>
                  <a:cubicBezTo>
                    <a:pt x="29210" y="158734"/>
                    <a:pt x="26670" y="190076"/>
                    <a:pt x="25400" y="222499"/>
                  </a:cubicBezTo>
                  <a:cubicBezTo>
                    <a:pt x="20320" y="257083"/>
                    <a:pt x="26670" y="1102242"/>
                    <a:pt x="29210" y="1136826"/>
                  </a:cubicBezTo>
                  <a:cubicBezTo>
                    <a:pt x="29210" y="1173572"/>
                    <a:pt x="29210" y="1211399"/>
                    <a:pt x="30480" y="1248145"/>
                  </a:cubicBezTo>
                  <a:cubicBezTo>
                    <a:pt x="30480" y="1275164"/>
                    <a:pt x="33020" y="1302183"/>
                    <a:pt x="33020" y="1329203"/>
                  </a:cubicBezTo>
                  <a:cubicBezTo>
                    <a:pt x="33020" y="1358383"/>
                    <a:pt x="33020" y="1387564"/>
                    <a:pt x="31750" y="1417106"/>
                  </a:cubicBezTo>
                  <a:cubicBezTo>
                    <a:pt x="31750" y="1420916"/>
                    <a:pt x="31750" y="1423456"/>
                    <a:pt x="31750" y="1427266"/>
                  </a:cubicBezTo>
                  <a:cubicBezTo>
                    <a:pt x="31750" y="1437426"/>
                    <a:pt x="35560" y="1441236"/>
                    <a:pt x="44450" y="1441236"/>
                  </a:cubicBezTo>
                  <a:cubicBezTo>
                    <a:pt x="70909" y="1441236"/>
                    <a:pt x="112507" y="1442506"/>
                    <a:pt x="151134" y="1442506"/>
                  </a:cubicBezTo>
                  <a:cubicBezTo>
                    <a:pt x="207589" y="1442506"/>
                    <a:pt x="267015" y="1439966"/>
                    <a:pt x="323469" y="1442506"/>
                  </a:cubicBezTo>
                  <a:cubicBezTo>
                    <a:pt x="415580" y="1446316"/>
                    <a:pt x="507690" y="1448856"/>
                    <a:pt x="599801" y="1447586"/>
                  </a:cubicBezTo>
                  <a:cubicBezTo>
                    <a:pt x="659227" y="1446316"/>
                    <a:pt x="715682" y="1448856"/>
                    <a:pt x="775108" y="1448856"/>
                  </a:cubicBezTo>
                  <a:cubicBezTo>
                    <a:pt x="861276" y="1448856"/>
                    <a:pt x="947443" y="1447586"/>
                    <a:pt x="1033611" y="1448856"/>
                  </a:cubicBezTo>
                  <a:cubicBezTo>
                    <a:pt x="1161377" y="1450126"/>
                    <a:pt x="2563833" y="1439966"/>
                    <a:pt x="2694571" y="1442506"/>
                  </a:cubicBezTo>
                  <a:cubicBezTo>
                    <a:pt x="2751025" y="1443776"/>
                    <a:pt x="2807480" y="1445046"/>
                    <a:pt x="2860964" y="1445046"/>
                  </a:cubicBezTo>
                  <a:cubicBezTo>
                    <a:pt x="2959017" y="1447586"/>
                    <a:pt x="3054098" y="1443776"/>
                    <a:pt x="3152152" y="1447586"/>
                  </a:cubicBezTo>
                  <a:cubicBezTo>
                    <a:pt x="3232377" y="1450126"/>
                    <a:pt x="3312602" y="1450126"/>
                    <a:pt x="3392827" y="1452666"/>
                  </a:cubicBezTo>
                  <a:cubicBezTo>
                    <a:pt x="3511679" y="1456476"/>
                    <a:pt x="3630532" y="1459016"/>
                    <a:pt x="3749384" y="1460286"/>
                  </a:cubicBezTo>
                  <a:cubicBezTo>
                    <a:pt x="3793953" y="1460286"/>
                    <a:pt x="3815289" y="1459016"/>
                    <a:pt x="3835609" y="1459016"/>
                  </a:cubicBezTo>
                  <a:close/>
                </a:path>
              </a:pathLst>
            </a:custGeom>
            <a:grpFill/>
            <a:ln w="57150">
              <a:solidFill>
                <a:srgbClr val="139F4E"/>
              </a:solidFill>
            </a:ln>
          </p:spPr>
        </p:sp>
      </p:grpSp>
      <p:sp>
        <p:nvSpPr>
          <p:cNvPr id="11" name="TextBox 10">
            <a:extLst>
              <a:ext uri="{FF2B5EF4-FFF2-40B4-BE49-F238E27FC236}">
                <a16:creationId xmlns:a16="http://schemas.microsoft.com/office/drawing/2014/main" id="{6CE131E2-C244-4153-8F1C-A79857C5C615}"/>
              </a:ext>
            </a:extLst>
          </p:cNvPr>
          <p:cNvSpPr txBox="1"/>
          <p:nvPr/>
        </p:nvSpPr>
        <p:spPr>
          <a:xfrm>
            <a:off x="4030047" y="2200832"/>
            <a:ext cx="8347026" cy="707886"/>
          </a:xfrm>
          <a:prstGeom prst="rect">
            <a:avLst/>
          </a:prstGeom>
          <a:noFill/>
        </p:spPr>
        <p:txBody>
          <a:bodyPr wrap="square" rtlCol="0">
            <a:spAutoFit/>
          </a:bodyPr>
          <a:lstStyle/>
          <a:p>
            <a:r>
              <a:rPr lang="en-US" sz="4000" b="1" dirty="0" err="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Hướng</a:t>
            </a:r>
            <a:r>
              <a:rPr lang="en-US" sz="4000" b="1" dirty="0">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 </a:t>
            </a:r>
            <a:r>
              <a:rPr lang="en-US" sz="4000" b="1" err="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dẫn</a:t>
            </a:r>
            <a:r>
              <a:rPr lang="en-US" sz="4000" b="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 giọng đọc</a:t>
            </a:r>
            <a:endParaRPr lang="en-US" sz="4000" b="1" dirty="0">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endParaRPr>
          </a:p>
        </p:txBody>
      </p:sp>
      <p:sp>
        <p:nvSpPr>
          <p:cNvPr id="12" name="TextBox 11">
            <a:extLst>
              <a:ext uri="{FF2B5EF4-FFF2-40B4-BE49-F238E27FC236}">
                <a16:creationId xmlns:a16="http://schemas.microsoft.com/office/drawing/2014/main" id="{4E3F0145-4709-4CE7-965A-8373108E09DB}"/>
              </a:ext>
            </a:extLst>
          </p:cNvPr>
          <p:cNvSpPr txBox="1"/>
          <p:nvPr/>
        </p:nvSpPr>
        <p:spPr>
          <a:xfrm>
            <a:off x="2743748" y="2972089"/>
            <a:ext cx="7033288" cy="2677656"/>
          </a:xfrm>
          <a:prstGeom prst="rect">
            <a:avLst/>
          </a:prstGeom>
          <a:noFill/>
        </p:spPr>
        <p:txBody>
          <a:bodyPr wrap="square">
            <a:spAutoFit/>
          </a:bodyPr>
          <a:lstStyle/>
          <a:p>
            <a:pPr algn="just"/>
            <a:r>
              <a:rPr lang="vi-VN" sz="2800" b="1" i="0">
                <a:effectLst/>
                <a:latin typeface="Calibri" panose="020F0502020204030204" pitchFamily="34" charset="0"/>
                <a:cs typeface="Calibri" panose="020F0502020204030204" pitchFamily="34" charset="0"/>
              </a:rPr>
              <a:t>- Lưu loát, trôi chảy, chú ý đọc đúng các tiếng phiên âm.</a:t>
            </a:r>
          </a:p>
          <a:p>
            <a:pPr algn="just"/>
            <a:r>
              <a:rPr lang="vi-VN" sz="2800" b="1" i="0">
                <a:effectLst/>
                <a:latin typeface="Calibri" panose="020F0502020204030204" pitchFamily="34" charset="0"/>
                <a:cs typeface="Calibri" panose="020F0502020204030204" pitchFamily="34" charset="0"/>
              </a:rPr>
              <a:t>- Diễn cảm đúng với nội dung câu chuyện và tính cách nhân vật: cụ già điềm đạm, thông minh, hóm hỉnh. Còn tên phát xít hống hách nhưng dốt nát, ngờ nghệch.</a:t>
            </a:r>
          </a:p>
        </p:txBody>
      </p:sp>
      <p:pic>
        <p:nvPicPr>
          <p:cNvPr id="13" name="图片 21">
            <a:extLst>
              <a:ext uri="{FF2B5EF4-FFF2-40B4-BE49-F238E27FC236}">
                <a16:creationId xmlns:a16="http://schemas.microsoft.com/office/drawing/2014/main" id="{C27BE566-4238-43D5-9988-B0DBE61403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flipH="1">
            <a:off x="-250389" y="5480263"/>
            <a:ext cx="3565090" cy="1397992"/>
          </a:xfrm>
          <a:prstGeom prst="rect">
            <a:avLst/>
          </a:prstGeom>
        </p:spPr>
      </p:pic>
      <p:pic>
        <p:nvPicPr>
          <p:cNvPr id="14" name="图片 21">
            <a:extLst>
              <a:ext uri="{FF2B5EF4-FFF2-40B4-BE49-F238E27FC236}">
                <a16:creationId xmlns:a16="http://schemas.microsoft.com/office/drawing/2014/main" id="{939F775C-9B6B-45C8-92E2-EE2FDDFEC6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8877300" y="5480263"/>
            <a:ext cx="3565090" cy="1397992"/>
          </a:xfrm>
          <a:prstGeom prst="rect">
            <a:avLst/>
          </a:prstGeom>
        </p:spPr>
      </p:pic>
    </p:spTree>
    <p:extLst>
      <p:ext uri="{BB962C8B-B14F-4D97-AF65-F5344CB8AC3E}">
        <p14:creationId xmlns:p14="http://schemas.microsoft.com/office/powerpoint/2010/main" val="372490029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9C9EE3B-C24A-450D-BEC8-68327292A3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1" name="组合 10">
            <a:extLst>
              <a:ext uri="{FF2B5EF4-FFF2-40B4-BE49-F238E27FC236}">
                <a16:creationId xmlns:a16="http://schemas.microsoft.com/office/drawing/2014/main" id="{A8F23B94-69A3-46F9-A7BC-953D719989E1}"/>
              </a:ext>
            </a:extLst>
          </p:cNvPr>
          <p:cNvGrpSpPr/>
          <p:nvPr/>
        </p:nvGrpSpPr>
        <p:grpSpPr>
          <a:xfrm>
            <a:off x="361988" y="158796"/>
            <a:ext cx="11468024" cy="1062071"/>
            <a:chOff x="361988" y="291743"/>
            <a:chExt cx="11468024" cy="1062071"/>
          </a:xfrm>
        </p:grpSpPr>
        <p:sp>
          <p:nvSpPr>
            <p:cNvPr id="2" name="矩形: 圆角 1">
              <a:extLst>
                <a:ext uri="{FF2B5EF4-FFF2-40B4-BE49-F238E27FC236}">
                  <a16:creationId xmlns:a16="http://schemas.microsoft.com/office/drawing/2014/main" id="{22CD0265-5E59-4FB4-91AD-152C12B5C5A6}"/>
                </a:ext>
              </a:extLst>
            </p:cNvPr>
            <p:cNvSpPr/>
            <p:nvPr/>
          </p:nvSpPr>
          <p:spPr>
            <a:xfrm>
              <a:off x="361988" y="535236"/>
              <a:ext cx="11468024" cy="818578"/>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83C14D35-7021-465B-B99C-C5E3BEA21328}"/>
                </a:ext>
              </a:extLst>
            </p:cNvPr>
            <p:cNvSpPr/>
            <p:nvPr/>
          </p:nvSpPr>
          <p:spPr>
            <a:xfrm>
              <a:off x="1308881" y="291743"/>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5C822382-4A1C-4860-8F01-69DF95A0E45E}"/>
                </a:ext>
              </a:extLst>
            </p:cNvPr>
            <p:cNvSpPr/>
            <p:nvPr/>
          </p:nvSpPr>
          <p:spPr>
            <a:xfrm>
              <a:off x="2659990" y="291743"/>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E6E0A28B-6BF1-40C1-B514-73521B1E88DB}"/>
                </a:ext>
              </a:extLst>
            </p:cNvPr>
            <p:cNvSpPr/>
            <p:nvPr/>
          </p:nvSpPr>
          <p:spPr>
            <a:xfrm>
              <a:off x="4011099" y="291743"/>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82152BDE-DB70-4B57-A2B0-2B7BFAC19D2C}"/>
                </a:ext>
              </a:extLst>
            </p:cNvPr>
            <p:cNvSpPr/>
            <p:nvPr/>
          </p:nvSpPr>
          <p:spPr>
            <a:xfrm>
              <a:off x="5362208" y="291743"/>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7708AD6F-C57F-4CBB-92BB-255E656CD0A7}"/>
                </a:ext>
              </a:extLst>
            </p:cNvPr>
            <p:cNvSpPr/>
            <p:nvPr/>
          </p:nvSpPr>
          <p:spPr>
            <a:xfrm>
              <a:off x="8064426" y="291743"/>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B828E1D1-F71B-4680-A6D5-A88EC3CCA126}"/>
                </a:ext>
              </a:extLst>
            </p:cNvPr>
            <p:cNvSpPr/>
            <p:nvPr/>
          </p:nvSpPr>
          <p:spPr>
            <a:xfrm>
              <a:off x="6713317" y="291743"/>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6226F154-FF41-4312-8195-9FD9509A9288}"/>
                </a:ext>
              </a:extLst>
            </p:cNvPr>
            <p:cNvSpPr/>
            <p:nvPr/>
          </p:nvSpPr>
          <p:spPr>
            <a:xfrm>
              <a:off x="9415535" y="291743"/>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6A758C4A-8B37-48B9-AB86-3DDF31C8F277}"/>
                </a:ext>
              </a:extLst>
            </p:cNvPr>
            <p:cNvSpPr/>
            <p:nvPr/>
          </p:nvSpPr>
          <p:spPr>
            <a:xfrm>
              <a:off x="10766642" y="291743"/>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a:extLst>
              <a:ext uri="{FF2B5EF4-FFF2-40B4-BE49-F238E27FC236}">
                <a16:creationId xmlns:a16="http://schemas.microsoft.com/office/drawing/2014/main" id="{C2CD6EA6-C77B-4B86-AB26-6420BE4FAE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1" t="71037" r="529" b="3042"/>
          <a:stretch/>
        </p:blipFill>
        <p:spPr>
          <a:xfrm>
            <a:off x="-57348" y="4913150"/>
            <a:ext cx="5011313" cy="1965105"/>
          </a:xfrm>
          <a:prstGeom prst="rect">
            <a:avLst/>
          </a:prstGeom>
        </p:spPr>
      </p:pic>
      <p:pic>
        <p:nvPicPr>
          <p:cNvPr id="15" name="图片 14">
            <a:extLst>
              <a:ext uri="{FF2B5EF4-FFF2-40B4-BE49-F238E27FC236}">
                <a16:creationId xmlns:a16="http://schemas.microsoft.com/office/drawing/2014/main" id="{84EEBFAC-9D1B-4C8E-8833-877F3AE343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1" t="71037" r="529" b="3042"/>
          <a:stretch/>
        </p:blipFill>
        <p:spPr>
          <a:xfrm>
            <a:off x="4225223" y="5089370"/>
            <a:ext cx="4556667" cy="1778758"/>
          </a:xfrm>
          <a:prstGeom prst="rect">
            <a:avLst/>
          </a:prstGeom>
        </p:spPr>
      </p:pic>
      <p:pic>
        <p:nvPicPr>
          <p:cNvPr id="16" name="图片 15">
            <a:extLst>
              <a:ext uri="{FF2B5EF4-FFF2-40B4-BE49-F238E27FC236}">
                <a16:creationId xmlns:a16="http://schemas.microsoft.com/office/drawing/2014/main" id="{D7700A99-96CE-47C1-9D96-FCCED92047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1" t="71037" r="14311" b="3042"/>
          <a:stretch/>
        </p:blipFill>
        <p:spPr>
          <a:xfrm>
            <a:off x="8278551" y="5079243"/>
            <a:ext cx="3913450" cy="1778758"/>
          </a:xfrm>
          <a:prstGeom prst="rect">
            <a:avLst/>
          </a:prstGeom>
        </p:spPr>
      </p:pic>
      <p:sp>
        <p:nvSpPr>
          <p:cNvPr id="21" name="TextBox 20">
            <a:extLst>
              <a:ext uri="{FF2B5EF4-FFF2-40B4-BE49-F238E27FC236}">
                <a16:creationId xmlns:a16="http://schemas.microsoft.com/office/drawing/2014/main" id="{B50AC885-6046-45A0-A0DE-3431A6C9E507}"/>
              </a:ext>
            </a:extLst>
          </p:cNvPr>
          <p:cNvSpPr txBox="1"/>
          <p:nvPr/>
        </p:nvSpPr>
        <p:spPr>
          <a:xfrm>
            <a:off x="1523005" y="1136677"/>
            <a:ext cx="11468024" cy="830997"/>
          </a:xfrm>
          <a:prstGeom prst="rect">
            <a:avLst/>
          </a:prstGeom>
          <a:noFill/>
        </p:spPr>
        <p:txBody>
          <a:bodyPr wrap="square" rtlCol="0">
            <a:spAutoFit/>
          </a:bodyPr>
          <a:lstStyle/>
          <a:p>
            <a:r>
              <a:rPr lang="en-US" sz="4800" b="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Bài văn được chia làm mấy đoạn ?</a:t>
            </a:r>
            <a:endParaRPr lang="en-US" sz="4800" b="1" dirty="0">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endParaRPr>
          </a:p>
        </p:txBody>
      </p:sp>
      <p:grpSp>
        <p:nvGrpSpPr>
          <p:cNvPr id="22" name="Group 21">
            <a:extLst>
              <a:ext uri="{FF2B5EF4-FFF2-40B4-BE49-F238E27FC236}">
                <a16:creationId xmlns:a16="http://schemas.microsoft.com/office/drawing/2014/main" id="{FA072802-44C7-4243-BE31-F608220006E8}"/>
              </a:ext>
            </a:extLst>
          </p:cNvPr>
          <p:cNvGrpSpPr/>
          <p:nvPr/>
        </p:nvGrpSpPr>
        <p:grpSpPr>
          <a:xfrm>
            <a:off x="482286" y="2152974"/>
            <a:ext cx="3341539" cy="2663745"/>
            <a:chOff x="1248723" y="3694790"/>
            <a:chExt cx="3633531" cy="2896510"/>
          </a:xfrm>
        </p:grpSpPr>
        <p:grpSp>
          <p:nvGrpSpPr>
            <p:cNvPr id="23" name="Group 5">
              <a:extLst>
                <a:ext uri="{FF2B5EF4-FFF2-40B4-BE49-F238E27FC236}">
                  <a16:creationId xmlns:a16="http://schemas.microsoft.com/office/drawing/2014/main" id="{911FD437-DDB3-4F33-A1C7-CC04C3FC0194}"/>
                </a:ext>
              </a:extLst>
            </p:cNvPr>
            <p:cNvGrpSpPr/>
            <p:nvPr/>
          </p:nvGrpSpPr>
          <p:grpSpPr>
            <a:xfrm>
              <a:off x="1290540" y="3707223"/>
              <a:ext cx="3471984" cy="2884077"/>
              <a:chOff x="0" y="0"/>
              <a:chExt cx="1515823" cy="2352834"/>
            </a:xfrm>
          </p:grpSpPr>
          <p:sp>
            <p:nvSpPr>
              <p:cNvPr id="29" name="Freeform 6">
                <a:extLst>
                  <a:ext uri="{FF2B5EF4-FFF2-40B4-BE49-F238E27FC236}">
                    <a16:creationId xmlns:a16="http://schemas.microsoft.com/office/drawing/2014/main" id="{1A1FA40B-0DD4-443A-9020-5EBEC840AE39}"/>
                  </a:ext>
                </a:extLst>
              </p:cNvPr>
              <p:cNvSpPr/>
              <p:nvPr/>
            </p:nvSpPr>
            <p:spPr>
              <a:xfrm>
                <a:off x="10160" y="16510"/>
                <a:ext cx="1492963" cy="2324894"/>
              </a:xfrm>
              <a:custGeom>
                <a:avLst/>
                <a:gdLst/>
                <a:ahLst/>
                <a:cxnLst/>
                <a:rect l="l" t="t" r="r" b="b"/>
                <a:pathLst>
                  <a:path w="1492963" h="2324894">
                    <a:moveTo>
                      <a:pt x="1492963" y="2324894"/>
                    </a:moveTo>
                    <a:lnTo>
                      <a:pt x="0" y="2317274"/>
                    </a:lnTo>
                    <a:lnTo>
                      <a:pt x="0" y="819561"/>
                    </a:lnTo>
                    <a:lnTo>
                      <a:pt x="17780" y="19050"/>
                    </a:lnTo>
                    <a:lnTo>
                      <a:pt x="742284" y="0"/>
                    </a:lnTo>
                    <a:lnTo>
                      <a:pt x="1473913" y="5080"/>
                    </a:lnTo>
                    <a:close/>
                  </a:path>
                </a:pathLst>
              </a:custGeom>
              <a:solidFill>
                <a:srgbClr val="FFFFFF"/>
              </a:solidFill>
              <a:ln>
                <a:solidFill>
                  <a:srgbClr val="000000"/>
                </a:solidFill>
              </a:ln>
            </p:spPr>
          </p:sp>
          <p:sp>
            <p:nvSpPr>
              <p:cNvPr id="30" name="Freeform 7">
                <a:extLst>
                  <a:ext uri="{FF2B5EF4-FFF2-40B4-BE49-F238E27FC236}">
                    <a16:creationId xmlns:a16="http://schemas.microsoft.com/office/drawing/2014/main" id="{173D6EA8-1D1E-48DD-9624-E25CBF8E44C7}"/>
                  </a:ext>
                </a:extLst>
              </p:cNvPr>
              <p:cNvSpPr/>
              <p:nvPr/>
            </p:nvSpPr>
            <p:spPr>
              <a:xfrm>
                <a:off x="-3810" y="0"/>
                <a:ext cx="1522173" cy="2351564"/>
              </a:xfrm>
              <a:custGeom>
                <a:avLst/>
                <a:gdLst/>
                <a:ahLst/>
                <a:cxnLst/>
                <a:rect l="l" t="t" r="r" b="b"/>
                <a:pathLst>
                  <a:path w="1522173" h="2351564">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p:spPr>
          </p:sp>
        </p:grpSp>
        <p:grpSp>
          <p:nvGrpSpPr>
            <p:cNvPr id="24" name="Group 8">
              <a:extLst>
                <a:ext uri="{FF2B5EF4-FFF2-40B4-BE49-F238E27FC236}">
                  <a16:creationId xmlns:a16="http://schemas.microsoft.com/office/drawing/2014/main" id="{9C18DD14-4F2B-4206-B2BF-86E603700AE6}"/>
                </a:ext>
              </a:extLst>
            </p:cNvPr>
            <p:cNvGrpSpPr/>
            <p:nvPr/>
          </p:nvGrpSpPr>
          <p:grpSpPr>
            <a:xfrm rot="-10800000">
              <a:off x="1248723" y="3707223"/>
              <a:ext cx="3555617" cy="762485"/>
              <a:chOff x="0" y="0"/>
              <a:chExt cx="1486737" cy="318824"/>
            </a:xfrm>
          </p:grpSpPr>
          <p:sp>
            <p:nvSpPr>
              <p:cNvPr id="27" name="Freeform 9">
                <a:extLst>
                  <a:ext uri="{FF2B5EF4-FFF2-40B4-BE49-F238E27FC236}">
                    <a16:creationId xmlns:a16="http://schemas.microsoft.com/office/drawing/2014/main" id="{FDBA211E-7AEC-4C01-A445-DDB01B9D0120}"/>
                  </a:ext>
                </a:extLst>
              </p:cNvPr>
              <p:cNvSpPr/>
              <p:nvPr/>
            </p:nvSpPr>
            <p:spPr>
              <a:xfrm>
                <a:off x="10160" y="16510"/>
                <a:ext cx="1463877" cy="290884"/>
              </a:xfrm>
              <a:custGeom>
                <a:avLst/>
                <a:gdLst/>
                <a:ahLst/>
                <a:cxnLst/>
                <a:rect l="l" t="t" r="r" b="b"/>
                <a:pathLst>
                  <a:path w="1463877" h="290884">
                    <a:moveTo>
                      <a:pt x="1463877" y="290884"/>
                    </a:moveTo>
                    <a:lnTo>
                      <a:pt x="0" y="283264"/>
                    </a:lnTo>
                    <a:lnTo>
                      <a:pt x="0" y="114113"/>
                    </a:lnTo>
                    <a:lnTo>
                      <a:pt x="17780" y="19050"/>
                    </a:lnTo>
                    <a:lnTo>
                      <a:pt x="727778" y="0"/>
                    </a:lnTo>
                    <a:lnTo>
                      <a:pt x="1444827" y="5080"/>
                    </a:lnTo>
                    <a:close/>
                  </a:path>
                </a:pathLst>
              </a:custGeom>
              <a:solidFill>
                <a:srgbClr val="FCD7D7"/>
              </a:solidFill>
            </p:spPr>
          </p:sp>
          <p:sp>
            <p:nvSpPr>
              <p:cNvPr id="28" name="Freeform 10">
                <a:extLst>
                  <a:ext uri="{FF2B5EF4-FFF2-40B4-BE49-F238E27FC236}">
                    <a16:creationId xmlns:a16="http://schemas.microsoft.com/office/drawing/2014/main" id="{0EA21F0E-F80C-4E02-AF39-34F7F150FE24}"/>
                  </a:ext>
                </a:extLst>
              </p:cNvPr>
              <p:cNvSpPr/>
              <p:nvPr/>
            </p:nvSpPr>
            <p:spPr>
              <a:xfrm>
                <a:off x="-3810" y="0"/>
                <a:ext cx="1493087" cy="317554"/>
              </a:xfrm>
              <a:custGeom>
                <a:avLst/>
                <a:gdLst/>
                <a:ahLst/>
                <a:cxnLst/>
                <a:rect l="l" t="t" r="r" b="b"/>
                <a:pathLst>
                  <a:path w="1493087" h="317554">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p:spPr>
          </p:sp>
        </p:grpSp>
        <p:sp>
          <p:nvSpPr>
            <p:cNvPr id="25" name="TextBox 24">
              <a:extLst>
                <a:ext uri="{FF2B5EF4-FFF2-40B4-BE49-F238E27FC236}">
                  <a16:creationId xmlns:a16="http://schemas.microsoft.com/office/drawing/2014/main" id="{71783F61-E6B4-45DF-91D6-0047C5284DCB}"/>
                </a:ext>
              </a:extLst>
            </p:cNvPr>
            <p:cNvSpPr txBox="1"/>
            <p:nvPr/>
          </p:nvSpPr>
          <p:spPr>
            <a:xfrm>
              <a:off x="2214390" y="3694790"/>
              <a:ext cx="2667864" cy="778590"/>
            </a:xfrm>
            <a:prstGeom prst="rect">
              <a:avLst/>
            </a:prstGeom>
            <a:noFill/>
          </p:spPr>
          <p:txBody>
            <a:bodyPr wrap="square" rtlCol="0">
              <a:spAutoFit/>
            </a:bodyPr>
            <a:lstStyle/>
            <a:p>
              <a:r>
                <a:rPr lang="en-US" sz="3600" b="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Đoạn 1</a:t>
              </a:r>
              <a:endParaRPr lang="en-US" sz="3600" b="1" dirty="0">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endParaRPr>
            </a:p>
          </p:txBody>
        </p:sp>
        <p:sp>
          <p:nvSpPr>
            <p:cNvPr id="26" name="TextBox 25">
              <a:extLst>
                <a:ext uri="{FF2B5EF4-FFF2-40B4-BE49-F238E27FC236}">
                  <a16:creationId xmlns:a16="http://schemas.microsoft.com/office/drawing/2014/main" id="{F8FEFF24-5A79-4356-B9C4-11EC192E44D3}"/>
                </a:ext>
              </a:extLst>
            </p:cNvPr>
            <p:cNvSpPr txBox="1"/>
            <p:nvPr/>
          </p:nvSpPr>
          <p:spPr>
            <a:xfrm>
              <a:off x="1278129" y="4927338"/>
              <a:ext cx="3519533" cy="1037479"/>
            </a:xfrm>
            <a:prstGeom prst="rect">
              <a:avLst/>
            </a:prstGeom>
            <a:noFill/>
          </p:spPr>
          <p:txBody>
            <a:bodyPr wrap="square">
              <a:spAutoFit/>
            </a:bodyPr>
            <a:lstStyle/>
            <a:p>
              <a:pPr algn="ctr"/>
              <a:r>
                <a:rPr lang="en-GB" sz="2800" b="1">
                  <a:latin typeface="Times New Roman" pitchFamily="18" charset="0"/>
                  <a:cs typeface="Times New Roman" pitchFamily="18" charset="0"/>
                </a:rPr>
                <a:t>Từ đầu … </a:t>
              </a:r>
            </a:p>
            <a:p>
              <a:pPr algn="ctr"/>
              <a:r>
                <a:rPr lang="en-GB" sz="2800" b="1">
                  <a:latin typeface="Times New Roman" pitchFamily="18" charset="0"/>
                  <a:cs typeface="Times New Roman" pitchFamily="18" charset="0"/>
                </a:rPr>
                <a:t>“Chào ngài”</a:t>
              </a:r>
              <a:endParaRPr lang="en-GB" sz="2800" b="1" dirty="0">
                <a:latin typeface="Times New Roman" pitchFamily="18" charset="0"/>
                <a:cs typeface="Times New Roman" pitchFamily="18" charset="0"/>
              </a:endParaRPr>
            </a:p>
          </p:txBody>
        </p:sp>
      </p:grpSp>
      <p:grpSp>
        <p:nvGrpSpPr>
          <p:cNvPr id="31" name="Group 30">
            <a:extLst>
              <a:ext uri="{FF2B5EF4-FFF2-40B4-BE49-F238E27FC236}">
                <a16:creationId xmlns:a16="http://schemas.microsoft.com/office/drawing/2014/main" id="{62E84507-A938-4533-8358-B314C1A5FE21}"/>
              </a:ext>
            </a:extLst>
          </p:cNvPr>
          <p:cNvGrpSpPr/>
          <p:nvPr/>
        </p:nvGrpSpPr>
        <p:grpSpPr>
          <a:xfrm>
            <a:off x="4349545" y="2142519"/>
            <a:ext cx="3339717" cy="2662766"/>
            <a:chOff x="5327035" y="3695854"/>
            <a:chExt cx="3631549" cy="2895446"/>
          </a:xfrm>
        </p:grpSpPr>
        <p:grpSp>
          <p:nvGrpSpPr>
            <p:cNvPr id="32" name="Group 5">
              <a:extLst>
                <a:ext uri="{FF2B5EF4-FFF2-40B4-BE49-F238E27FC236}">
                  <a16:creationId xmlns:a16="http://schemas.microsoft.com/office/drawing/2014/main" id="{840F7CE2-6A05-4CB6-BE84-7E9D1FAA3892}"/>
                </a:ext>
              </a:extLst>
            </p:cNvPr>
            <p:cNvGrpSpPr/>
            <p:nvPr/>
          </p:nvGrpSpPr>
          <p:grpSpPr>
            <a:xfrm>
              <a:off x="5405234" y="3707223"/>
              <a:ext cx="3471984" cy="2884077"/>
              <a:chOff x="0" y="0"/>
              <a:chExt cx="1515823" cy="2352834"/>
            </a:xfrm>
          </p:grpSpPr>
          <p:sp>
            <p:nvSpPr>
              <p:cNvPr id="38" name="Freeform 6">
                <a:extLst>
                  <a:ext uri="{FF2B5EF4-FFF2-40B4-BE49-F238E27FC236}">
                    <a16:creationId xmlns:a16="http://schemas.microsoft.com/office/drawing/2014/main" id="{F1610159-330D-408F-842B-07BD3A2B4D60}"/>
                  </a:ext>
                </a:extLst>
              </p:cNvPr>
              <p:cNvSpPr/>
              <p:nvPr/>
            </p:nvSpPr>
            <p:spPr>
              <a:xfrm>
                <a:off x="10160" y="16510"/>
                <a:ext cx="1492963" cy="2324894"/>
              </a:xfrm>
              <a:custGeom>
                <a:avLst/>
                <a:gdLst/>
                <a:ahLst/>
                <a:cxnLst/>
                <a:rect l="l" t="t" r="r" b="b"/>
                <a:pathLst>
                  <a:path w="1492963" h="2324894">
                    <a:moveTo>
                      <a:pt x="1492963" y="2324894"/>
                    </a:moveTo>
                    <a:lnTo>
                      <a:pt x="0" y="2317274"/>
                    </a:lnTo>
                    <a:lnTo>
                      <a:pt x="0" y="819561"/>
                    </a:lnTo>
                    <a:lnTo>
                      <a:pt x="17780" y="19050"/>
                    </a:lnTo>
                    <a:lnTo>
                      <a:pt x="742284" y="0"/>
                    </a:lnTo>
                    <a:lnTo>
                      <a:pt x="1473913" y="5080"/>
                    </a:lnTo>
                    <a:close/>
                  </a:path>
                </a:pathLst>
              </a:custGeom>
              <a:solidFill>
                <a:srgbClr val="FFFFFF"/>
              </a:solidFill>
              <a:ln>
                <a:solidFill>
                  <a:srgbClr val="000000"/>
                </a:solidFill>
              </a:ln>
            </p:spPr>
          </p:sp>
          <p:sp>
            <p:nvSpPr>
              <p:cNvPr id="39" name="Freeform 7">
                <a:extLst>
                  <a:ext uri="{FF2B5EF4-FFF2-40B4-BE49-F238E27FC236}">
                    <a16:creationId xmlns:a16="http://schemas.microsoft.com/office/drawing/2014/main" id="{D311C784-5BBC-4604-9A8B-848776A98C7E}"/>
                  </a:ext>
                </a:extLst>
              </p:cNvPr>
              <p:cNvSpPr/>
              <p:nvPr/>
            </p:nvSpPr>
            <p:spPr>
              <a:xfrm>
                <a:off x="-3810" y="0"/>
                <a:ext cx="1522173" cy="2351564"/>
              </a:xfrm>
              <a:custGeom>
                <a:avLst/>
                <a:gdLst/>
                <a:ahLst/>
                <a:cxnLst/>
                <a:rect l="l" t="t" r="r" b="b"/>
                <a:pathLst>
                  <a:path w="1522173" h="2351564">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p:spPr>
          </p:sp>
        </p:grpSp>
        <p:grpSp>
          <p:nvGrpSpPr>
            <p:cNvPr id="33" name="Group 15">
              <a:extLst>
                <a:ext uri="{FF2B5EF4-FFF2-40B4-BE49-F238E27FC236}">
                  <a16:creationId xmlns:a16="http://schemas.microsoft.com/office/drawing/2014/main" id="{6941888F-9946-41D5-BA8D-458C27D05A21}"/>
                </a:ext>
              </a:extLst>
            </p:cNvPr>
            <p:cNvGrpSpPr/>
            <p:nvPr/>
          </p:nvGrpSpPr>
          <p:grpSpPr>
            <a:xfrm rot="-10800000">
              <a:off x="5327035" y="3707223"/>
              <a:ext cx="3555617" cy="762485"/>
              <a:chOff x="0" y="0"/>
              <a:chExt cx="1486737" cy="318824"/>
            </a:xfrm>
          </p:grpSpPr>
          <p:sp>
            <p:nvSpPr>
              <p:cNvPr id="36" name="Freeform 16">
                <a:extLst>
                  <a:ext uri="{FF2B5EF4-FFF2-40B4-BE49-F238E27FC236}">
                    <a16:creationId xmlns:a16="http://schemas.microsoft.com/office/drawing/2014/main" id="{DB8E78A9-1BDB-401E-B843-13DD207D9B9D}"/>
                  </a:ext>
                </a:extLst>
              </p:cNvPr>
              <p:cNvSpPr/>
              <p:nvPr/>
            </p:nvSpPr>
            <p:spPr>
              <a:xfrm>
                <a:off x="10160" y="16510"/>
                <a:ext cx="1463877" cy="290884"/>
              </a:xfrm>
              <a:custGeom>
                <a:avLst/>
                <a:gdLst/>
                <a:ahLst/>
                <a:cxnLst/>
                <a:rect l="l" t="t" r="r" b="b"/>
                <a:pathLst>
                  <a:path w="1463877" h="290884">
                    <a:moveTo>
                      <a:pt x="1463877" y="290884"/>
                    </a:moveTo>
                    <a:lnTo>
                      <a:pt x="0" y="283264"/>
                    </a:lnTo>
                    <a:lnTo>
                      <a:pt x="0" y="114113"/>
                    </a:lnTo>
                    <a:lnTo>
                      <a:pt x="17780" y="19050"/>
                    </a:lnTo>
                    <a:lnTo>
                      <a:pt x="727778" y="0"/>
                    </a:lnTo>
                    <a:lnTo>
                      <a:pt x="1444827" y="5080"/>
                    </a:lnTo>
                    <a:close/>
                  </a:path>
                </a:pathLst>
              </a:custGeom>
              <a:solidFill>
                <a:srgbClr val="FCD7D7"/>
              </a:solidFill>
            </p:spPr>
          </p:sp>
          <p:sp>
            <p:nvSpPr>
              <p:cNvPr id="37" name="Freeform 17">
                <a:extLst>
                  <a:ext uri="{FF2B5EF4-FFF2-40B4-BE49-F238E27FC236}">
                    <a16:creationId xmlns:a16="http://schemas.microsoft.com/office/drawing/2014/main" id="{1C2ABBF7-9FB3-4F38-A414-091003E79E4E}"/>
                  </a:ext>
                </a:extLst>
              </p:cNvPr>
              <p:cNvSpPr/>
              <p:nvPr/>
            </p:nvSpPr>
            <p:spPr>
              <a:xfrm>
                <a:off x="-3810" y="0"/>
                <a:ext cx="1493087" cy="317554"/>
              </a:xfrm>
              <a:custGeom>
                <a:avLst/>
                <a:gdLst/>
                <a:ahLst/>
                <a:cxnLst/>
                <a:rect l="l" t="t" r="r" b="b"/>
                <a:pathLst>
                  <a:path w="1493087" h="317554">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p:spPr>
          </p:sp>
        </p:grpSp>
        <p:sp>
          <p:nvSpPr>
            <p:cNvPr id="34" name="TextBox 33">
              <a:extLst>
                <a:ext uri="{FF2B5EF4-FFF2-40B4-BE49-F238E27FC236}">
                  <a16:creationId xmlns:a16="http://schemas.microsoft.com/office/drawing/2014/main" id="{44DC98B1-F0D5-4ED4-A84C-E32ACC35FF4B}"/>
                </a:ext>
              </a:extLst>
            </p:cNvPr>
            <p:cNvSpPr txBox="1"/>
            <p:nvPr/>
          </p:nvSpPr>
          <p:spPr>
            <a:xfrm>
              <a:off x="6234215" y="3695854"/>
              <a:ext cx="2667864" cy="778591"/>
            </a:xfrm>
            <a:prstGeom prst="rect">
              <a:avLst/>
            </a:prstGeom>
            <a:noFill/>
          </p:spPr>
          <p:txBody>
            <a:bodyPr wrap="square" rtlCol="0">
              <a:spAutoFit/>
            </a:bodyPr>
            <a:lstStyle/>
            <a:p>
              <a:r>
                <a:rPr lang="en-US" sz="3600" b="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Đoạn 2</a:t>
              </a:r>
              <a:endParaRPr lang="en-US" sz="3600" b="1" dirty="0">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endParaRPr>
            </a:p>
          </p:txBody>
        </p:sp>
        <p:sp>
          <p:nvSpPr>
            <p:cNvPr id="35" name="TextBox 34">
              <a:extLst>
                <a:ext uri="{FF2B5EF4-FFF2-40B4-BE49-F238E27FC236}">
                  <a16:creationId xmlns:a16="http://schemas.microsoft.com/office/drawing/2014/main" id="{AA2A180C-E5AF-460A-BF24-4BF01B4E1EFD}"/>
                </a:ext>
              </a:extLst>
            </p:cNvPr>
            <p:cNvSpPr txBox="1"/>
            <p:nvPr/>
          </p:nvSpPr>
          <p:spPr>
            <a:xfrm>
              <a:off x="5439051" y="4939771"/>
              <a:ext cx="3519533" cy="1037480"/>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Tên sĩ quan … điềm đạm trả lời</a:t>
              </a:r>
              <a:endParaRPr lang="en-GB" sz="2800" b="1" dirty="0">
                <a:latin typeface="Times New Roman" pitchFamily="18" charset="0"/>
                <a:cs typeface="Times New Roman" pitchFamily="18" charset="0"/>
              </a:endParaRPr>
            </a:p>
          </p:txBody>
        </p:sp>
      </p:grpSp>
      <p:grpSp>
        <p:nvGrpSpPr>
          <p:cNvPr id="40" name="Group 39">
            <a:extLst>
              <a:ext uri="{FF2B5EF4-FFF2-40B4-BE49-F238E27FC236}">
                <a16:creationId xmlns:a16="http://schemas.microsoft.com/office/drawing/2014/main" id="{697E326B-5DF9-4F36-953A-422094397E01}"/>
              </a:ext>
            </a:extLst>
          </p:cNvPr>
          <p:cNvGrpSpPr/>
          <p:nvPr/>
        </p:nvGrpSpPr>
        <p:grpSpPr>
          <a:xfrm>
            <a:off x="8343916" y="2099075"/>
            <a:ext cx="3329908" cy="2722045"/>
            <a:chOff x="9405347" y="3651633"/>
            <a:chExt cx="3620883" cy="2959905"/>
          </a:xfrm>
        </p:grpSpPr>
        <p:grpSp>
          <p:nvGrpSpPr>
            <p:cNvPr id="41" name="Group 5">
              <a:extLst>
                <a:ext uri="{FF2B5EF4-FFF2-40B4-BE49-F238E27FC236}">
                  <a16:creationId xmlns:a16="http://schemas.microsoft.com/office/drawing/2014/main" id="{4F3618B9-9E58-4C3C-8593-707102D613AF}"/>
                </a:ext>
              </a:extLst>
            </p:cNvPr>
            <p:cNvGrpSpPr/>
            <p:nvPr/>
          </p:nvGrpSpPr>
          <p:grpSpPr>
            <a:xfrm>
              <a:off x="9486068" y="3727461"/>
              <a:ext cx="3471984" cy="2884077"/>
              <a:chOff x="0" y="0"/>
              <a:chExt cx="1515823" cy="2352834"/>
            </a:xfrm>
          </p:grpSpPr>
          <p:sp>
            <p:nvSpPr>
              <p:cNvPr id="47" name="Freeform 6">
                <a:extLst>
                  <a:ext uri="{FF2B5EF4-FFF2-40B4-BE49-F238E27FC236}">
                    <a16:creationId xmlns:a16="http://schemas.microsoft.com/office/drawing/2014/main" id="{6AF56A3C-89CF-4BA9-ACE4-ECF774967C35}"/>
                  </a:ext>
                </a:extLst>
              </p:cNvPr>
              <p:cNvSpPr/>
              <p:nvPr/>
            </p:nvSpPr>
            <p:spPr>
              <a:xfrm>
                <a:off x="10160" y="16510"/>
                <a:ext cx="1492963" cy="2324894"/>
              </a:xfrm>
              <a:custGeom>
                <a:avLst/>
                <a:gdLst/>
                <a:ahLst/>
                <a:cxnLst/>
                <a:rect l="l" t="t" r="r" b="b"/>
                <a:pathLst>
                  <a:path w="1492963" h="2324894">
                    <a:moveTo>
                      <a:pt x="1492963" y="2324894"/>
                    </a:moveTo>
                    <a:lnTo>
                      <a:pt x="0" y="2317274"/>
                    </a:lnTo>
                    <a:lnTo>
                      <a:pt x="0" y="819561"/>
                    </a:lnTo>
                    <a:lnTo>
                      <a:pt x="17780" y="19050"/>
                    </a:lnTo>
                    <a:lnTo>
                      <a:pt x="742284" y="0"/>
                    </a:lnTo>
                    <a:lnTo>
                      <a:pt x="1473913" y="5080"/>
                    </a:lnTo>
                    <a:close/>
                  </a:path>
                </a:pathLst>
              </a:custGeom>
              <a:solidFill>
                <a:srgbClr val="FFFFFF"/>
              </a:solidFill>
              <a:ln>
                <a:solidFill>
                  <a:srgbClr val="000000"/>
                </a:solidFill>
              </a:ln>
            </p:spPr>
          </p:sp>
          <p:sp>
            <p:nvSpPr>
              <p:cNvPr id="48" name="Freeform 7">
                <a:extLst>
                  <a:ext uri="{FF2B5EF4-FFF2-40B4-BE49-F238E27FC236}">
                    <a16:creationId xmlns:a16="http://schemas.microsoft.com/office/drawing/2014/main" id="{F13A109E-92B7-4B6F-B5F6-F438DB76CA9C}"/>
                  </a:ext>
                </a:extLst>
              </p:cNvPr>
              <p:cNvSpPr/>
              <p:nvPr/>
            </p:nvSpPr>
            <p:spPr>
              <a:xfrm>
                <a:off x="-3810" y="0"/>
                <a:ext cx="1522173" cy="2351564"/>
              </a:xfrm>
              <a:custGeom>
                <a:avLst/>
                <a:gdLst/>
                <a:ahLst/>
                <a:cxnLst/>
                <a:rect l="l" t="t" r="r" b="b"/>
                <a:pathLst>
                  <a:path w="1522173" h="2351564">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p:spPr>
          </p:sp>
        </p:grpSp>
        <p:grpSp>
          <p:nvGrpSpPr>
            <p:cNvPr id="42" name="Group 22">
              <a:extLst>
                <a:ext uri="{FF2B5EF4-FFF2-40B4-BE49-F238E27FC236}">
                  <a16:creationId xmlns:a16="http://schemas.microsoft.com/office/drawing/2014/main" id="{87049DB0-1F92-4A42-916E-B2BEA27BBD71}"/>
                </a:ext>
              </a:extLst>
            </p:cNvPr>
            <p:cNvGrpSpPr/>
            <p:nvPr/>
          </p:nvGrpSpPr>
          <p:grpSpPr>
            <a:xfrm rot="-10800000">
              <a:off x="9405347" y="3707223"/>
              <a:ext cx="3555617" cy="762485"/>
              <a:chOff x="0" y="0"/>
              <a:chExt cx="1486737" cy="318824"/>
            </a:xfrm>
          </p:grpSpPr>
          <p:sp>
            <p:nvSpPr>
              <p:cNvPr id="45" name="Freeform 23">
                <a:extLst>
                  <a:ext uri="{FF2B5EF4-FFF2-40B4-BE49-F238E27FC236}">
                    <a16:creationId xmlns:a16="http://schemas.microsoft.com/office/drawing/2014/main" id="{574AAAB8-42EE-467F-AAF1-0CB6218A3EAE}"/>
                  </a:ext>
                </a:extLst>
              </p:cNvPr>
              <p:cNvSpPr/>
              <p:nvPr/>
            </p:nvSpPr>
            <p:spPr>
              <a:xfrm>
                <a:off x="10160" y="16510"/>
                <a:ext cx="1463877" cy="290884"/>
              </a:xfrm>
              <a:custGeom>
                <a:avLst/>
                <a:gdLst/>
                <a:ahLst/>
                <a:cxnLst/>
                <a:rect l="l" t="t" r="r" b="b"/>
                <a:pathLst>
                  <a:path w="1463877" h="290884">
                    <a:moveTo>
                      <a:pt x="1463877" y="290884"/>
                    </a:moveTo>
                    <a:lnTo>
                      <a:pt x="0" y="283264"/>
                    </a:lnTo>
                    <a:lnTo>
                      <a:pt x="0" y="114113"/>
                    </a:lnTo>
                    <a:lnTo>
                      <a:pt x="17780" y="19050"/>
                    </a:lnTo>
                    <a:lnTo>
                      <a:pt x="727778" y="0"/>
                    </a:lnTo>
                    <a:lnTo>
                      <a:pt x="1444827" y="5080"/>
                    </a:lnTo>
                    <a:close/>
                  </a:path>
                </a:pathLst>
              </a:custGeom>
              <a:solidFill>
                <a:srgbClr val="FCD7D7"/>
              </a:solidFill>
            </p:spPr>
          </p:sp>
          <p:sp>
            <p:nvSpPr>
              <p:cNvPr id="46" name="Freeform 24">
                <a:extLst>
                  <a:ext uri="{FF2B5EF4-FFF2-40B4-BE49-F238E27FC236}">
                    <a16:creationId xmlns:a16="http://schemas.microsoft.com/office/drawing/2014/main" id="{913CA6D9-6E24-4913-8726-7E14933B21DC}"/>
                  </a:ext>
                </a:extLst>
              </p:cNvPr>
              <p:cNvSpPr/>
              <p:nvPr/>
            </p:nvSpPr>
            <p:spPr>
              <a:xfrm>
                <a:off x="-3810" y="0"/>
                <a:ext cx="1493087" cy="317554"/>
              </a:xfrm>
              <a:custGeom>
                <a:avLst/>
                <a:gdLst/>
                <a:ahLst/>
                <a:cxnLst/>
                <a:rect l="l" t="t" r="r" b="b"/>
                <a:pathLst>
                  <a:path w="1493087" h="317554">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p:spPr>
          </p:sp>
        </p:grpSp>
        <p:sp>
          <p:nvSpPr>
            <p:cNvPr id="43" name="TextBox 42">
              <a:extLst>
                <a:ext uri="{FF2B5EF4-FFF2-40B4-BE49-F238E27FC236}">
                  <a16:creationId xmlns:a16="http://schemas.microsoft.com/office/drawing/2014/main" id="{75BEA00B-3355-46B7-8232-99EB198FB990}"/>
                </a:ext>
              </a:extLst>
            </p:cNvPr>
            <p:cNvSpPr txBox="1"/>
            <p:nvPr/>
          </p:nvSpPr>
          <p:spPr>
            <a:xfrm>
              <a:off x="10358366" y="3651633"/>
              <a:ext cx="2667864" cy="778591"/>
            </a:xfrm>
            <a:prstGeom prst="rect">
              <a:avLst/>
            </a:prstGeom>
            <a:noFill/>
          </p:spPr>
          <p:txBody>
            <a:bodyPr wrap="square" rtlCol="0">
              <a:spAutoFit/>
            </a:bodyPr>
            <a:lstStyle/>
            <a:p>
              <a:r>
                <a:rPr lang="en-US" sz="3600" b="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Đoạn 3</a:t>
              </a:r>
              <a:endParaRPr lang="en-US" sz="3600" b="1" dirty="0">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endParaRPr>
            </a:p>
          </p:txBody>
        </p:sp>
        <p:sp>
          <p:nvSpPr>
            <p:cNvPr id="44" name="TextBox 43">
              <a:extLst>
                <a:ext uri="{FF2B5EF4-FFF2-40B4-BE49-F238E27FC236}">
                  <a16:creationId xmlns:a16="http://schemas.microsoft.com/office/drawing/2014/main" id="{312B84E5-D15E-4B58-B284-762FF9C4DF92}"/>
                </a:ext>
              </a:extLst>
            </p:cNvPr>
            <p:cNvSpPr txBox="1"/>
            <p:nvPr/>
          </p:nvSpPr>
          <p:spPr>
            <a:xfrm>
              <a:off x="9490098" y="4969732"/>
              <a:ext cx="3519534" cy="568940"/>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Phần còn lại</a:t>
              </a:r>
              <a:endParaRPr lang="en-GB" sz="28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562388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80">
                                          <p:stCondLst>
                                            <p:cond delay="0"/>
                                          </p:stCondLst>
                                        </p:cTn>
                                        <p:tgtEl>
                                          <p:spTgt spid="21"/>
                                        </p:tgtEl>
                                      </p:cBhvr>
                                    </p:animEffect>
                                    <p:anim calcmode="lin" valueType="num">
                                      <p:cBhvr>
                                        <p:cTn id="2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7" dur="26">
                                          <p:stCondLst>
                                            <p:cond delay="650"/>
                                          </p:stCondLst>
                                        </p:cTn>
                                        <p:tgtEl>
                                          <p:spTgt spid="21"/>
                                        </p:tgtEl>
                                      </p:cBhvr>
                                      <p:to x="100000" y="60000"/>
                                    </p:animScale>
                                    <p:animScale>
                                      <p:cBhvr>
                                        <p:cTn id="28" dur="166" decel="50000">
                                          <p:stCondLst>
                                            <p:cond delay="676"/>
                                          </p:stCondLst>
                                        </p:cTn>
                                        <p:tgtEl>
                                          <p:spTgt spid="21"/>
                                        </p:tgtEl>
                                      </p:cBhvr>
                                      <p:to x="100000" y="100000"/>
                                    </p:animScale>
                                    <p:animScale>
                                      <p:cBhvr>
                                        <p:cTn id="29" dur="26">
                                          <p:stCondLst>
                                            <p:cond delay="1312"/>
                                          </p:stCondLst>
                                        </p:cTn>
                                        <p:tgtEl>
                                          <p:spTgt spid="21"/>
                                        </p:tgtEl>
                                      </p:cBhvr>
                                      <p:to x="100000" y="80000"/>
                                    </p:animScale>
                                    <p:animScale>
                                      <p:cBhvr>
                                        <p:cTn id="30" dur="166" decel="50000">
                                          <p:stCondLst>
                                            <p:cond delay="1338"/>
                                          </p:stCondLst>
                                        </p:cTn>
                                        <p:tgtEl>
                                          <p:spTgt spid="21"/>
                                        </p:tgtEl>
                                      </p:cBhvr>
                                      <p:to x="100000" y="100000"/>
                                    </p:animScale>
                                    <p:animScale>
                                      <p:cBhvr>
                                        <p:cTn id="31" dur="26">
                                          <p:stCondLst>
                                            <p:cond delay="1642"/>
                                          </p:stCondLst>
                                        </p:cTn>
                                        <p:tgtEl>
                                          <p:spTgt spid="21"/>
                                        </p:tgtEl>
                                      </p:cBhvr>
                                      <p:to x="100000" y="90000"/>
                                    </p:animScale>
                                    <p:animScale>
                                      <p:cBhvr>
                                        <p:cTn id="32" dur="166" decel="50000">
                                          <p:stCondLst>
                                            <p:cond delay="1668"/>
                                          </p:stCondLst>
                                        </p:cTn>
                                        <p:tgtEl>
                                          <p:spTgt spid="21"/>
                                        </p:tgtEl>
                                      </p:cBhvr>
                                      <p:to x="100000" y="100000"/>
                                    </p:animScale>
                                    <p:animScale>
                                      <p:cBhvr>
                                        <p:cTn id="33" dur="26">
                                          <p:stCondLst>
                                            <p:cond delay="1808"/>
                                          </p:stCondLst>
                                        </p:cTn>
                                        <p:tgtEl>
                                          <p:spTgt spid="21"/>
                                        </p:tgtEl>
                                      </p:cBhvr>
                                      <p:to x="100000" y="95000"/>
                                    </p:animScale>
                                    <p:animScale>
                                      <p:cBhvr>
                                        <p:cTn id="34" dur="166" decel="50000">
                                          <p:stCondLst>
                                            <p:cond delay="1834"/>
                                          </p:stCondLst>
                                        </p:cTn>
                                        <p:tgtEl>
                                          <p:spTgt spid="21"/>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ppt_w</p:attrName>
                                        </p:attrNameLst>
                                      </p:cBhvr>
                                      <p:tavLst>
                                        <p:tav tm="0">
                                          <p:val>
                                            <p:fltVal val="0"/>
                                          </p:val>
                                        </p:tav>
                                        <p:tav tm="100000">
                                          <p:val>
                                            <p:strVal val="#ppt_w"/>
                                          </p:val>
                                        </p:tav>
                                      </p:tavLst>
                                    </p:anim>
                                    <p:anim calcmode="lin" valueType="num">
                                      <p:cBhvr>
                                        <p:cTn id="54" dur="500" fill="hold"/>
                                        <p:tgtEl>
                                          <p:spTgt spid="40"/>
                                        </p:tgtEl>
                                        <p:attrNameLst>
                                          <p:attrName>ppt_h</p:attrName>
                                        </p:attrNameLst>
                                      </p:cBhvr>
                                      <p:tavLst>
                                        <p:tav tm="0">
                                          <p:val>
                                            <p:fltVal val="0"/>
                                          </p:val>
                                        </p:tav>
                                        <p:tav tm="100000">
                                          <p:val>
                                            <p:strVal val="#ppt_h"/>
                                          </p:val>
                                        </p:tav>
                                      </p:tavLst>
                                    </p:anim>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B43054-B802-4F0E-AF2C-B0A03F87EC2A}"/>
              </a:ext>
            </a:extLst>
          </p:cNvPr>
          <p:cNvSpPr txBox="1"/>
          <p:nvPr/>
        </p:nvSpPr>
        <p:spPr>
          <a:xfrm>
            <a:off x="5404765" y="1970578"/>
            <a:ext cx="5715000" cy="1323439"/>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Các tên người, tên địa lí</a:t>
            </a:r>
          </a:p>
          <a:p>
            <a:pPr algn="ctr"/>
            <a:r>
              <a:rPr lang="en-US" sz="4000" b="1">
                <a:latin typeface="Times New Roman" panose="02020603050405020304" pitchFamily="18" charset="0"/>
                <a:cs typeface="Times New Roman" panose="02020603050405020304" pitchFamily="18" charset="0"/>
              </a:rPr>
              <a:t>nước ngoài </a:t>
            </a:r>
            <a:endParaRPr lang="en-US" sz="40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E65988A-679E-4F20-B65A-9B3A634ED3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750" b="65350" l="1900" r="66750">
                        <a14:foregroundMark x1="15650" y1="43250" x2="15650" y2="43250"/>
                        <a14:foregroundMark x1="23650" y1="43750" x2="20650" y2="47900"/>
                        <a14:foregroundMark x1="57050" y1="13750" x2="57050" y2="13750"/>
                        <a14:foregroundMark x1="56000" y1="17900" x2="56000" y2="17900"/>
                        <a14:foregroundMark x1="54150" y1="24800" x2="54150" y2="24800"/>
                      </a14:backgroundRemoval>
                    </a14:imgEffect>
                  </a14:imgLayer>
                </a14:imgProps>
              </a:ext>
              <a:ext uri="{28A0092B-C50C-407E-A947-70E740481C1C}">
                <a14:useLocalDpi xmlns:a14="http://schemas.microsoft.com/office/drawing/2010/main" val="0"/>
              </a:ext>
            </a:extLst>
          </a:blip>
          <a:stretch>
            <a:fillRect/>
          </a:stretch>
        </p:blipFill>
        <p:spPr>
          <a:xfrm>
            <a:off x="-435394" y="1489006"/>
            <a:ext cx="8141754" cy="7566348"/>
          </a:xfrm>
          <a:prstGeom prst="rect">
            <a:avLst/>
          </a:prstGeom>
        </p:spPr>
      </p:pic>
      <p:sp>
        <p:nvSpPr>
          <p:cNvPr id="8" name="Rectangle: Rounded Corners 7">
            <a:extLst>
              <a:ext uri="{FF2B5EF4-FFF2-40B4-BE49-F238E27FC236}">
                <a16:creationId xmlns:a16="http://schemas.microsoft.com/office/drawing/2014/main" id="{8B282DD2-EA51-4DBA-9978-58787FD5E014}"/>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9" name="Rectangle 8">
            <a:extLst>
              <a:ext uri="{FF2B5EF4-FFF2-40B4-BE49-F238E27FC236}">
                <a16:creationId xmlns:a16="http://schemas.microsoft.com/office/drawing/2014/main" id="{F58DDC67-D62F-4307-B57D-5905AA3FD72A}"/>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grpSp>
        <p:nvGrpSpPr>
          <p:cNvPr id="12" name="Group 3">
            <a:extLst>
              <a:ext uri="{FF2B5EF4-FFF2-40B4-BE49-F238E27FC236}">
                <a16:creationId xmlns:a16="http://schemas.microsoft.com/office/drawing/2014/main" id="{A3D05ED7-DF2A-4A5E-8921-DE20A2FA80AC}"/>
              </a:ext>
            </a:extLst>
          </p:cNvPr>
          <p:cNvGrpSpPr/>
          <p:nvPr/>
        </p:nvGrpSpPr>
        <p:grpSpPr>
          <a:xfrm>
            <a:off x="5140839" y="3424285"/>
            <a:ext cx="6218041" cy="1963056"/>
            <a:chOff x="-3810" y="0"/>
            <a:chExt cx="3859739" cy="1476796"/>
          </a:xfrm>
          <a:solidFill>
            <a:srgbClr val="DFF1CB"/>
          </a:solidFill>
        </p:grpSpPr>
        <p:sp>
          <p:nvSpPr>
            <p:cNvPr id="13" name="Freeform 4">
              <a:extLst>
                <a:ext uri="{FF2B5EF4-FFF2-40B4-BE49-F238E27FC236}">
                  <a16:creationId xmlns:a16="http://schemas.microsoft.com/office/drawing/2014/main" id="{39A4777C-8F95-4E0F-B03D-FBF4DA337C2D}"/>
                </a:ext>
              </a:extLst>
            </p:cNvPr>
            <p:cNvSpPr/>
            <p:nvPr/>
          </p:nvSpPr>
          <p:spPr>
            <a:xfrm>
              <a:off x="10160" y="16510"/>
              <a:ext cx="3830529" cy="1450126"/>
            </a:xfrm>
            <a:custGeom>
              <a:avLst/>
              <a:gdLst/>
              <a:ahLst/>
              <a:cxnLst/>
              <a:rect l="l" t="t" r="r" b="b"/>
              <a:pathLst>
                <a:path w="3830529" h="1450126">
                  <a:moveTo>
                    <a:pt x="3830529" y="1450126"/>
                  </a:moveTo>
                  <a:lnTo>
                    <a:pt x="0" y="1442506"/>
                  </a:lnTo>
                  <a:lnTo>
                    <a:pt x="0" y="516169"/>
                  </a:lnTo>
                  <a:lnTo>
                    <a:pt x="17780" y="19050"/>
                  </a:lnTo>
                  <a:lnTo>
                    <a:pt x="1908061" y="0"/>
                  </a:lnTo>
                  <a:lnTo>
                    <a:pt x="3811479" y="5080"/>
                  </a:lnTo>
                  <a:close/>
                </a:path>
              </a:pathLst>
            </a:custGeom>
            <a:grpFill/>
            <a:ln w="57150">
              <a:solidFill>
                <a:srgbClr val="139F4E"/>
              </a:solidFill>
            </a:ln>
          </p:spPr>
        </p:sp>
        <p:sp>
          <p:nvSpPr>
            <p:cNvPr id="14" name="Freeform 5">
              <a:extLst>
                <a:ext uri="{FF2B5EF4-FFF2-40B4-BE49-F238E27FC236}">
                  <a16:creationId xmlns:a16="http://schemas.microsoft.com/office/drawing/2014/main" id="{2C6A22F9-BC4F-461D-8920-8E374A42EB0B}"/>
                </a:ext>
              </a:extLst>
            </p:cNvPr>
            <p:cNvSpPr/>
            <p:nvPr/>
          </p:nvSpPr>
          <p:spPr>
            <a:xfrm>
              <a:off x="-3810" y="0"/>
              <a:ext cx="3859739" cy="1476796"/>
            </a:xfrm>
            <a:custGeom>
              <a:avLst/>
              <a:gdLst/>
              <a:ahLst/>
              <a:cxnLst/>
              <a:rect l="l" t="t" r="r" b="b"/>
              <a:pathLst>
                <a:path w="3859739" h="1476796">
                  <a:moveTo>
                    <a:pt x="3825449" y="21590"/>
                  </a:moveTo>
                  <a:cubicBezTo>
                    <a:pt x="3826719" y="34290"/>
                    <a:pt x="3826719" y="44450"/>
                    <a:pt x="3827989" y="54610"/>
                  </a:cubicBezTo>
                  <a:cubicBezTo>
                    <a:pt x="3830529" y="85242"/>
                    <a:pt x="3831799" y="115503"/>
                    <a:pt x="3834339" y="144684"/>
                  </a:cubicBezTo>
                  <a:cubicBezTo>
                    <a:pt x="3834339" y="186834"/>
                    <a:pt x="3847039" y="1017942"/>
                    <a:pt x="3853389" y="1060092"/>
                  </a:cubicBezTo>
                  <a:cubicBezTo>
                    <a:pt x="3859739" y="1123857"/>
                    <a:pt x="3855929" y="1188703"/>
                    <a:pt x="3855929" y="1252468"/>
                  </a:cubicBezTo>
                  <a:cubicBezTo>
                    <a:pt x="3855929" y="1308668"/>
                    <a:pt x="3857199" y="1360545"/>
                    <a:pt x="3858469" y="1415836"/>
                  </a:cubicBezTo>
                  <a:cubicBezTo>
                    <a:pt x="3858469" y="1437426"/>
                    <a:pt x="3858469" y="1451396"/>
                    <a:pt x="3858469" y="1475526"/>
                  </a:cubicBezTo>
                  <a:cubicBezTo>
                    <a:pt x="3835609" y="1475526"/>
                    <a:pt x="3815289" y="1476796"/>
                    <a:pt x="3788010" y="1475526"/>
                  </a:cubicBezTo>
                  <a:cubicBezTo>
                    <a:pt x="3594876" y="1470446"/>
                    <a:pt x="3398770" y="1476796"/>
                    <a:pt x="3205635" y="1471716"/>
                  </a:cubicBezTo>
                  <a:cubicBezTo>
                    <a:pt x="3089754" y="1467906"/>
                    <a:pt x="2976844" y="1470446"/>
                    <a:pt x="2860964" y="1467906"/>
                  </a:cubicBezTo>
                  <a:cubicBezTo>
                    <a:pt x="2807480" y="1466636"/>
                    <a:pt x="2753997" y="1465366"/>
                    <a:pt x="2700513" y="1464096"/>
                  </a:cubicBezTo>
                  <a:cubicBezTo>
                    <a:pt x="2667829" y="1464096"/>
                    <a:pt x="2638116" y="1465366"/>
                    <a:pt x="2605431" y="1465366"/>
                  </a:cubicBezTo>
                  <a:cubicBezTo>
                    <a:pt x="2522235" y="1464096"/>
                    <a:pt x="2293444" y="1465366"/>
                    <a:pt x="2210248" y="1464096"/>
                  </a:cubicBezTo>
                  <a:cubicBezTo>
                    <a:pt x="2150822" y="1462826"/>
                    <a:pt x="962300" y="1471716"/>
                    <a:pt x="902874" y="1470446"/>
                  </a:cubicBezTo>
                  <a:cubicBezTo>
                    <a:pt x="888017" y="1470446"/>
                    <a:pt x="870189" y="1471716"/>
                    <a:pt x="855333" y="1471716"/>
                  </a:cubicBezTo>
                  <a:cubicBezTo>
                    <a:pt x="819677" y="1471716"/>
                    <a:pt x="786993" y="1472986"/>
                    <a:pt x="751337" y="1472986"/>
                  </a:cubicBezTo>
                  <a:cubicBezTo>
                    <a:pt x="662198" y="1472986"/>
                    <a:pt x="576030" y="1471716"/>
                    <a:pt x="486891" y="1470446"/>
                  </a:cubicBezTo>
                  <a:cubicBezTo>
                    <a:pt x="433408" y="1469176"/>
                    <a:pt x="379924" y="1467906"/>
                    <a:pt x="329412" y="1466636"/>
                  </a:cubicBezTo>
                  <a:cubicBezTo>
                    <a:pt x="234330" y="1465366"/>
                    <a:pt x="139249" y="1464096"/>
                    <a:pt x="48260" y="1464096"/>
                  </a:cubicBezTo>
                  <a:cubicBezTo>
                    <a:pt x="38100" y="1464096"/>
                    <a:pt x="29210" y="1464096"/>
                    <a:pt x="19050" y="1462826"/>
                  </a:cubicBezTo>
                  <a:cubicBezTo>
                    <a:pt x="10160" y="1461556"/>
                    <a:pt x="5080" y="1455206"/>
                    <a:pt x="7620" y="1446316"/>
                  </a:cubicBezTo>
                  <a:cubicBezTo>
                    <a:pt x="16510" y="1414583"/>
                    <a:pt x="12700" y="1387564"/>
                    <a:pt x="11430" y="1359464"/>
                  </a:cubicBezTo>
                  <a:cubicBezTo>
                    <a:pt x="10160" y="1302183"/>
                    <a:pt x="6350" y="1245984"/>
                    <a:pt x="7620" y="1188703"/>
                  </a:cubicBezTo>
                  <a:cubicBezTo>
                    <a:pt x="5080" y="1117372"/>
                    <a:pt x="0" y="234387"/>
                    <a:pt x="7620" y="161976"/>
                  </a:cubicBezTo>
                  <a:cubicBezTo>
                    <a:pt x="8890" y="147926"/>
                    <a:pt x="7620" y="132795"/>
                    <a:pt x="8890" y="118745"/>
                  </a:cubicBezTo>
                  <a:cubicBezTo>
                    <a:pt x="10160" y="96049"/>
                    <a:pt x="12700" y="71192"/>
                    <a:pt x="13970" y="44450"/>
                  </a:cubicBezTo>
                  <a:cubicBezTo>
                    <a:pt x="13970" y="41910"/>
                    <a:pt x="15240" y="39370"/>
                    <a:pt x="16510" y="38100"/>
                  </a:cubicBezTo>
                  <a:cubicBezTo>
                    <a:pt x="38100" y="35560"/>
                    <a:pt x="64966" y="30480"/>
                    <a:pt x="112507" y="29210"/>
                  </a:cubicBezTo>
                  <a:cubicBezTo>
                    <a:pt x="192732" y="25400"/>
                    <a:pt x="272957" y="22860"/>
                    <a:pt x="356154" y="20320"/>
                  </a:cubicBezTo>
                  <a:cubicBezTo>
                    <a:pt x="412609" y="17780"/>
                    <a:pt x="469063" y="16510"/>
                    <a:pt x="522547" y="13970"/>
                  </a:cubicBezTo>
                  <a:cubicBezTo>
                    <a:pt x="576030" y="11430"/>
                    <a:pt x="632485" y="8890"/>
                    <a:pt x="685969" y="8890"/>
                  </a:cubicBezTo>
                  <a:cubicBezTo>
                    <a:pt x="745395" y="7620"/>
                    <a:pt x="804821" y="10160"/>
                    <a:pt x="864247" y="8890"/>
                  </a:cubicBezTo>
                  <a:cubicBezTo>
                    <a:pt x="938529" y="8890"/>
                    <a:pt x="2284530" y="6350"/>
                    <a:pt x="2358813" y="5080"/>
                  </a:cubicBezTo>
                  <a:cubicBezTo>
                    <a:pt x="2430124" y="3810"/>
                    <a:pt x="2501436" y="2540"/>
                    <a:pt x="2575718" y="2540"/>
                  </a:cubicBezTo>
                  <a:cubicBezTo>
                    <a:pt x="2697542" y="1270"/>
                    <a:pt x="2816394" y="0"/>
                    <a:pt x="2938218" y="0"/>
                  </a:cubicBezTo>
                  <a:cubicBezTo>
                    <a:pt x="2988730" y="0"/>
                    <a:pt x="3042213" y="2540"/>
                    <a:pt x="3092725" y="2540"/>
                  </a:cubicBezTo>
                  <a:cubicBezTo>
                    <a:pt x="3232377" y="3810"/>
                    <a:pt x="3374999" y="5080"/>
                    <a:pt x="3514651" y="7620"/>
                  </a:cubicBezTo>
                  <a:cubicBezTo>
                    <a:pt x="3588933" y="8890"/>
                    <a:pt x="3663216" y="12700"/>
                    <a:pt x="3737498" y="16510"/>
                  </a:cubicBezTo>
                  <a:cubicBezTo>
                    <a:pt x="3755326" y="16510"/>
                    <a:pt x="3773154" y="16510"/>
                    <a:pt x="3788010" y="16510"/>
                  </a:cubicBezTo>
                  <a:cubicBezTo>
                    <a:pt x="3806399" y="17780"/>
                    <a:pt x="3815289" y="20320"/>
                    <a:pt x="3825449" y="21590"/>
                  </a:cubicBezTo>
                  <a:close/>
                  <a:moveTo>
                    <a:pt x="3835609" y="1459016"/>
                  </a:moveTo>
                  <a:cubicBezTo>
                    <a:pt x="3836879" y="1442506"/>
                    <a:pt x="3838149" y="1429806"/>
                    <a:pt x="3838149" y="1417106"/>
                  </a:cubicBezTo>
                  <a:cubicBezTo>
                    <a:pt x="3836879" y="1355141"/>
                    <a:pt x="3835609" y="1297860"/>
                    <a:pt x="3835609" y="1236257"/>
                  </a:cubicBezTo>
                  <a:cubicBezTo>
                    <a:pt x="3835609" y="1208157"/>
                    <a:pt x="3838149" y="1180057"/>
                    <a:pt x="3836879" y="1151957"/>
                  </a:cubicBezTo>
                  <a:cubicBezTo>
                    <a:pt x="3836879" y="1126019"/>
                    <a:pt x="3835609" y="1099000"/>
                    <a:pt x="3834339" y="1073061"/>
                  </a:cubicBezTo>
                  <a:cubicBezTo>
                    <a:pt x="3829259" y="1033073"/>
                    <a:pt x="3817829" y="205207"/>
                    <a:pt x="3817829" y="165218"/>
                  </a:cubicBezTo>
                  <a:cubicBezTo>
                    <a:pt x="3815289" y="131715"/>
                    <a:pt x="3812749" y="97130"/>
                    <a:pt x="3810209" y="63500"/>
                  </a:cubicBezTo>
                  <a:cubicBezTo>
                    <a:pt x="3808939" y="44450"/>
                    <a:pt x="3807669" y="43180"/>
                    <a:pt x="3779097" y="41910"/>
                  </a:cubicBezTo>
                  <a:cubicBezTo>
                    <a:pt x="3770183" y="41910"/>
                    <a:pt x="3764240" y="41910"/>
                    <a:pt x="3755326" y="40640"/>
                  </a:cubicBezTo>
                  <a:cubicBezTo>
                    <a:pt x="3681044" y="36830"/>
                    <a:pt x="3603790" y="31750"/>
                    <a:pt x="3529507" y="30480"/>
                  </a:cubicBezTo>
                  <a:cubicBezTo>
                    <a:pt x="3348258" y="26670"/>
                    <a:pt x="3164037" y="25400"/>
                    <a:pt x="2982787" y="22860"/>
                  </a:cubicBezTo>
                  <a:cubicBezTo>
                    <a:pt x="2956045" y="22860"/>
                    <a:pt x="2926332" y="22860"/>
                    <a:pt x="2899591" y="22860"/>
                  </a:cubicBezTo>
                  <a:cubicBezTo>
                    <a:pt x="2855021" y="22860"/>
                    <a:pt x="2810451" y="22860"/>
                    <a:pt x="2768853" y="22860"/>
                  </a:cubicBezTo>
                  <a:cubicBezTo>
                    <a:pt x="2673771" y="22860"/>
                    <a:pt x="2578690" y="22860"/>
                    <a:pt x="2486579" y="24130"/>
                  </a:cubicBezTo>
                  <a:cubicBezTo>
                    <a:pt x="2406354" y="25400"/>
                    <a:pt x="1054410" y="29210"/>
                    <a:pt x="974185" y="29210"/>
                  </a:cubicBezTo>
                  <a:cubicBezTo>
                    <a:pt x="843448" y="29210"/>
                    <a:pt x="712710" y="26670"/>
                    <a:pt x="581973" y="33020"/>
                  </a:cubicBezTo>
                  <a:cubicBezTo>
                    <a:pt x="513633" y="36830"/>
                    <a:pt x="448264" y="36830"/>
                    <a:pt x="382896" y="38100"/>
                  </a:cubicBezTo>
                  <a:cubicBezTo>
                    <a:pt x="269986" y="41910"/>
                    <a:pt x="157076" y="45720"/>
                    <a:pt x="49530" y="50800"/>
                  </a:cubicBezTo>
                  <a:cubicBezTo>
                    <a:pt x="36830" y="50800"/>
                    <a:pt x="34290" y="53340"/>
                    <a:pt x="33020" y="67949"/>
                  </a:cubicBezTo>
                  <a:cubicBezTo>
                    <a:pt x="31750" y="87403"/>
                    <a:pt x="31750" y="106857"/>
                    <a:pt x="30480" y="126311"/>
                  </a:cubicBezTo>
                  <a:cubicBezTo>
                    <a:pt x="29210" y="158734"/>
                    <a:pt x="26670" y="190076"/>
                    <a:pt x="25400" y="222499"/>
                  </a:cubicBezTo>
                  <a:cubicBezTo>
                    <a:pt x="20320" y="257083"/>
                    <a:pt x="26670" y="1102242"/>
                    <a:pt x="29210" y="1136826"/>
                  </a:cubicBezTo>
                  <a:cubicBezTo>
                    <a:pt x="29210" y="1173572"/>
                    <a:pt x="29210" y="1211399"/>
                    <a:pt x="30480" y="1248145"/>
                  </a:cubicBezTo>
                  <a:cubicBezTo>
                    <a:pt x="30480" y="1275164"/>
                    <a:pt x="33020" y="1302183"/>
                    <a:pt x="33020" y="1329203"/>
                  </a:cubicBezTo>
                  <a:cubicBezTo>
                    <a:pt x="33020" y="1358383"/>
                    <a:pt x="33020" y="1387564"/>
                    <a:pt x="31750" y="1417106"/>
                  </a:cubicBezTo>
                  <a:cubicBezTo>
                    <a:pt x="31750" y="1420916"/>
                    <a:pt x="31750" y="1423456"/>
                    <a:pt x="31750" y="1427266"/>
                  </a:cubicBezTo>
                  <a:cubicBezTo>
                    <a:pt x="31750" y="1437426"/>
                    <a:pt x="35560" y="1441236"/>
                    <a:pt x="44450" y="1441236"/>
                  </a:cubicBezTo>
                  <a:cubicBezTo>
                    <a:pt x="70909" y="1441236"/>
                    <a:pt x="112507" y="1442506"/>
                    <a:pt x="151134" y="1442506"/>
                  </a:cubicBezTo>
                  <a:cubicBezTo>
                    <a:pt x="207589" y="1442506"/>
                    <a:pt x="267015" y="1439966"/>
                    <a:pt x="323469" y="1442506"/>
                  </a:cubicBezTo>
                  <a:cubicBezTo>
                    <a:pt x="415580" y="1446316"/>
                    <a:pt x="507690" y="1448856"/>
                    <a:pt x="599801" y="1447586"/>
                  </a:cubicBezTo>
                  <a:cubicBezTo>
                    <a:pt x="659227" y="1446316"/>
                    <a:pt x="715682" y="1448856"/>
                    <a:pt x="775108" y="1448856"/>
                  </a:cubicBezTo>
                  <a:cubicBezTo>
                    <a:pt x="861276" y="1448856"/>
                    <a:pt x="947443" y="1447586"/>
                    <a:pt x="1033611" y="1448856"/>
                  </a:cubicBezTo>
                  <a:cubicBezTo>
                    <a:pt x="1161377" y="1450126"/>
                    <a:pt x="2563833" y="1439966"/>
                    <a:pt x="2694571" y="1442506"/>
                  </a:cubicBezTo>
                  <a:cubicBezTo>
                    <a:pt x="2751025" y="1443776"/>
                    <a:pt x="2807480" y="1445046"/>
                    <a:pt x="2860964" y="1445046"/>
                  </a:cubicBezTo>
                  <a:cubicBezTo>
                    <a:pt x="2959017" y="1447586"/>
                    <a:pt x="3054098" y="1443776"/>
                    <a:pt x="3152152" y="1447586"/>
                  </a:cubicBezTo>
                  <a:cubicBezTo>
                    <a:pt x="3232377" y="1450126"/>
                    <a:pt x="3312602" y="1450126"/>
                    <a:pt x="3392827" y="1452666"/>
                  </a:cubicBezTo>
                  <a:cubicBezTo>
                    <a:pt x="3511679" y="1456476"/>
                    <a:pt x="3630532" y="1459016"/>
                    <a:pt x="3749384" y="1460286"/>
                  </a:cubicBezTo>
                  <a:cubicBezTo>
                    <a:pt x="3793953" y="1460286"/>
                    <a:pt x="3815289" y="1459016"/>
                    <a:pt x="3835609" y="1459016"/>
                  </a:cubicBezTo>
                  <a:close/>
                </a:path>
              </a:pathLst>
            </a:custGeom>
            <a:grpFill/>
            <a:ln w="57150">
              <a:solidFill>
                <a:srgbClr val="139F4E"/>
              </a:solidFill>
            </a:ln>
          </p:spPr>
        </p:sp>
      </p:grpSp>
      <p:sp>
        <p:nvSpPr>
          <p:cNvPr id="10" name="Rectangle 9">
            <a:extLst>
              <a:ext uri="{FF2B5EF4-FFF2-40B4-BE49-F238E27FC236}">
                <a16:creationId xmlns:a16="http://schemas.microsoft.com/office/drawing/2014/main" id="{D2550EDB-8382-4202-BB8F-DF25B6696A6F}"/>
              </a:ext>
            </a:extLst>
          </p:cNvPr>
          <p:cNvSpPr/>
          <p:nvPr/>
        </p:nvSpPr>
        <p:spPr>
          <a:xfrm>
            <a:off x="5296337" y="3469811"/>
            <a:ext cx="4572000" cy="1384995"/>
          </a:xfrm>
          <a:prstGeom prst="rect">
            <a:avLst/>
          </a:prstGeom>
        </p:spPr>
        <p:txBody>
          <a:bodyPr>
            <a:spAutoFit/>
          </a:bodyPr>
          <a:lstStyle/>
          <a:p>
            <a:pPr marL="457200" indent="-457200">
              <a:buFont typeface="Arial" panose="020B0604020202020204" pitchFamily="34" charset="0"/>
              <a:buChar char="•"/>
            </a:pPr>
            <a:r>
              <a:rPr lang="en-US" sz="2800" b="1">
                <a:latin typeface="Times New Roman" panose="02020603050405020304" pitchFamily="18" charset="0"/>
                <a:ea typeface="Arial-Rounded" panose="020B0500000000000000" pitchFamily="34" charset="0"/>
                <a:cs typeface="Times New Roman" panose="02020603050405020304" pitchFamily="18" charset="0"/>
              </a:rPr>
              <a:t>Si-le</a:t>
            </a:r>
          </a:p>
          <a:p>
            <a:pPr marL="457200" indent="-457200">
              <a:buFont typeface="Arial" panose="020B0604020202020204" pitchFamily="34" charset="0"/>
              <a:buChar char="•"/>
            </a:pPr>
            <a:r>
              <a:rPr lang="en-US" sz="2800" b="1">
                <a:latin typeface="Times New Roman" panose="02020603050405020304" pitchFamily="18" charset="0"/>
                <a:ea typeface="Arial-Rounded" panose="020B0500000000000000" pitchFamily="34" charset="0"/>
                <a:cs typeface="Times New Roman" panose="02020603050405020304" pitchFamily="18" charset="0"/>
              </a:rPr>
              <a:t>Pa-ri</a:t>
            </a:r>
          </a:p>
          <a:p>
            <a:pPr marL="457200" indent="-457200">
              <a:buFont typeface="Arial" panose="020B0604020202020204" pitchFamily="34" charset="0"/>
              <a:buChar char="•"/>
            </a:pPr>
            <a:r>
              <a:rPr lang="en-US" sz="2800" b="1">
                <a:latin typeface="Times New Roman" panose="02020603050405020304" pitchFamily="18" charset="0"/>
                <a:ea typeface="Arial-Rounded" panose="020B0500000000000000" pitchFamily="34" charset="0"/>
                <a:cs typeface="Times New Roman" panose="02020603050405020304" pitchFamily="18" charset="0"/>
              </a:rPr>
              <a:t>Hít-le</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9F785713-4A1A-42DD-A2C7-D72FCC1CD3FA}"/>
              </a:ext>
            </a:extLst>
          </p:cNvPr>
          <p:cNvSpPr/>
          <p:nvPr/>
        </p:nvSpPr>
        <p:spPr>
          <a:xfrm>
            <a:off x="8426901" y="3423339"/>
            <a:ext cx="5631976" cy="2246769"/>
          </a:xfrm>
          <a:prstGeom prst="rect">
            <a:avLst/>
          </a:prstGeom>
        </p:spPr>
        <p:txBody>
          <a:bodyPr wrap="square">
            <a:spAutoFit/>
          </a:bodyPr>
          <a:lstStyle/>
          <a:p>
            <a:pPr marL="457200" indent="-457200">
              <a:buFont typeface="Arial" panose="020B0604020202020204" pitchFamily="34" charset="0"/>
              <a:buChar char="•"/>
            </a:pPr>
            <a:r>
              <a:rPr lang="en-US" sz="2800" b="1">
                <a:latin typeface="Times New Roman" panose="02020603050405020304" pitchFamily="18" charset="0"/>
                <a:ea typeface="Arial-Rounded" panose="020B0500000000000000" pitchFamily="34" charset="0"/>
                <a:cs typeface="Times New Roman" panose="02020603050405020304" pitchFamily="18" charset="0"/>
              </a:rPr>
              <a:t>Vin-hem </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Ten</a:t>
            </a:r>
          </a:p>
          <a:p>
            <a:pPr marL="457200" indent="-457200">
              <a:buFont typeface="Arial" panose="020B0604020202020204" pitchFamily="34" charset="0"/>
              <a:buChar char="•"/>
            </a:pPr>
            <a:r>
              <a:rPr lang="en-US" sz="2800" b="1">
                <a:latin typeface="Times New Roman" panose="02020603050405020304" pitchFamily="18" charset="0"/>
                <a:ea typeface="Arial-Rounded" panose="020B0500000000000000" pitchFamily="34" charset="0"/>
                <a:cs typeface="Times New Roman" panose="02020603050405020304" pitchFamily="18" charset="0"/>
              </a:rPr>
              <a:t>Mét-xi-na</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buFont typeface="Arial" panose="020B0604020202020204" pitchFamily="34" charset="0"/>
              <a:buChar char="•"/>
            </a:pPr>
            <a:r>
              <a:rPr lang="en-US" sz="2800" b="1">
                <a:latin typeface="Times New Roman" panose="02020603050405020304" pitchFamily="18" charset="0"/>
                <a:ea typeface="Arial-Rounded" panose="020B0500000000000000" pitchFamily="34" charset="0"/>
                <a:cs typeface="Times New Roman" panose="02020603050405020304" pitchFamily="18" charset="0"/>
              </a:rPr>
              <a:t>I-ta-lia-a</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buFont typeface="Arial" panose="020B0604020202020204" pitchFamily="34" charset="0"/>
              <a:buChar char="•"/>
            </a:pPr>
            <a:r>
              <a:rPr lang="en-US" sz="2800" b="1">
                <a:latin typeface="Times New Roman" panose="02020603050405020304" pitchFamily="18" charset="0"/>
                <a:ea typeface="Arial-Rounded" panose="020B0500000000000000" pitchFamily="34" charset="0"/>
                <a:cs typeface="Times New Roman" panose="02020603050405020304" pitchFamily="18" charset="0"/>
              </a:rPr>
              <a:t>Oóc-lê-ăng</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b="1">
                <a:latin typeface="Times New Roman" panose="02020603050405020304" pitchFamily="18" charset="0"/>
                <a:ea typeface="Arial-Rounded" panose="020B0500000000000000" pitchFamily="34" charset="0"/>
                <a:cs typeface="Times New Roman" panose="02020603050405020304" pitchFamily="18" charset="0"/>
              </a:rPr>
              <a:t> </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1248679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E90FF2-44CF-48A2-BB2C-779CC6AEC9C2}"/>
              </a:ext>
            </a:extLst>
          </p:cNvPr>
          <p:cNvPicPr>
            <a:picLocks noChangeAspect="1"/>
          </p:cNvPicPr>
          <p:nvPr/>
        </p:nvPicPr>
        <p:blipFill>
          <a:blip r:embed="rId3"/>
          <a:stretch>
            <a:fillRect/>
          </a:stretch>
        </p:blipFill>
        <p:spPr>
          <a:xfrm flipH="1">
            <a:off x="0" y="1390"/>
            <a:ext cx="12192000" cy="6855220"/>
          </a:xfrm>
          <a:prstGeom prst="rect">
            <a:avLst/>
          </a:prstGeom>
        </p:spPr>
      </p:pic>
      <p:sp>
        <p:nvSpPr>
          <p:cNvPr id="5" name="Rectangle: Rounded Corners 4">
            <a:extLst>
              <a:ext uri="{FF2B5EF4-FFF2-40B4-BE49-F238E27FC236}">
                <a16:creationId xmlns:a16="http://schemas.microsoft.com/office/drawing/2014/main" id="{E7537A10-3A1B-4D68-B829-CCBA1C172585}"/>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GI</a:t>
            </a:r>
            <a:r>
              <a:rPr lang="en-US" sz="280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ẢI NGHĨA TỪ</a:t>
            </a:r>
            <a:endPar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endParaRPr>
          </a:p>
        </p:txBody>
      </p:sp>
      <p:sp>
        <p:nvSpPr>
          <p:cNvPr id="6" name="Text Box 96">
            <a:extLst>
              <a:ext uri="{FF2B5EF4-FFF2-40B4-BE49-F238E27FC236}">
                <a16:creationId xmlns:a16="http://schemas.microsoft.com/office/drawing/2014/main" id="{36F5BB88-333B-4030-8661-F51BE33F2BE4}"/>
              </a:ext>
            </a:extLst>
          </p:cNvPr>
          <p:cNvSpPr txBox="1">
            <a:spLocks noChangeArrowheads="1"/>
          </p:cNvSpPr>
          <p:nvPr/>
        </p:nvSpPr>
        <p:spPr bwMode="gray">
          <a:xfrm>
            <a:off x="723651" y="4776352"/>
            <a:ext cx="43037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latin typeface="+mn-lt"/>
                <a:ea typeface="Arial-Rounded" panose="020B0500000000000000" pitchFamily="34" charset="0"/>
                <a:cs typeface="Arial-Rounded" panose="020B0500000000000000" pitchFamily="34" charset="0"/>
              </a:rPr>
              <a:t>Si-le (1759-1805)</a:t>
            </a:r>
          </a:p>
          <a:p>
            <a:pPr algn="ctr">
              <a:spcBef>
                <a:spcPct val="0"/>
              </a:spcBef>
              <a:buFontTx/>
              <a:buNone/>
            </a:pPr>
            <a:r>
              <a:rPr lang="en-US" altLang="en-US" sz="2800" b="1">
                <a:latin typeface="Calibri" panose="020F0502020204030204" pitchFamily="34" charset="0"/>
                <a:ea typeface="Arial-Rounded" panose="020B0500000000000000" pitchFamily="34" charset="0"/>
                <a:cs typeface="Calibri" panose="020F0502020204030204" pitchFamily="34" charset="0"/>
              </a:rPr>
              <a:t>N</a:t>
            </a:r>
            <a:r>
              <a:rPr lang="vi-VN" altLang="en-US" sz="2800" b="1">
                <a:latin typeface="Calibri" panose="020F0502020204030204" pitchFamily="34" charset="0"/>
                <a:ea typeface="Arial-Rounded" panose="020B0500000000000000" pitchFamily="34" charset="0"/>
                <a:cs typeface="Calibri" panose="020F0502020204030204" pitchFamily="34" charset="0"/>
              </a:rPr>
              <a:t>hà văn Đức vĩ đại</a:t>
            </a:r>
          </a:p>
        </p:txBody>
      </p:sp>
      <p:sp>
        <p:nvSpPr>
          <p:cNvPr id="7" name="Rectangle 6">
            <a:extLst>
              <a:ext uri="{FF2B5EF4-FFF2-40B4-BE49-F238E27FC236}">
                <a16:creationId xmlns:a16="http://schemas.microsoft.com/office/drawing/2014/main" id="{7A0901D7-8233-4616-9E33-8545459F3A14}"/>
              </a:ext>
            </a:extLst>
          </p:cNvPr>
          <p:cNvSpPr/>
          <p:nvPr/>
        </p:nvSpPr>
        <p:spPr>
          <a:xfrm>
            <a:off x="6292830" y="4652260"/>
            <a:ext cx="4266424" cy="523220"/>
          </a:xfrm>
          <a:prstGeom prst="rect">
            <a:avLst/>
          </a:prstGeom>
        </p:spPr>
        <p:txBody>
          <a:bodyPr wrap="none">
            <a:spAutoFit/>
          </a:bodyPr>
          <a:lstStyle/>
          <a:p>
            <a:r>
              <a:rPr lang="en-US" sz="2800" b="1" dirty="0" err="1">
                <a:ea typeface="Arial-Rounded" panose="020B0500000000000000" pitchFamily="34" charset="0"/>
                <a:cs typeface="Arial-Rounded" panose="020B0500000000000000" pitchFamily="34" charset="0"/>
              </a:rPr>
              <a:t>Tác</a:t>
            </a:r>
            <a:r>
              <a:rPr lang="en-US" sz="2800" b="1" dirty="0">
                <a:ea typeface="Arial-Rounded" panose="020B0500000000000000" pitchFamily="34" charset="0"/>
                <a:cs typeface="Arial-Rounded" panose="020B0500000000000000" pitchFamily="34" charset="0"/>
              </a:rPr>
              <a:t> </a:t>
            </a:r>
            <a:r>
              <a:rPr lang="en-US" sz="2800" b="1" dirty="0" err="1">
                <a:ea typeface="Arial-Rounded" panose="020B0500000000000000" pitchFamily="34" charset="0"/>
                <a:cs typeface="Arial-Rounded" panose="020B0500000000000000" pitchFamily="34" charset="0"/>
              </a:rPr>
              <a:t>phẩm</a:t>
            </a:r>
            <a:r>
              <a:rPr lang="en-US" sz="2800" b="1" dirty="0">
                <a:ea typeface="Arial-Rounded" panose="020B0500000000000000" pitchFamily="34" charset="0"/>
                <a:cs typeface="Arial-Rounded" panose="020B0500000000000000" pitchFamily="34" charset="0"/>
              </a:rPr>
              <a:t>: </a:t>
            </a:r>
            <a:r>
              <a:rPr lang="en-US" sz="2800" b="1" dirty="0" err="1">
                <a:ea typeface="Arial-Rounded" panose="020B0500000000000000" pitchFamily="34" charset="0"/>
                <a:cs typeface="Arial-Rounded" panose="020B0500000000000000" pitchFamily="34" charset="0"/>
              </a:rPr>
              <a:t>Những</a:t>
            </a:r>
            <a:r>
              <a:rPr lang="en-US" sz="2800" b="1" dirty="0">
                <a:ea typeface="Arial-Rounded" panose="020B0500000000000000" pitchFamily="34" charset="0"/>
                <a:cs typeface="Arial-Rounded" panose="020B0500000000000000" pitchFamily="34" charset="0"/>
              </a:rPr>
              <a:t> </a:t>
            </a:r>
            <a:r>
              <a:rPr lang="en-US" sz="2800" b="1" dirty="0" err="1">
                <a:ea typeface="Arial-Rounded" panose="020B0500000000000000" pitchFamily="34" charset="0"/>
                <a:cs typeface="Arial-Rounded" panose="020B0500000000000000" pitchFamily="34" charset="0"/>
              </a:rPr>
              <a:t>tên</a:t>
            </a:r>
            <a:r>
              <a:rPr lang="en-US" sz="2800" b="1" dirty="0">
                <a:ea typeface="Arial-Rounded" panose="020B0500000000000000" pitchFamily="34" charset="0"/>
                <a:cs typeface="Arial-Rounded" panose="020B0500000000000000" pitchFamily="34" charset="0"/>
              </a:rPr>
              <a:t> </a:t>
            </a:r>
            <a:r>
              <a:rPr lang="en-US" sz="2800" b="1" dirty="0" err="1">
                <a:ea typeface="Arial-Rounded" panose="020B0500000000000000" pitchFamily="34" charset="0"/>
                <a:cs typeface="Arial-Rounded" panose="020B0500000000000000" pitchFamily="34" charset="0"/>
              </a:rPr>
              <a:t>cướp</a:t>
            </a:r>
            <a:endParaRPr lang="en-US" sz="2800" b="1" i="0" dirty="0">
              <a:effectLst/>
              <a:ea typeface="Arial-Rounded" panose="020B0500000000000000" pitchFamily="34" charset="0"/>
              <a:cs typeface="Arial-Rounded" panose="020B0500000000000000" pitchFamily="34" charset="0"/>
            </a:endParaRPr>
          </a:p>
        </p:txBody>
      </p:sp>
      <p:pic>
        <p:nvPicPr>
          <p:cNvPr id="8" name="Picture 2" descr="Luyện tập - Học trực tuyến OLM">
            <a:extLst>
              <a:ext uri="{FF2B5EF4-FFF2-40B4-BE49-F238E27FC236}">
                <a16:creationId xmlns:a16="http://schemas.microsoft.com/office/drawing/2014/main" id="{85A9105D-CD8F-4F4E-8E42-B8BBAD8E753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8716" l="0" r="100000"/>
                    </a14:imgEffect>
                  </a14:imgLayer>
                </a14:imgProps>
              </a:ext>
              <a:ext uri="{28A0092B-C50C-407E-A947-70E740481C1C}">
                <a14:useLocalDpi xmlns:a14="http://schemas.microsoft.com/office/drawing/2010/main" val="0"/>
              </a:ext>
            </a:extLst>
          </a:blip>
          <a:srcRect b="12703"/>
          <a:stretch/>
        </p:blipFill>
        <p:spPr bwMode="auto">
          <a:xfrm>
            <a:off x="1322195" y="778469"/>
            <a:ext cx="3106635" cy="4084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553EF92-2EE7-406E-B498-E19D569C597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36000"/>
                    </a14:imgEffect>
                  </a14:imgLayer>
                </a14:imgProps>
              </a:ext>
              <a:ext uri="{28A0092B-C50C-407E-A947-70E740481C1C}">
                <a14:useLocalDpi xmlns:a14="http://schemas.microsoft.com/office/drawing/2010/main" val="0"/>
              </a:ext>
            </a:extLst>
          </a:blip>
          <a:stretch>
            <a:fillRect/>
          </a:stretch>
        </p:blipFill>
        <p:spPr>
          <a:xfrm>
            <a:off x="5751023" y="1138881"/>
            <a:ext cx="5000697" cy="3574333"/>
          </a:xfrm>
          <a:prstGeom prst="rect">
            <a:avLst/>
          </a:prstGeom>
          <a:ln>
            <a:noFill/>
          </a:ln>
          <a:effectLst>
            <a:softEdge rad="112500"/>
          </a:effectLst>
        </p:spPr>
      </p:pic>
      <p:sp>
        <p:nvSpPr>
          <p:cNvPr id="15" name="TextBox 14">
            <a:extLst>
              <a:ext uri="{FF2B5EF4-FFF2-40B4-BE49-F238E27FC236}">
                <a16:creationId xmlns:a16="http://schemas.microsoft.com/office/drawing/2014/main" id="{57D0AD2D-7D78-4E90-AE91-58502E7321F7}"/>
              </a:ext>
            </a:extLst>
          </p:cNvPr>
          <p:cNvSpPr txBox="1"/>
          <p:nvPr/>
        </p:nvSpPr>
        <p:spPr>
          <a:xfrm>
            <a:off x="4897964" y="5125424"/>
            <a:ext cx="6706814" cy="954107"/>
          </a:xfrm>
          <a:prstGeom prst="rect">
            <a:avLst/>
          </a:prstGeom>
          <a:noFill/>
        </p:spPr>
        <p:txBody>
          <a:bodyPr wrap="square">
            <a:spAutoFit/>
          </a:bodyPr>
          <a:lstStyle/>
          <a:p>
            <a:pPr algn="just"/>
            <a:r>
              <a:rPr lang="en-US" sz="2800" b="1">
                <a:latin typeface="Calibri" panose="020F0502020204030204" pitchFamily="34" charset="0"/>
                <a:cs typeface="Calibri" panose="020F0502020204030204" pitchFamily="34" charset="0"/>
              </a:rPr>
              <a:t>C</a:t>
            </a:r>
            <a:r>
              <a:rPr lang="vi-VN" sz="2800" b="1">
                <a:latin typeface="Calibri" panose="020F0502020204030204" pitchFamily="34" charset="0"/>
                <a:cs typeface="Calibri" panose="020F0502020204030204" pitchFamily="34" charset="0"/>
              </a:rPr>
              <a:t>ác tác phẩm của ông phản ánh cuộc đấu tranh chống cái ác, bảo vệ quyền con người.</a:t>
            </a:r>
          </a:p>
        </p:txBody>
      </p:sp>
    </p:spTree>
    <p:extLst>
      <p:ext uri="{BB962C8B-B14F-4D97-AF65-F5344CB8AC3E}">
        <p14:creationId xmlns:p14="http://schemas.microsoft.com/office/powerpoint/2010/main" val="35779805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7537A10-3A1B-4D68-B829-CCBA1C172585}"/>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GI</a:t>
            </a:r>
            <a:r>
              <a:rPr lang="en-US" sz="280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ẢI NGHĨA TỪ</a:t>
            </a:r>
            <a:endPar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endParaRPr>
          </a:p>
        </p:txBody>
      </p:sp>
      <p:sp>
        <p:nvSpPr>
          <p:cNvPr id="6" name="Text Box 96">
            <a:extLst>
              <a:ext uri="{FF2B5EF4-FFF2-40B4-BE49-F238E27FC236}">
                <a16:creationId xmlns:a16="http://schemas.microsoft.com/office/drawing/2014/main" id="{36F5BB88-333B-4030-8661-F51BE33F2BE4}"/>
              </a:ext>
            </a:extLst>
          </p:cNvPr>
          <p:cNvSpPr txBox="1">
            <a:spLocks noChangeArrowheads="1"/>
          </p:cNvSpPr>
          <p:nvPr/>
        </p:nvSpPr>
        <p:spPr bwMode="gray">
          <a:xfrm>
            <a:off x="858849" y="4734466"/>
            <a:ext cx="43037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latin typeface="+mn-lt"/>
                <a:ea typeface="Arial-Rounded" panose="020B0500000000000000" pitchFamily="34" charset="0"/>
                <a:cs typeface="Arial-Rounded" panose="020B0500000000000000" pitchFamily="34" charset="0"/>
              </a:rPr>
              <a:t>Hít-le (1889-1945)</a:t>
            </a:r>
          </a:p>
        </p:txBody>
      </p:sp>
      <p:sp>
        <p:nvSpPr>
          <p:cNvPr id="7" name="Rectangle 6">
            <a:extLst>
              <a:ext uri="{FF2B5EF4-FFF2-40B4-BE49-F238E27FC236}">
                <a16:creationId xmlns:a16="http://schemas.microsoft.com/office/drawing/2014/main" id="{7A0901D7-8233-4616-9E33-8545459F3A14}"/>
              </a:ext>
            </a:extLst>
          </p:cNvPr>
          <p:cNvSpPr/>
          <p:nvPr/>
        </p:nvSpPr>
        <p:spPr>
          <a:xfrm>
            <a:off x="7537431" y="4734466"/>
            <a:ext cx="3079561" cy="523220"/>
          </a:xfrm>
          <a:prstGeom prst="rect">
            <a:avLst/>
          </a:prstGeom>
        </p:spPr>
        <p:txBody>
          <a:bodyPr wrap="none">
            <a:spAutoFit/>
          </a:bodyPr>
          <a:lstStyle/>
          <a:p>
            <a:r>
              <a:rPr lang="en-US" sz="2800" b="1">
                <a:ea typeface="Arial-Rounded" panose="020B0500000000000000" pitchFamily="34" charset="0"/>
                <a:cs typeface="Arial-Rounded" panose="020B0500000000000000" pitchFamily="34" charset="0"/>
              </a:rPr>
              <a:t>Chủ nghĩa Phát - xít</a:t>
            </a:r>
            <a:endParaRPr lang="en-US" sz="2800" b="1" i="0" dirty="0">
              <a:effectLst/>
              <a:ea typeface="Arial-Rounded" panose="020B0500000000000000" pitchFamily="34" charset="0"/>
              <a:cs typeface="Arial-Rounded" panose="020B0500000000000000" pitchFamily="34" charset="0"/>
            </a:endParaRPr>
          </a:p>
        </p:txBody>
      </p:sp>
      <p:pic>
        <p:nvPicPr>
          <p:cNvPr id="8194" name="Picture 2" descr="Cuộc đời bình lặng, khép kín của em gái trùm phát xít Hitler - VietNamNet">
            <a:extLst>
              <a:ext uri="{FF2B5EF4-FFF2-40B4-BE49-F238E27FC236}">
                <a16:creationId xmlns:a16="http://schemas.microsoft.com/office/drawing/2014/main" id="{E697F26C-7AC9-40ED-B5D7-1D9A09172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675" y="1092554"/>
            <a:ext cx="2729965" cy="359395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196" name="Picture 4" descr="Những điều kỳ quái không thể tin nổi phát xít Đức từng làm">
            <a:extLst>
              <a:ext uri="{FF2B5EF4-FFF2-40B4-BE49-F238E27FC236}">
                <a16:creationId xmlns:a16="http://schemas.microsoft.com/office/drawing/2014/main" id="{4BB63851-21C0-4C7E-82A6-020E781E6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452" y="1263529"/>
            <a:ext cx="5704965" cy="3422979"/>
          </a:xfrm>
          <a:prstGeom prst="roundRect">
            <a:avLst>
              <a:gd name="adj" fmla="val 8594"/>
            </a:avLst>
          </a:prstGeom>
          <a:solidFill>
            <a:srgbClr val="FFFFFF">
              <a:shade val="85000"/>
            </a:srgbClr>
          </a:solidFill>
          <a:ln>
            <a:noFill/>
          </a:ln>
          <a:effectLst/>
        </p:spPr>
      </p:pic>
      <p:sp>
        <p:nvSpPr>
          <p:cNvPr id="10" name="TextBox 9">
            <a:extLst>
              <a:ext uri="{FF2B5EF4-FFF2-40B4-BE49-F238E27FC236}">
                <a16:creationId xmlns:a16="http://schemas.microsoft.com/office/drawing/2014/main" id="{A7000531-FA17-4D46-8B3D-E7B99E72E842}"/>
              </a:ext>
            </a:extLst>
          </p:cNvPr>
          <p:cNvSpPr txBox="1"/>
          <p:nvPr/>
        </p:nvSpPr>
        <p:spPr>
          <a:xfrm>
            <a:off x="428091" y="5078838"/>
            <a:ext cx="5667910" cy="1384995"/>
          </a:xfrm>
          <a:prstGeom prst="rect">
            <a:avLst/>
          </a:prstGeom>
          <a:noFill/>
        </p:spPr>
        <p:txBody>
          <a:bodyPr wrap="square">
            <a:spAutoFit/>
          </a:bodyPr>
          <a:lstStyle/>
          <a:p>
            <a:pPr algn="ctr"/>
            <a:r>
              <a:rPr lang="vi-VN" sz="2800" b="1" i="0">
                <a:effectLst/>
                <a:latin typeface="Calibri" panose="020F0502020204030204" pitchFamily="34" charset="0"/>
                <a:cs typeface="Calibri" panose="020F0502020204030204" pitchFamily="34" charset="0"/>
              </a:rPr>
              <a:t>quốc trưởng Đức từ 1934 đến 1945,</a:t>
            </a:r>
            <a:endParaRPr lang="en-US" sz="2800" b="1" i="0">
              <a:effectLst/>
              <a:latin typeface="Calibri" panose="020F0502020204030204" pitchFamily="34" charset="0"/>
              <a:cs typeface="Calibri" panose="020F0502020204030204" pitchFamily="34" charset="0"/>
            </a:endParaRPr>
          </a:p>
          <a:p>
            <a:pPr algn="ctr"/>
            <a:r>
              <a:rPr lang="vi-VN" sz="2800" b="1" i="0">
                <a:effectLst/>
                <a:latin typeface="Calibri" panose="020F0502020204030204" pitchFamily="34" charset="0"/>
                <a:cs typeface="Calibri" panose="020F0502020204030204" pitchFamily="34" charset="0"/>
              </a:rPr>
              <a:t>kẻ gây ra cuộc Chiến tranh thế giới lần thứ hai (1939 – 1945)</a:t>
            </a:r>
            <a:endParaRPr lang="en-US" sz="28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58210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barn(inVertical)">
                                      <p:cBhvr>
                                        <p:cTn id="20" dur="500"/>
                                        <p:tgtEl>
                                          <p:spTgt spid="819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E90FF2-44CF-48A2-BB2C-779CC6AEC9C2}"/>
              </a:ext>
            </a:extLst>
          </p:cNvPr>
          <p:cNvPicPr>
            <a:picLocks noChangeAspect="1"/>
          </p:cNvPicPr>
          <p:nvPr/>
        </p:nvPicPr>
        <p:blipFill>
          <a:blip r:embed="rId3"/>
          <a:stretch>
            <a:fillRect/>
          </a:stretch>
        </p:blipFill>
        <p:spPr>
          <a:xfrm flipH="1">
            <a:off x="0" y="1390"/>
            <a:ext cx="12192000" cy="6855220"/>
          </a:xfrm>
          <a:prstGeom prst="rect">
            <a:avLst/>
          </a:prstGeom>
        </p:spPr>
      </p:pic>
      <p:sp>
        <p:nvSpPr>
          <p:cNvPr id="5" name="Rectangle: Rounded Corners 4">
            <a:extLst>
              <a:ext uri="{FF2B5EF4-FFF2-40B4-BE49-F238E27FC236}">
                <a16:creationId xmlns:a16="http://schemas.microsoft.com/office/drawing/2014/main" id="{E7537A10-3A1B-4D68-B829-CCBA1C172585}"/>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GI</a:t>
            </a:r>
            <a:r>
              <a:rPr lang="en-US" sz="280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ẢI NGHĨA TỪ</a:t>
            </a:r>
            <a:endPar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endParaRPr>
          </a:p>
        </p:txBody>
      </p:sp>
      <p:sp>
        <p:nvSpPr>
          <p:cNvPr id="15" name="TextBox 14">
            <a:extLst>
              <a:ext uri="{FF2B5EF4-FFF2-40B4-BE49-F238E27FC236}">
                <a16:creationId xmlns:a16="http://schemas.microsoft.com/office/drawing/2014/main" id="{57D0AD2D-7D78-4E90-AE91-58502E7321F7}"/>
              </a:ext>
            </a:extLst>
          </p:cNvPr>
          <p:cNvSpPr txBox="1"/>
          <p:nvPr/>
        </p:nvSpPr>
        <p:spPr>
          <a:xfrm>
            <a:off x="6808346" y="2877485"/>
            <a:ext cx="4771003" cy="954107"/>
          </a:xfrm>
          <a:prstGeom prst="rect">
            <a:avLst/>
          </a:prstGeom>
          <a:noFill/>
        </p:spPr>
        <p:txBody>
          <a:bodyPr wrap="square">
            <a:spAutoFit/>
          </a:bodyPr>
          <a:lstStyle/>
          <a:p>
            <a:pPr algn="ctr"/>
            <a:r>
              <a:rPr lang="en-US" sz="2800" b="1" i="0">
                <a:solidFill>
                  <a:srgbClr val="000000"/>
                </a:solidFill>
                <a:effectLst/>
              </a:rPr>
              <a:t>Sĩ quan: Quân nhân có quân hàm thiếu úy trở lên.</a:t>
            </a:r>
            <a:endParaRPr lang="vi-VN" sz="2800" b="1">
              <a:cs typeface="Calibri" panose="020F0502020204030204" pitchFamily="34" charset="0"/>
            </a:endParaRPr>
          </a:p>
        </p:txBody>
      </p:sp>
      <p:pic>
        <p:nvPicPr>
          <p:cNvPr id="15362" name="Picture 2" descr="Vì sao kế hoạch Barbarossa thảm bại?">
            <a:extLst>
              <a:ext uri="{FF2B5EF4-FFF2-40B4-BE49-F238E27FC236}">
                <a16:creationId xmlns:a16="http://schemas.microsoft.com/office/drawing/2014/main" id="{D7DDE172-24BF-4028-9895-23BDB2360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711" y="1359050"/>
            <a:ext cx="5476875" cy="3990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09693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C2F792A-0BF2-46C7-BB40-7EC6AE613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13" name="矩形: 圆顶角 12">
            <a:extLst>
              <a:ext uri="{FF2B5EF4-FFF2-40B4-BE49-F238E27FC236}">
                <a16:creationId xmlns:a16="http://schemas.microsoft.com/office/drawing/2014/main" id="{A4BA7F69-66DA-4B38-AC09-8359B9F421EF}"/>
              </a:ext>
            </a:extLst>
          </p:cNvPr>
          <p:cNvSpPr/>
          <p:nvPr/>
        </p:nvSpPr>
        <p:spPr>
          <a:xfrm rot="5400000">
            <a:off x="4408199" y="-2231576"/>
            <a:ext cx="3375602" cy="11321151"/>
          </a:xfrm>
          <a:prstGeom prst="round2SameRect">
            <a:avLst>
              <a:gd name="adj1" fmla="val 44276"/>
              <a:gd name="adj2" fmla="val 46030"/>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E2D3FE59-A997-4A6C-A18F-B840F249C6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1" t="71037" r="529" b="3042"/>
          <a:stretch/>
        </p:blipFill>
        <p:spPr>
          <a:xfrm>
            <a:off x="7652657" y="5005992"/>
            <a:ext cx="4744310" cy="1852007"/>
          </a:xfrm>
          <a:prstGeom prst="rect">
            <a:avLst/>
          </a:prstGeom>
        </p:spPr>
      </p:pic>
      <p:pic>
        <p:nvPicPr>
          <p:cNvPr id="15" name="图片 14">
            <a:extLst>
              <a:ext uri="{FF2B5EF4-FFF2-40B4-BE49-F238E27FC236}">
                <a16:creationId xmlns:a16="http://schemas.microsoft.com/office/drawing/2014/main" id="{46595F2E-0053-46B4-BFBC-8C6BF251E7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686" y="586312"/>
            <a:ext cx="2534514" cy="2309772"/>
          </a:xfrm>
          <a:prstGeom prst="rect">
            <a:avLst/>
          </a:prstGeom>
        </p:spPr>
      </p:pic>
      <p:pic>
        <p:nvPicPr>
          <p:cNvPr id="17" name="图片 16">
            <a:extLst>
              <a:ext uri="{FF2B5EF4-FFF2-40B4-BE49-F238E27FC236}">
                <a16:creationId xmlns:a16="http://schemas.microsoft.com/office/drawing/2014/main" id="{AE044449-805B-4F75-8926-637B4628E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4" t="41607" r="74503" b="49783"/>
          <a:stretch/>
        </p:blipFill>
        <p:spPr>
          <a:xfrm>
            <a:off x="9410226" y="1112591"/>
            <a:ext cx="2346350" cy="1478833"/>
          </a:xfrm>
          <a:prstGeom prst="rect">
            <a:avLst/>
          </a:prstGeom>
        </p:spPr>
      </p:pic>
      <p:pic>
        <p:nvPicPr>
          <p:cNvPr id="18" name="图片 17">
            <a:extLst>
              <a:ext uri="{FF2B5EF4-FFF2-40B4-BE49-F238E27FC236}">
                <a16:creationId xmlns:a16="http://schemas.microsoft.com/office/drawing/2014/main" id="{87F5A154-FA34-44C4-9678-D6C3076FEF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2188350" y="2308778"/>
            <a:ext cx="1403339" cy="884482"/>
          </a:xfrm>
          <a:prstGeom prst="rect">
            <a:avLst/>
          </a:prstGeom>
        </p:spPr>
      </p:pic>
      <p:pic>
        <p:nvPicPr>
          <p:cNvPr id="19" name="图片 18">
            <a:extLst>
              <a:ext uri="{FF2B5EF4-FFF2-40B4-BE49-F238E27FC236}">
                <a16:creationId xmlns:a16="http://schemas.microsoft.com/office/drawing/2014/main" id="{F1C2495A-6B1E-4A3A-BE3D-6D0E4AF58C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6793007" y="4563750"/>
            <a:ext cx="1403339" cy="884482"/>
          </a:xfrm>
          <a:prstGeom prst="rect">
            <a:avLst/>
          </a:prstGeom>
        </p:spPr>
      </p:pic>
      <p:pic>
        <p:nvPicPr>
          <p:cNvPr id="20" name="图片 19">
            <a:extLst>
              <a:ext uri="{FF2B5EF4-FFF2-40B4-BE49-F238E27FC236}">
                <a16:creationId xmlns:a16="http://schemas.microsoft.com/office/drawing/2014/main" id="{4E8876DE-3A54-4979-8DF5-BB2DACBA7E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805" t="37695" r="4702" b="53695"/>
          <a:stretch/>
        </p:blipFill>
        <p:spPr>
          <a:xfrm>
            <a:off x="7507895" y="1411269"/>
            <a:ext cx="1376901" cy="867819"/>
          </a:xfrm>
          <a:prstGeom prst="rect">
            <a:avLst/>
          </a:prstGeom>
        </p:spPr>
      </p:pic>
      <p:sp>
        <p:nvSpPr>
          <p:cNvPr id="11" name="Rectangle 10">
            <a:extLst>
              <a:ext uri="{FF2B5EF4-FFF2-40B4-BE49-F238E27FC236}">
                <a16:creationId xmlns:a16="http://schemas.microsoft.com/office/drawing/2014/main" id="{B72F019E-2020-48E7-9446-E35F6379DB07}"/>
              </a:ext>
            </a:extLst>
          </p:cNvPr>
          <p:cNvSpPr/>
          <p:nvPr/>
        </p:nvSpPr>
        <p:spPr>
          <a:xfrm>
            <a:off x="2435989" y="2755350"/>
            <a:ext cx="7712606" cy="1570994"/>
          </a:xfrm>
          <a:prstGeom prst="rect">
            <a:avLst/>
          </a:prstGeom>
          <a:noFill/>
        </p:spPr>
        <p:txBody>
          <a:bodyPr wrap="none" lIns="91440" tIns="45720" rIns="91440" bIns="45720">
            <a:prstTxWarp prst="textPlain">
              <a:avLst/>
            </a:prstTxWarp>
            <a:spAutoFit/>
          </a:bodyPr>
          <a:lstStyle/>
          <a:p>
            <a:pPr algn="ctr"/>
            <a:r>
              <a:rPr lang="en-US" sz="6600" b="0" cap="none" spc="0">
                <a:ln w="0"/>
                <a:solidFill>
                  <a:srgbClr val="139F4E"/>
                </a:solidFill>
                <a:effectLst>
                  <a:outerShdw blurRad="38100" dist="38100" dir="2700000" algn="tl">
                    <a:srgbClr val="000000">
                      <a:alpha val="43137"/>
                    </a:srgbClr>
                  </a:outerShdw>
                </a:effectLst>
                <a:latin typeface="UTM Bell" panose="02040603050506020204" pitchFamily="18" charset="0"/>
              </a:rPr>
              <a:t>LUYỆN ĐỌC</a:t>
            </a:r>
          </a:p>
        </p:txBody>
      </p:sp>
    </p:spTree>
    <p:extLst>
      <p:ext uri="{BB962C8B-B14F-4D97-AF65-F5344CB8AC3E}">
        <p14:creationId xmlns:p14="http://schemas.microsoft.com/office/powerpoint/2010/main" val="27320492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ain | Train illustration, Character design animation, Motion design  animation">
            <a:extLst>
              <a:ext uri="{FF2B5EF4-FFF2-40B4-BE49-F238E27FC236}">
                <a16:creationId xmlns:a16="http://schemas.microsoft.com/office/drawing/2014/main" id="{F7658F95-A489-4273-9A4D-035023102A4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74087" y="913987"/>
            <a:ext cx="7522172" cy="564162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1">
            <a:extLst>
              <a:ext uri="{FF2B5EF4-FFF2-40B4-BE49-F238E27FC236}">
                <a16:creationId xmlns:a16="http://schemas.microsoft.com/office/drawing/2014/main" id="{EF6191EC-A262-4AAD-BE99-9E3C0335C5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131570" y="4913150"/>
            <a:ext cx="5011313" cy="1965105"/>
          </a:xfrm>
          <a:prstGeom prst="rect">
            <a:avLst/>
          </a:prstGeom>
        </p:spPr>
      </p:pic>
      <p:pic>
        <p:nvPicPr>
          <p:cNvPr id="4" name="图片 21">
            <a:extLst>
              <a:ext uri="{FF2B5EF4-FFF2-40B4-BE49-F238E27FC236}">
                <a16:creationId xmlns:a16="http://schemas.microsoft.com/office/drawing/2014/main" id="{83EA74B9-BF8B-4BD8-A364-747E540C4D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4280972" y="4994430"/>
            <a:ext cx="5011313" cy="1965105"/>
          </a:xfrm>
          <a:prstGeom prst="rect">
            <a:avLst/>
          </a:prstGeom>
        </p:spPr>
      </p:pic>
      <p:pic>
        <p:nvPicPr>
          <p:cNvPr id="5" name="图片 21">
            <a:extLst>
              <a:ext uri="{FF2B5EF4-FFF2-40B4-BE49-F238E27FC236}">
                <a16:creationId xmlns:a16="http://schemas.microsoft.com/office/drawing/2014/main" id="{06094E96-4A29-4A33-B06C-C6F1F6D5DC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7431077" y="4913150"/>
            <a:ext cx="5011313" cy="1965105"/>
          </a:xfrm>
          <a:prstGeom prst="rect">
            <a:avLst/>
          </a:prstGeom>
        </p:spPr>
      </p:pic>
      <p:pic>
        <p:nvPicPr>
          <p:cNvPr id="6" name="图片 14">
            <a:extLst>
              <a:ext uri="{FF2B5EF4-FFF2-40B4-BE49-F238E27FC236}">
                <a16:creationId xmlns:a16="http://schemas.microsoft.com/office/drawing/2014/main" id="{7123E430-8F4C-4C81-9F01-ABA22483A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89" y="246680"/>
            <a:ext cx="2534514" cy="2309772"/>
          </a:xfrm>
          <a:prstGeom prst="rect">
            <a:avLst/>
          </a:prstGeom>
        </p:spPr>
      </p:pic>
      <p:pic>
        <p:nvPicPr>
          <p:cNvPr id="7" name="图片 16">
            <a:extLst>
              <a:ext uri="{FF2B5EF4-FFF2-40B4-BE49-F238E27FC236}">
                <a16:creationId xmlns:a16="http://schemas.microsoft.com/office/drawing/2014/main" id="{A4C64280-B8F4-444B-8B46-78F4C3D2D2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4" t="41607" r="74503" b="49783"/>
          <a:stretch/>
        </p:blipFill>
        <p:spPr>
          <a:xfrm>
            <a:off x="10046413" y="10864"/>
            <a:ext cx="2346350" cy="1478833"/>
          </a:xfrm>
          <a:prstGeom prst="rect">
            <a:avLst/>
          </a:prstGeom>
        </p:spPr>
      </p:pic>
      <p:pic>
        <p:nvPicPr>
          <p:cNvPr id="8" name="图片 17">
            <a:extLst>
              <a:ext uri="{FF2B5EF4-FFF2-40B4-BE49-F238E27FC236}">
                <a16:creationId xmlns:a16="http://schemas.microsoft.com/office/drawing/2014/main" id="{C5AF7411-3BB1-499C-88BC-7FF9508D0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4" t="41607" r="74503" b="49783"/>
          <a:stretch/>
        </p:blipFill>
        <p:spPr>
          <a:xfrm>
            <a:off x="2145587" y="1402937"/>
            <a:ext cx="1403339" cy="884482"/>
          </a:xfrm>
          <a:prstGeom prst="rect">
            <a:avLst/>
          </a:prstGeom>
        </p:spPr>
      </p:pic>
      <p:sp>
        <p:nvSpPr>
          <p:cNvPr id="10" name="Rectangle: Rounded Corners 9">
            <a:extLst>
              <a:ext uri="{FF2B5EF4-FFF2-40B4-BE49-F238E27FC236}">
                <a16:creationId xmlns:a16="http://schemas.microsoft.com/office/drawing/2014/main" id="{6A562633-C3FF-44C2-AD72-44F0C894DEB8}"/>
              </a:ext>
            </a:extLst>
          </p:cNvPr>
          <p:cNvSpPr/>
          <p:nvPr/>
        </p:nvSpPr>
        <p:spPr>
          <a:xfrm>
            <a:off x="3322320" y="182657"/>
            <a:ext cx="5324663" cy="951248"/>
          </a:xfrm>
          <a:prstGeom prst="roundRect">
            <a:avLst/>
          </a:prstGeom>
          <a:solidFill>
            <a:srgbClr val="139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latin typeface="UTM Futura Extra" panose="02040603050506020204" pitchFamily="18" charset="0"/>
              </a:rPr>
              <a:t>KHỞI ĐỘNG</a:t>
            </a:r>
          </a:p>
        </p:txBody>
      </p:sp>
      <p:pic>
        <p:nvPicPr>
          <p:cNvPr id="11" name="图片 16">
            <a:extLst>
              <a:ext uri="{FF2B5EF4-FFF2-40B4-BE49-F238E27FC236}">
                <a16:creationId xmlns:a16="http://schemas.microsoft.com/office/drawing/2014/main" id="{5C57E92E-FF14-44EA-8978-8EDB7FB31F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8836310" y="478448"/>
            <a:ext cx="1733431" cy="1092529"/>
          </a:xfrm>
          <a:prstGeom prst="rect">
            <a:avLst/>
          </a:prstGeom>
        </p:spPr>
      </p:pic>
    </p:spTree>
    <p:extLst>
      <p:ext uri="{BB962C8B-B14F-4D97-AF65-F5344CB8AC3E}">
        <p14:creationId xmlns:p14="http://schemas.microsoft.com/office/powerpoint/2010/main" val="149041169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2F168-9348-49C1-8403-FA9FFA0FCCB6}"/>
              </a:ext>
            </a:extLst>
          </p:cNvPr>
          <p:cNvPicPr>
            <a:picLocks noChangeAspect="1"/>
          </p:cNvPicPr>
          <p:nvPr/>
        </p:nvPicPr>
        <p:blipFill>
          <a:blip r:embed="rId2"/>
          <a:stretch>
            <a:fillRect/>
          </a:stretch>
        </p:blipFill>
        <p:spPr>
          <a:xfrm flipH="1">
            <a:off x="0" y="1390"/>
            <a:ext cx="12192000" cy="6855220"/>
          </a:xfrm>
          <a:prstGeom prst="rect">
            <a:avLst/>
          </a:prstGeom>
        </p:spPr>
      </p:pic>
      <p:sp>
        <p:nvSpPr>
          <p:cNvPr id="7" name="Rectangle: Rounded Corners 6">
            <a:extLst>
              <a:ext uri="{FF2B5EF4-FFF2-40B4-BE49-F238E27FC236}">
                <a16:creationId xmlns:a16="http://schemas.microsoft.com/office/drawing/2014/main" id="{2E6DA4E8-7380-4DA0-8576-C9141AAD0C4E}"/>
              </a:ext>
            </a:extLst>
          </p:cNvPr>
          <p:cNvSpPr/>
          <p:nvPr/>
        </p:nvSpPr>
        <p:spPr>
          <a:xfrm>
            <a:off x="468429" y="692921"/>
            <a:ext cx="11255142" cy="5679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7423B4D-F817-4899-B0F2-8494664DE788}"/>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5" name="Rectangle 4">
            <a:extLst>
              <a:ext uri="{FF2B5EF4-FFF2-40B4-BE49-F238E27FC236}">
                <a16:creationId xmlns:a16="http://schemas.microsoft.com/office/drawing/2014/main" id="{95E8520B-2C77-470C-8C79-74C5E9461F6C}"/>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
        <p:nvSpPr>
          <p:cNvPr id="6" name="Rectangle 5">
            <a:extLst>
              <a:ext uri="{FF2B5EF4-FFF2-40B4-BE49-F238E27FC236}">
                <a16:creationId xmlns:a16="http://schemas.microsoft.com/office/drawing/2014/main" id="{73E80D16-22CD-4B8E-AC9C-15720833474C}"/>
              </a:ext>
            </a:extLst>
          </p:cNvPr>
          <p:cNvSpPr/>
          <p:nvPr/>
        </p:nvSpPr>
        <p:spPr>
          <a:xfrm>
            <a:off x="585536" y="1489006"/>
            <a:ext cx="10844463" cy="4493538"/>
          </a:xfrm>
          <a:prstGeom prst="rect">
            <a:avLst/>
          </a:prstGeom>
          <a:solidFill>
            <a:srgbClr val="FFFFFF"/>
          </a:solidFill>
        </p:spPr>
        <p:txBody>
          <a:bodyPr wrap="square">
            <a:spAutoFit/>
          </a:bodyPr>
          <a:lstStyle/>
          <a:p>
            <a:pPr algn="just"/>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Trong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gian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nước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bị</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xít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chiếm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đóng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lần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có</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tên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sĩ</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quan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cao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cấp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của</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bọn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xít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lên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chuyến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tàu</a:t>
            </a:r>
            <a:r>
              <a:rPr lang="en-US" sz="2600" b="1" dirty="0">
                <a:ea typeface="Arial-Rounded" panose="020B0500000000000000" pitchFamily="34" charset="0"/>
                <a:cs typeface="Arial-Rounded" panose="020B0500000000000000" pitchFamily="34" charset="0"/>
              </a:rPr>
              <a:t> ở Pa-</a:t>
            </a:r>
            <a:r>
              <a:rPr lang="en-US" sz="2600" b="1" dirty="0" err="1">
                <a:ea typeface="Arial-Rounded" panose="020B0500000000000000" pitchFamily="34" charset="0"/>
                <a:cs typeface="Arial-Rounded" panose="020B0500000000000000" pitchFamily="34" charset="0"/>
              </a:rPr>
              <a:t>ri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thủ</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đô</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nước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Hắn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bước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vào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toa</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tàu</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giơ</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thẳng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tay</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hô</a:t>
            </a:r>
            <a:r>
              <a:rPr lang="en-US" sz="2600" b="1" dirty="0">
                <a:ea typeface="Arial-Rounded" panose="020B0500000000000000" pitchFamily="34" charset="0"/>
                <a:cs typeface="Arial-Rounded" panose="020B0500000000000000" pitchFamily="34" charset="0"/>
              </a:rPr>
              <a:t> to :‘’</a:t>
            </a:r>
            <a:r>
              <a:rPr lang="en-US" sz="2600" b="1" dirty="0" err="1">
                <a:ea typeface="Arial-Rounded" panose="020B0500000000000000" pitchFamily="34" charset="0"/>
                <a:cs typeface="Arial-Rounded" panose="020B0500000000000000" pitchFamily="34" charset="0"/>
              </a:rPr>
              <a:t>Hít</a:t>
            </a:r>
            <a:r>
              <a:rPr lang="en-US" sz="2600" b="1" dirty="0">
                <a:ea typeface="Arial-Rounded" panose="020B0500000000000000" pitchFamily="34" charset="0"/>
                <a:cs typeface="Arial-Rounded" panose="020B0500000000000000" pitchFamily="34" charset="0"/>
              </a:rPr>
              <a:t>-le </a:t>
            </a:r>
            <a:r>
              <a:rPr lang="en-US" sz="2600" b="1" dirty="0" err="1">
                <a:ea typeface="Arial-Rounded" panose="020B0500000000000000" pitchFamily="34" charset="0"/>
                <a:cs typeface="Arial-Rounded" panose="020B0500000000000000" pitchFamily="34" charset="0"/>
              </a:rPr>
              <a:t>muôn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năm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người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cao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tuổi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ngồi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bên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cửa</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sổ</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tay</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cầm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cuốn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sách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ngẩng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đầu</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lạnh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lùng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đáp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bằng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tiếng</a:t>
            </a:r>
            <a:r>
              <a:rPr lang="en-US" sz="2600" b="1" dirty="0">
                <a:ea typeface="Arial-Rounded" panose="020B0500000000000000" pitchFamily="34" charset="0"/>
                <a:cs typeface="Arial-Rounded" panose="020B0500000000000000" pitchFamily="34" charset="0"/>
              </a:rPr>
              <a:t> </a:t>
            </a:r>
            <a:r>
              <a:rPr lang="en-US" sz="2600" b="1" err="1">
                <a:ea typeface="Arial-Rounded" panose="020B0500000000000000" pitchFamily="34" charset="0"/>
                <a:cs typeface="Arial-Rounded" panose="020B0500000000000000" pitchFamily="34" charset="0"/>
              </a:rPr>
              <a:t>Pháp</a:t>
            </a:r>
            <a:r>
              <a:rPr lang="en-US" sz="2600" b="1">
                <a:ea typeface="Arial-Rounded" panose="020B0500000000000000" pitchFamily="34" charset="0"/>
                <a:cs typeface="Arial-Rounded" panose="020B0500000000000000" pitchFamily="34" charset="0"/>
              </a:rPr>
              <a:t>: “Chào ngài” . </a:t>
            </a:r>
            <a:r>
              <a:rPr lang="en-US" sz="2600" b="1" dirty="0" err="1">
                <a:ea typeface="Arial-Rounded" panose="020B0500000000000000" pitchFamily="34" charset="0"/>
                <a:cs typeface="Arial-Rounded" panose="020B0500000000000000" pitchFamily="34" charset="0"/>
              </a:rPr>
              <a:t>Tên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sĩ</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quan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lừ</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mắt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nhìn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ông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già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người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Bỗng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hắn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nhìn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vào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cuốn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sách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cụ</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đang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đọc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thấy</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đó</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tác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phẩm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của</a:t>
            </a:r>
            <a:r>
              <a:rPr lang="en-US" sz="2600" b="1" dirty="0">
                <a:ea typeface="Arial-Rounded" panose="020B0500000000000000" pitchFamily="34" charset="0"/>
                <a:cs typeface="Arial-Rounded" panose="020B0500000000000000" pitchFamily="34" charset="0"/>
              </a:rPr>
              <a:t> Si-le </a:t>
            </a:r>
            <a:r>
              <a:rPr lang="en-US" sz="2600" b="1" dirty="0" err="1">
                <a:ea typeface="Arial-Rounded" panose="020B0500000000000000" pitchFamily="34" charset="0"/>
                <a:cs typeface="Arial-Rounded" panose="020B0500000000000000" pitchFamily="34" charset="0"/>
              </a:rPr>
              <a:t>viết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bằng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tiếng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Bực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mình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vì</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ông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cụ</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biết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tiếng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nhưng</a:t>
            </a:r>
            <a:r>
              <a:rPr lang="en-US" sz="2600" b="1" dirty="0">
                <a:ea typeface="Arial-Rounded" panose="020B0500000000000000" pitchFamily="34" charset="0"/>
                <a:cs typeface="Arial-Rounded" panose="020B0500000000000000" pitchFamily="34" charset="0"/>
              </a:rPr>
              <a:t> </a:t>
            </a:r>
            <a:r>
              <a:rPr lang="en-US" sz="2600" b="1" err="1">
                <a:ea typeface="Arial-Rounded" panose="020B0500000000000000" pitchFamily="34" charset="0"/>
                <a:cs typeface="Arial-Rounded" panose="020B0500000000000000" pitchFamily="34" charset="0"/>
              </a:rPr>
              <a:t>không</a:t>
            </a:r>
            <a:r>
              <a:rPr lang="en-US" sz="2600" b="1">
                <a:ea typeface="Arial-Rounded" panose="020B0500000000000000" pitchFamily="34" charset="0"/>
                <a:cs typeface="Arial-Rounded" panose="020B0500000000000000" pitchFamily="34" charset="0"/>
              </a:rPr>
              <a:t> thèm </a:t>
            </a:r>
            <a:r>
              <a:rPr lang="en-US" sz="2600" b="1" dirty="0" err="1">
                <a:ea typeface="Arial-Rounded" panose="020B0500000000000000" pitchFamily="34" charset="0"/>
                <a:cs typeface="Arial-Rounded" panose="020B0500000000000000" pitchFamily="34" charset="0"/>
              </a:rPr>
              <a:t>chào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bằng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tiếng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hắn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liền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hỏi</a:t>
            </a:r>
            <a:r>
              <a:rPr lang="en-US" sz="2600" b="1" dirty="0">
                <a:ea typeface="Arial-Rounded" panose="020B0500000000000000" pitchFamily="34" charset="0"/>
                <a:cs typeface="Arial-Rounded" panose="020B0500000000000000" pitchFamily="34" charset="0"/>
              </a:rPr>
              <a:t>:</a:t>
            </a:r>
          </a:p>
          <a:p>
            <a:pPr algn="just"/>
            <a:r>
              <a:rPr lang="en-US" sz="2600" b="1">
                <a:ea typeface="Arial-Rounded" panose="020B0500000000000000" pitchFamily="34" charset="0"/>
                <a:cs typeface="Arial-Rounded" panose="020B0500000000000000" pitchFamily="34" charset="0"/>
              </a:rPr>
              <a:t>	- Lão </a:t>
            </a:r>
            <a:r>
              <a:rPr lang="en-US" sz="2600" b="1" dirty="0" err="1">
                <a:ea typeface="Arial-Rounded" panose="020B0500000000000000" pitchFamily="34" charset="0"/>
                <a:cs typeface="Arial-Rounded" panose="020B0500000000000000" pitchFamily="34" charset="0"/>
              </a:rPr>
              <a:t>thích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văn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hơn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chào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của</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người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chăng</a:t>
            </a:r>
            <a:r>
              <a:rPr lang="en-US" sz="2600" b="1" dirty="0">
                <a:ea typeface="Arial-Rounded" panose="020B0500000000000000" pitchFamily="34" charset="0"/>
                <a:cs typeface="Arial-Rounded" panose="020B0500000000000000" pitchFamily="34" charset="0"/>
              </a:rPr>
              <a:t>?</a:t>
            </a:r>
          </a:p>
          <a:p>
            <a:pPr algn="just"/>
            <a:r>
              <a:rPr lang="en-US" sz="2600" b="1">
                <a:ea typeface="Arial-Rounded" panose="020B0500000000000000" pitchFamily="34" charset="0"/>
                <a:cs typeface="Arial-Rounded" panose="020B0500000000000000" pitchFamily="34" charset="0"/>
              </a:rPr>
              <a:t>	- Sao </a:t>
            </a:r>
            <a:r>
              <a:rPr lang="en-US" sz="2600" b="1" dirty="0" err="1">
                <a:ea typeface="Arial-Rounded" panose="020B0500000000000000" pitchFamily="34" charset="0"/>
                <a:cs typeface="Arial-Rounded" panose="020B0500000000000000" pitchFamily="34" charset="0"/>
              </a:rPr>
              <a:t>ngài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lại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nói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thế</a:t>
            </a:r>
            <a:r>
              <a:rPr lang="en-US" sz="2600" b="1" dirty="0">
                <a:ea typeface="Arial-Rounded" panose="020B0500000000000000" pitchFamily="34" charset="0"/>
                <a:cs typeface="Arial-Rounded" panose="020B0500000000000000" pitchFamily="34" charset="0"/>
              </a:rPr>
              <a:t>? Si-le </a:t>
            </a:r>
            <a:r>
              <a:rPr lang="en-US" sz="2600" b="1" dirty="0" err="1">
                <a:ea typeface="Arial-Rounded" panose="020B0500000000000000" pitchFamily="34" charset="0"/>
                <a:cs typeface="Arial-Rounded" panose="020B0500000000000000" pitchFamily="34" charset="0"/>
              </a:rPr>
              <a:t>là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văn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quốc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tế</a:t>
            </a:r>
            <a:r>
              <a:rPr lang="en-US" sz="2600" b="1" dirty="0">
                <a:ea typeface="Arial-Rounded" panose="020B0500000000000000" pitchFamily="34" charset="0"/>
                <a:cs typeface="Arial-Rounded" panose="020B0500000000000000" pitchFamily="34" charset="0"/>
              </a:rPr>
              <a:t> </a:t>
            </a:r>
            <a:r>
              <a:rPr lang="en-US" sz="2600" b="1" err="1">
                <a:ea typeface="Arial-Rounded" panose="020B0500000000000000" pitchFamily="34" charset="0"/>
                <a:cs typeface="Arial-Rounded" panose="020B0500000000000000" pitchFamily="34" charset="0"/>
              </a:rPr>
              <a:t>chứ</a:t>
            </a:r>
            <a:r>
              <a:rPr lang="en-US" sz="2600" b="1">
                <a:ea typeface="Arial-Rounded" panose="020B0500000000000000" pitchFamily="34" charset="0"/>
                <a:cs typeface="Arial-Rounded" panose="020B0500000000000000" pitchFamily="34" charset="0"/>
              </a:rPr>
              <a:t>! - </a:t>
            </a:r>
            <a:r>
              <a:rPr lang="en-US" sz="2600" b="1" dirty="0" err="1">
                <a:ea typeface="Arial-Rounded" panose="020B0500000000000000" pitchFamily="34" charset="0"/>
                <a:cs typeface="Arial-Rounded" panose="020B0500000000000000" pitchFamily="34" charset="0"/>
              </a:rPr>
              <a:t>Ông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già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điềm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đạm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trả</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lời</a:t>
            </a:r>
            <a:r>
              <a:rPr lang="en-US" sz="2600" b="1" dirty="0">
                <a:ea typeface="Arial-Rounded" panose="020B0500000000000000" pitchFamily="34" charset="0"/>
                <a:cs typeface="Arial-Rounded" panose="020B0500000000000000" pitchFamily="34" charset="0"/>
              </a:rPr>
              <a:t>.</a:t>
            </a:r>
          </a:p>
        </p:txBody>
      </p:sp>
      <p:pic>
        <p:nvPicPr>
          <p:cNvPr id="8" name="图片 15">
            <a:extLst>
              <a:ext uri="{FF2B5EF4-FFF2-40B4-BE49-F238E27FC236}">
                <a16:creationId xmlns:a16="http://schemas.microsoft.com/office/drawing/2014/main" id="{56D23D81-28D0-454A-B456-B1E469B70E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flipH="1">
            <a:off x="-168100" y="5527869"/>
            <a:ext cx="3469565" cy="1354392"/>
          </a:xfrm>
          <a:prstGeom prst="rect">
            <a:avLst/>
          </a:prstGeom>
        </p:spPr>
      </p:pic>
    </p:spTree>
    <p:extLst>
      <p:ext uri="{BB962C8B-B14F-4D97-AF65-F5344CB8AC3E}">
        <p14:creationId xmlns:p14="http://schemas.microsoft.com/office/powerpoint/2010/main" val="35165995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2F168-9348-49C1-8403-FA9FFA0FCCB6}"/>
              </a:ext>
            </a:extLst>
          </p:cNvPr>
          <p:cNvPicPr>
            <a:picLocks noChangeAspect="1"/>
          </p:cNvPicPr>
          <p:nvPr/>
        </p:nvPicPr>
        <p:blipFill>
          <a:blip r:embed="rId2"/>
          <a:stretch>
            <a:fillRect/>
          </a:stretch>
        </p:blipFill>
        <p:spPr>
          <a:xfrm flipH="1">
            <a:off x="0" y="1390"/>
            <a:ext cx="12192000" cy="6855220"/>
          </a:xfrm>
          <a:prstGeom prst="rect">
            <a:avLst/>
          </a:prstGeom>
        </p:spPr>
      </p:pic>
      <p:sp>
        <p:nvSpPr>
          <p:cNvPr id="7" name="Rectangle: Rounded Corners 6">
            <a:extLst>
              <a:ext uri="{FF2B5EF4-FFF2-40B4-BE49-F238E27FC236}">
                <a16:creationId xmlns:a16="http://schemas.microsoft.com/office/drawing/2014/main" id="{2E6DA4E8-7380-4DA0-8576-C9141AAD0C4E}"/>
              </a:ext>
            </a:extLst>
          </p:cNvPr>
          <p:cNvSpPr/>
          <p:nvPr/>
        </p:nvSpPr>
        <p:spPr>
          <a:xfrm>
            <a:off x="468429" y="692921"/>
            <a:ext cx="11255142" cy="5679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7423B4D-F817-4899-B0F2-8494664DE788}"/>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5" name="Rectangle 4">
            <a:extLst>
              <a:ext uri="{FF2B5EF4-FFF2-40B4-BE49-F238E27FC236}">
                <a16:creationId xmlns:a16="http://schemas.microsoft.com/office/drawing/2014/main" id="{95E8520B-2C77-470C-8C79-74C5E9461F6C}"/>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
        <p:nvSpPr>
          <p:cNvPr id="6" name="Rectangle 5">
            <a:extLst>
              <a:ext uri="{FF2B5EF4-FFF2-40B4-BE49-F238E27FC236}">
                <a16:creationId xmlns:a16="http://schemas.microsoft.com/office/drawing/2014/main" id="{73E80D16-22CD-4B8E-AC9C-15720833474C}"/>
              </a:ext>
            </a:extLst>
          </p:cNvPr>
          <p:cNvSpPr/>
          <p:nvPr/>
        </p:nvSpPr>
        <p:spPr>
          <a:xfrm>
            <a:off x="673768" y="1798786"/>
            <a:ext cx="10844463" cy="4093428"/>
          </a:xfrm>
          <a:prstGeom prst="rect">
            <a:avLst/>
          </a:prstGeom>
          <a:solidFill>
            <a:srgbClr val="FFFFFF"/>
          </a:solidFill>
        </p:spPr>
        <p:txBody>
          <a:bodyPr wrap="square">
            <a:spAutoFit/>
          </a:bodyPr>
          <a:lstStyle/>
          <a:p>
            <a:pPr lvl="1" algn="just"/>
            <a:r>
              <a:rPr lang="vi-VN" sz="2600" b="1">
                <a:latin typeface="Calibri" panose="020F0502020204030204" pitchFamily="34" charset="0"/>
                <a:ea typeface="Arial-Rounded" panose="020B0500000000000000" pitchFamily="34" charset="0"/>
                <a:cs typeface="Calibri" panose="020F0502020204030204" pitchFamily="34" charset="0"/>
              </a:rPr>
              <a:t>Nhận thấy vẻ ngạc nhiên của tên sĩ quan, ông già nói tiếp:</a:t>
            </a:r>
          </a:p>
          <a:p>
            <a:pPr algn="just"/>
            <a:r>
              <a:rPr lang="en-US" sz="2600" b="1">
                <a:latin typeface="Calibri" panose="020F0502020204030204" pitchFamily="34" charset="0"/>
                <a:ea typeface="Arial-Rounded" panose="020B0500000000000000" pitchFamily="34" charset="0"/>
                <a:cs typeface="Calibri" panose="020F0502020204030204" pitchFamily="34" charset="0"/>
              </a:rPr>
              <a:t>	- </a:t>
            </a:r>
            <a:r>
              <a:rPr lang="vi-VN" sz="2600" b="1">
                <a:latin typeface="Calibri" panose="020F0502020204030204" pitchFamily="34" charset="0"/>
                <a:ea typeface="Arial-Rounded" panose="020B0500000000000000" pitchFamily="34" charset="0"/>
                <a:cs typeface="Calibri" panose="020F0502020204030204" pitchFamily="34" charset="0"/>
              </a:rPr>
              <a:t>Ngài thử xem Si-le đã dành những tác phẩm của mình cho ai nào? Nhà văn đã viết Vin- hem Ten cho người Thụy Sĩ, Nàng dâu ở Mét-xi-na cho người </a:t>
            </a:r>
            <a:endParaRPr lang="en-US" sz="2600" b="1">
              <a:latin typeface="Calibri" panose="020F0502020204030204" pitchFamily="34" charset="0"/>
              <a:ea typeface="Arial-Rounded" panose="020B0500000000000000" pitchFamily="34" charset="0"/>
              <a:cs typeface="Calibri" panose="020F0502020204030204" pitchFamily="34" charset="0"/>
            </a:endParaRPr>
          </a:p>
          <a:p>
            <a:pPr algn="just"/>
            <a:r>
              <a:rPr lang="vi-VN" sz="2600" b="1">
                <a:latin typeface="Calibri" panose="020F0502020204030204" pitchFamily="34" charset="0"/>
                <a:ea typeface="Arial-Rounded" panose="020B0500000000000000" pitchFamily="34" charset="0"/>
                <a:cs typeface="Calibri" panose="020F0502020204030204" pitchFamily="34" charset="0"/>
              </a:rPr>
              <a:t>I-ta-li-a, Cô gái Oóc –lê –ăng cho người Pháp,…</a:t>
            </a:r>
          </a:p>
          <a:p>
            <a:pPr algn="just"/>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Càng nghe nói, tên sĩ quan phát xít càng ngây mặt ra. Cuối cùng, hắn hỏi:</a:t>
            </a:r>
          </a:p>
          <a:p>
            <a:pPr algn="just"/>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 Chẳng l</a:t>
            </a:r>
            <a:r>
              <a:rPr lang="en-US" sz="2600" b="1">
                <a:latin typeface="Calibri" panose="020F0502020204030204" pitchFamily="34" charset="0"/>
                <a:ea typeface="Arial-Rounded" panose="020B0500000000000000" pitchFamily="34" charset="0"/>
                <a:cs typeface="Calibri" panose="020F0502020204030204" pitchFamily="34" charset="0"/>
              </a:rPr>
              <a:t>ẽ</a:t>
            </a:r>
            <a:r>
              <a:rPr lang="vi-VN" sz="2600" b="1">
                <a:latin typeface="Calibri" panose="020F0502020204030204" pitchFamily="34" charset="0"/>
                <a:ea typeface="Arial-Rounded" panose="020B0500000000000000" pitchFamily="34" charset="0"/>
                <a:cs typeface="Calibri" panose="020F0502020204030204" pitchFamily="34" charset="0"/>
              </a:rPr>
              <a:t> Si-le không viết gì cho chúng tôi hay sao?</a:t>
            </a:r>
          </a:p>
          <a:p>
            <a:pPr algn="just"/>
            <a:r>
              <a:rPr lang="vi-VN" sz="2600" b="1">
                <a:latin typeface="Calibri" panose="020F0502020204030204" pitchFamily="34" charset="0"/>
                <a:ea typeface="Arial-Rounded" panose="020B0500000000000000" pitchFamily="34" charset="0"/>
                <a:cs typeface="Calibri" panose="020F0502020204030204" pitchFamily="34" charset="0"/>
              </a:rPr>
              <a:t>      Ông già mỉm cười trả lời:</a:t>
            </a:r>
          </a:p>
          <a:p>
            <a:pPr algn="just"/>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 Có chứ. Si-le đã dành cho các ngài vở Những tên cướp!</a:t>
            </a:r>
          </a:p>
          <a:p>
            <a:pPr algn="just"/>
            <a:r>
              <a:rPr lang="vi-VN" sz="2600" b="1">
                <a:latin typeface="Calibri" panose="020F0502020204030204" pitchFamily="34" charset="0"/>
                <a:ea typeface="Arial-Rounded" panose="020B0500000000000000" pitchFamily="34" charset="0"/>
                <a:cs typeface="Calibri" panose="020F0502020204030204" pitchFamily="34" charset="0"/>
              </a:rPr>
              <a:t>							</a:t>
            </a:r>
          </a:p>
          <a:p>
            <a:pPr algn="just"/>
            <a:r>
              <a:rPr lang="vi-VN" sz="2600" b="1">
                <a:latin typeface="Calibri" panose="020F0502020204030204" pitchFamily="34" charset="0"/>
                <a:ea typeface="Arial-Rounded" panose="020B0500000000000000" pitchFamily="34" charset="0"/>
                <a:cs typeface="Calibri" panose="020F0502020204030204" pitchFamily="34" charset="0"/>
              </a:rPr>
              <a:t>							</a:t>
            </a:r>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Nguyễn Đình Chính sưu tầm</a:t>
            </a:r>
            <a:endParaRPr lang="en-US" sz="2600" b="1" dirty="0">
              <a:latin typeface="Calibri" panose="020F0502020204030204" pitchFamily="34" charset="0"/>
              <a:ea typeface="Arial-Rounded" panose="020B0500000000000000" pitchFamily="34" charset="0"/>
              <a:cs typeface="Calibri" panose="020F0502020204030204" pitchFamily="34" charset="0"/>
            </a:endParaRPr>
          </a:p>
        </p:txBody>
      </p:sp>
      <p:pic>
        <p:nvPicPr>
          <p:cNvPr id="8" name="图片 15">
            <a:extLst>
              <a:ext uri="{FF2B5EF4-FFF2-40B4-BE49-F238E27FC236}">
                <a16:creationId xmlns:a16="http://schemas.microsoft.com/office/drawing/2014/main" id="{56D23D81-28D0-454A-B456-B1E469B70E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flipH="1">
            <a:off x="-168100" y="5527869"/>
            <a:ext cx="3469565" cy="1354392"/>
          </a:xfrm>
          <a:prstGeom prst="rect">
            <a:avLst/>
          </a:prstGeom>
        </p:spPr>
      </p:pic>
    </p:spTree>
    <p:extLst>
      <p:ext uri="{BB962C8B-B14F-4D97-AF65-F5344CB8AC3E}">
        <p14:creationId xmlns:p14="http://schemas.microsoft.com/office/powerpoint/2010/main" val="819478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ain | Train illustration, Character design animation, Motion design  animation">
            <a:extLst>
              <a:ext uri="{FF2B5EF4-FFF2-40B4-BE49-F238E27FC236}">
                <a16:creationId xmlns:a16="http://schemas.microsoft.com/office/drawing/2014/main" id="{F7658F95-A489-4273-9A4D-035023102A4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74087" y="913987"/>
            <a:ext cx="7522172" cy="564162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1">
            <a:extLst>
              <a:ext uri="{FF2B5EF4-FFF2-40B4-BE49-F238E27FC236}">
                <a16:creationId xmlns:a16="http://schemas.microsoft.com/office/drawing/2014/main" id="{EF6191EC-A262-4AAD-BE99-9E3C0335C5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131570" y="4913150"/>
            <a:ext cx="5011313" cy="1965105"/>
          </a:xfrm>
          <a:prstGeom prst="rect">
            <a:avLst/>
          </a:prstGeom>
        </p:spPr>
      </p:pic>
      <p:pic>
        <p:nvPicPr>
          <p:cNvPr id="4" name="图片 21">
            <a:extLst>
              <a:ext uri="{FF2B5EF4-FFF2-40B4-BE49-F238E27FC236}">
                <a16:creationId xmlns:a16="http://schemas.microsoft.com/office/drawing/2014/main" id="{83EA74B9-BF8B-4BD8-A364-747E540C4D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4280972" y="4994430"/>
            <a:ext cx="5011313" cy="1965105"/>
          </a:xfrm>
          <a:prstGeom prst="rect">
            <a:avLst/>
          </a:prstGeom>
        </p:spPr>
      </p:pic>
      <p:pic>
        <p:nvPicPr>
          <p:cNvPr id="5" name="图片 21">
            <a:extLst>
              <a:ext uri="{FF2B5EF4-FFF2-40B4-BE49-F238E27FC236}">
                <a16:creationId xmlns:a16="http://schemas.microsoft.com/office/drawing/2014/main" id="{06094E96-4A29-4A33-B06C-C6F1F6D5DC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7431077" y="4913150"/>
            <a:ext cx="5011313" cy="1965105"/>
          </a:xfrm>
          <a:prstGeom prst="rect">
            <a:avLst/>
          </a:prstGeom>
        </p:spPr>
      </p:pic>
      <p:pic>
        <p:nvPicPr>
          <p:cNvPr id="6" name="图片 14">
            <a:extLst>
              <a:ext uri="{FF2B5EF4-FFF2-40B4-BE49-F238E27FC236}">
                <a16:creationId xmlns:a16="http://schemas.microsoft.com/office/drawing/2014/main" id="{7123E430-8F4C-4C81-9F01-ABA22483A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89" y="246680"/>
            <a:ext cx="2534514" cy="2309772"/>
          </a:xfrm>
          <a:prstGeom prst="rect">
            <a:avLst/>
          </a:prstGeom>
        </p:spPr>
      </p:pic>
      <p:pic>
        <p:nvPicPr>
          <p:cNvPr id="7" name="图片 16">
            <a:extLst>
              <a:ext uri="{FF2B5EF4-FFF2-40B4-BE49-F238E27FC236}">
                <a16:creationId xmlns:a16="http://schemas.microsoft.com/office/drawing/2014/main" id="{A4C64280-B8F4-444B-8B46-78F4C3D2D2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4" t="41607" r="74503" b="49783"/>
          <a:stretch/>
        </p:blipFill>
        <p:spPr>
          <a:xfrm>
            <a:off x="10046413" y="10864"/>
            <a:ext cx="2346350" cy="1478833"/>
          </a:xfrm>
          <a:prstGeom prst="rect">
            <a:avLst/>
          </a:prstGeom>
        </p:spPr>
      </p:pic>
      <p:pic>
        <p:nvPicPr>
          <p:cNvPr id="8" name="图片 17">
            <a:extLst>
              <a:ext uri="{FF2B5EF4-FFF2-40B4-BE49-F238E27FC236}">
                <a16:creationId xmlns:a16="http://schemas.microsoft.com/office/drawing/2014/main" id="{C5AF7411-3BB1-499C-88BC-7FF9508D0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4" t="41607" r="74503" b="49783"/>
          <a:stretch/>
        </p:blipFill>
        <p:spPr>
          <a:xfrm>
            <a:off x="2145587" y="1402937"/>
            <a:ext cx="1403339" cy="884482"/>
          </a:xfrm>
          <a:prstGeom prst="rect">
            <a:avLst/>
          </a:prstGeom>
        </p:spPr>
      </p:pic>
      <p:sp>
        <p:nvSpPr>
          <p:cNvPr id="10" name="Rectangle: Rounded Corners 9">
            <a:extLst>
              <a:ext uri="{FF2B5EF4-FFF2-40B4-BE49-F238E27FC236}">
                <a16:creationId xmlns:a16="http://schemas.microsoft.com/office/drawing/2014/main" id="{6A562633-C3FF-44C2-AD72-44F0C894DEB8}"/>
              </a:ext>
            </a:extLst>
          </p:cNvPr>
          <p:cNvSpPr/>
          <p:nvPr/>
        </p:nvSpPr>
        <p:spPr>
          <a:xfrm>
            <a:off x="3322320" y="182657"/>
            <a:ext cx="5324663" cy="951248"/>
          </a:xfrm>
          <a:prstGeom prst="roundRect">
            <a:avLst/>
          </a:prstGeom>
          <a:solidFill>
            <a:srgbClr val="139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latin typeface="UTM Futura Extra" panose="02040603050506020204" pitchFamily="18" charset="0"/>
              </a:rPr>
              <a:t>2. TÌM HIỂU BÀI</a:t>
            </a:r>
          </a:p>
        </p:txBody>
      </p:sp>
      <p:pic>
        <p:nvPicPr>
          <p:cNvPr id="11" name="图片 16">
            <a:extLst>
              <a:ext uri="{FF2B5EF4-FFF2-40B4-BE49-F238E27FC236}">
                <a16:creationId xmlns:a16="http://schemas.microsoft.com/office/drawing/2014/main" id="{5C57E92E-FF14-44EA-8978-8EDB7FB31F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8836310" y="478448"/>
            <a:ext cx="1733431" cy="1092529"/>
          </a:xfrm>
          <a:prstGeom prst="rect">
            <a:avLst/>
          </a:prstGeom>
        </p:spPr>
      </p:pic>
    </p:spTree>
    <p:extLst>
      <p:ext uri="{BB962C8B-B14F-4D97-AF65-F5344CB8AC3E}">
        <p14:creationId xmlns:p14="http://schemas.microsoft.com/office/powerpoint/2010/main" val="41773112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65988A-679E-4F20-B65A-9B3A634ED3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750" b="65350" l="1900" r="66750">
                        <a14:foregroundMark x1="15650" y1="43250" x2="15650" y2="43250"/>
                        <a14:foregroundMark x1="23650" y1="43750" x2="20650" y2="47900"/>
                        <a14:foregroundMark x1="57050" y1="13750" x2="57050" y2="13750"/>
                        <a14:foregroundMark x1="56000" y1="17900" x2="56000" y2="17900"/>
                        <a14:foregroundMark x1="54150" y1="24800" x2="54150" y2="24800"/>
                      </a14:backgroundRemoval>
                    </a14:imgEffect>
                  </a14:imgLayer>
                </a14:imgProps>
              </a:ext>
              <a:ext uri="{28A0092B-C50C-407E-A947-70E740481C1C}">
                <a14:useLocalDpi xmlns:a14="http://schemas.microsoft.com/office/drawing/2010/main" val="0"/>
              </a:ext>
            </a:extLst>
          </a:blip>
          <a:stretch>
            <a:fillRect/>
          </a:stretch>
        </p:blipFill>
        <p:spPr>
          <a:xfrm>
            <a:off x="-435394" y="1489006"/>
            <a:ext cx="8141754" cy="7566348"/>
          </a:xfrm>
          <a:prstGeom prst="rect">
            <a:avLst/>
          </a:prstGeom>
        </p:spPr>
      </p:pic>
      <p:sp>
        <p:nvSpPr>
          <p:cNvPr id="8" name="Rectangle: Rounded Corners 7">
            <a:extLst>
              <a:ext uri="{FF2B5EF4-FFF2-40B4-BE49-F238E27FC236}">
                <a16:creationId xmlns:a16="http://schemas.microsoft.com/office/drawing/2014/main" id="{8B282DD2-EA51-4DBA-9978-58787FD5E014}"/>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3" name="Thought Bubble: Cloud 2">
            <a:extLst>
              <a:ext uri="{FF2B5EF4-FFF2-40B4-BE49-F238E27FC236}">
                <a16:creationId xmlns:a16="http://schemas.microsoft.com/office/drawing/2014/main" id="{F06747E5-07B9-4D6E-AF55-D20A2AD10E22}"/>
              </a:ext>
            </a:extLst>
          </p:cNvPr>
          <p:cNvSpPr/>
          <p:nvPr/>
        </p:nvSpPr>
        <p:spPr>
          <a:xfrm>
            <a:off x="4724400" y="1911209"/>
            <a:ext cx="6369050" cy="3043147"/>
          </a:xfrm>
          <a:prstGeom prst="cloudCallout">
            <a:avLst>
              <a:gd name="adj1" fmla="val -66098"/>
              <a:gd name="adj2" fmla="val -9281"/>
            </a:avLst>
          </a:prstGeom>
          <a:solidFill>
            <a:srgbClr val="DFF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8DDC67-D62F-4307-B57D-5905AA3FD72A}"/>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
        <p:nvSpPr>
          <p:cNvPr id="15" name="Text Box 10">
            <a:extLst>
              <a:ext uri="{FF2B5EF4-FFF2-40B4-BE49-F238E27FC236}">
                <a16:creationId xmlns:a16="http://schemas.microsoft.com/office/drawing/2014/main" id="{985B0D30-59DD-409A-A257-4462C226CC75}"/>
              </a:ext>
            </a:extLst>
          </p:cNvPr>
          <p:cNvSpPr txBox="1">
            <a:spLocks noChangeArrowheads="1"/>
          </p:cNvSpPr>
          <p:nvPr/>
        </p:nvSpPr>
        <p:spPr bwMode="auto">
          <a:xfrm>
            <a:off x="4229101" y="2578100"/>
            <a:ext cx="7607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None/>
            </a:pPr>
            <a:r>
              <a:rPr lang="en-US" altLang="en-US"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8CBF2E7-9FC6-4CE3-9B26-71C8BC36CBE6}"/>
              </a:ext>
            </a:extLst>
          </p:cNvPr>
          <p:cNvSpPr txBox="1"/>
          <p:nvPr/>
        </p:nvSpPr>
        <p:spPr>
          <a:xfrm>
            <a:off x="4724400" y="2459504"/>
            <a:ext cx="6369050" cy="1938992"/>
          </a:xfrm>
          <a:prstGeom prst="rect">
            <a:avLst/>
          </a:prstGeom>
          <a:noFill/>
        </p:spPr>
        <p:txBody>
          <a:bodyPr wrap="square">
            <a:spAutoFit/>
          </a:bodyPr>
          <a:lstStyle/>
          <a:p>
            <a:pPr algn="ctr"/>
            <a:r>
              <a:rPr lang="en-US" altLang="en-US" sz="4000" b="1">
                <a:solidFill>
                  <a:srgbClr val="002060"/>
                </a:solidFill>
                <a:ea typeface="Arial-Rounded" panose="020B0500000000000000" pitchFamily="34" charset="0"/>
                <a:cs typeface="Arial-Rounded" panose="020B0500000000000000" pitchFamily="34" charset="0"/>
              </a:rPr>
              <a:t>Vì sao tên sĩ quan Đức có thái độ bực tức với</a:t>
            </a:r>
          </a:p>
          <a:p>
            <a:pPr algn="ctr"/>
            <a:r>
              <a:rPr lang="en-US" altLang="en-US" sz="4000" b="1">
                <a:solidFill>
                  <a:srgbClr val="002060"/>
                </a:solidFill>
                <a:ea typeface="Arial-Rounded" panose="020B0500000000000000" pitchFamily="34" charset="0"/>
                <a:cs typeface="Arial-Rounded" panose="020B0500000000000000" pitchFamily="34" charset="0"/>
              </a:rPr>
              <a:t>ông cụ người Pháp?</a:t>
            </a:r>
            <a:endParaRPr lang="en-US" sz="4000"/>
          </a:p>
        </p:txBody>
      </p:sp>
    </p:spTree>
    <p:extLst>
      <p:ext uri="{BB962C8B-B14F-4D97-AF65-F5344CB8AC3E}">
        <p14:creationId xmlns:p14="http://schemas.microsoft.com/office/powerpoint/2010/main" val="260303114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D49DDF3-6D34-4F77-A5A8-BD07584B9EF4}"/>
              </a:ext>
            </a:extLst>
          </p:cNvPr>
          <p:cNvGrpSpPr/>
          <p:nvPr/>
        </p:nvGrpSpPr>
        <p:grpSpPr>
          <a:xfrm>
            <a:off x="1633138" y="-197334"/>
            <a:ext cx="10032554" cy="1478833"/>
            <a:chOff x="-649585" y="355239"/>
            <a:chExt cx="10032554" cy="1478833"/>
          </a:xfrm>
        </p:grpSpPr>
        <p:pic>
          <p:nvPicPr>
            <p:cNvPr id="7" name="图片 6">
              <a:extLst>
                <a:ext uri="{FF2B5EF4-FFF2-40B4-BE49-F238E27FC236}">
                  <a16:creationId xmlns:a16="http://schemas.microsoft.com/office/drawing/2014/main" id="{60796A53-7C14-46B5-9033-16290B240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4" t="41607" r="74503" b="49783"/>
            <a:stretch/>
          </p:blipFill>
          <p:spPr>
            <a:xfrm>
              <a:off x="7036619" y="355239"/>
              <a:ext cx="2346350" cy="1478833"/>
            </a:xfrm>
            <a:prstGeom prst="rect">
              <a:avLst/>
            </a:prstGeom>
          </p:spPr>
        </p:pic>
        <p:pic>
          <p:nvPicPr>
            <p:cNvPr id="8" name="图片 7">
              <a:extLst>
                <a:ext uri="{FF2B5EF4-FFF2-40B4-BE49-F238E27FC236}">
                  <a16:creationId xmlns:a16="http://schemas.microsoft.com/office/drawing/2014/main" id="{83A0B42F-87FB-4AAF-9892-A71BE7041B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649585" y="848714"/>
              <a:ext cx="1315024" cy="828820"/>
            </a:xfrm>
            <a:prstGeom prst="rect">
              <a:avLst/>
            </a:prstGeom>
          </p:spPr>
        </p:pic>
      </p:grpSp>
      <p:sp>
        <p:nvSpPr>
          <p:cNvPr id="12" name="Thought Bubble: Cloud 11">
            <a:extLst>
              <a:ext uri="{FF2B5EF4-FFF2-40B4-BE49-F238E27FC236}">
                <a16:creationId xmlns:a16="http://schemas.microsoft.com/office/drawing/2014/main" id="{0A429D02-C15F-4231-8518-084DAED4CB99}"/>
              </a:ext>
            </a:extLst>
          </p:cNvPr>
          <p:cNvSpPr/>
          <p:nvPr/>
        </p:nvSpPr>
        <p:spPr>
          <a:xfrm>
            <a:off x="3339653" y="1613487"/>
            <a:ext cx="6813773" cy="4469814"/>
          </a:xfrm>
          <a:prstGeom prst="cloudCallout">
            <a:avLst>
              <a:gd name="adj1" fmla="val -17794"/>
              <a:gd name="adj2" fmla="val -2162"/>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BC313617-3731-4B8C-AA96-99426B799FBA}"/>
              </a:ext>
            </a:extLst>
          </p:cNvPr>
          <p:cNvSpPr txBox="1"/>
          <p:nvPr/>
        </p:nvSpPr>
        <p:spPr>
          <a:xfrm>
            <a:off x="3448875" y="1761081"/>
            <a:ext cx="6813772" cy="3970318"/>
          </a:xfrm>
          <a:prstGeom prst="rect">
            <a:avLst/>
          </a:prstGeom>
          <a:noFill/>
        </p:spPr>
        <p:txBody>
          <a:bodyPr wrap="square">
            <a:spAutoFit/>
          </a:bodyPr>
          <a:lstStyle/>
          <a:p>
            <a:pPr algn="ctr"/>
            <a:r>
              <a:rPr lang="vi-VN" altLang="en-US" sz="36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 Vì cụ đáp lại lời chào của hắn bằng tiếng Pháp 1 cách lạnh lùng, và càng bực tức hơn khi hắn nhận ra cụ thông thạo tiếng Đức có thể đọc được các tác phẩm của nhà văn Đức và không đáp lời hắn bằng tiếng Đức.</a:t>
            </a:r>
            <a:endParaRPr lang="en-US" sz="360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9D807875-9745-4677-A169-938E5376171E}"/>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15" name="Rectangle 14">
            <a:extLst>
              <a:ext uri="{FF2B5EF4-FFF2-40B4-BE49-F238E27FC236}">
                <a16:creationId xmlns:a16="http://schemas.microsoft.com/office/drawing/2014/main" id="{7881E170-EF97-4BAF-8EA6-B546D857FE74}"/>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pic>
        <p:nvPicPr>
          <p:cNvPr id="16" name="Picture 15">
            <a:extLst>
              <a:ext uri="{FF2B5EF4-FFF2-40B4-BE49-F238E27FC236}">
                <a16:creationId xmlns:a16="http://schemas.microsoft.com/office/drawing/2014/main" id="{0E612E92-E6B9-4AA1-9642-994A58AA78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254" b="100000" l="42383" r="100000">
                        <a14:foregroundMark x1="58301" y1="26563" x2="79590" y2="46191"/>
                        <a14:foregroundMark x1="77246" y1="26758" x2="63867" y2="49512"/>
                        <a14:foregroundMark x1="61230" y1="38281" x2="66797" y2="45020"/>
                        <a14:foregroundMark x1="73047" y1="35840" x2="78613" y2="42090"/>
                        <a14:foregroundMark x1="51465" y1="49707" x2="54688" y2="56641"/>
                        <a14:foregroundMark x1="55371" y1="58496" x2="59180" y2="62891"/>
                        <a14:foregroundMark x1="77734" y1="57129" x2="85742" y2="63281"/>
                        <a14:foregroundMark x1="65332" y1="78906" x2="70117" y2="95703"/>
                        <a14:foregroundMark x1="74609" y1="84668" x2="80762" y2="94629"/>
                        <a14:foregroundMark x1="79883" y1="95117" x2="83496" y2="94141"/>
                        <a14:foregroundMark x1="65332" y1="87109" x2="68066" y2="95313"/>
                        <a14:foregroundMark x1="67969" y1="96094" x2="69043" y2="97070"/>
                        <a14:foregroundMark x1="69141" y1="97070" x2="71875" y2="97168"/>
                        <a14:foregroundMark x1="70410" y1="87012" x2="72461" y2="96387"/>
                        <a14:foregroundMark x1="72656" y1="96191" x2="72656" y2="97168"/>
                        <a14:foregroundMark x1="74902" y1="90527" x2="80078" y2="95703"/>
                        <a14:foregroundMark x1="66406" y1="91602" x2="68652" y2="96484"/>
                        <a14:foregroundMark x1="67480" y1="94141" x2="68262" y2="95996"/>
                        <a14:foregroundMark x1="67578" y1="94824" x2="68164" y2="96484"/>
                        <a14:foregroundMark x1="71582" y1="86328" x2="75098" y2="90332"/>
                        <a14:foregroundMark x1="78809" y1="86621" x2="82910" y2="93652"/>
                        <a14:foregroundMark x1="79297" y1="95313" x2="83789" y2="94238"/>
                        <a14:foregroundMark x1="80371" y1="95605" x2="82324" y2="94629"/>
                        <a14:foregroundMark x1="81445" y1="95313" x2="84375" y2="93945"/>
                        <a14:foregroundMark x1="82520" y1="83203" x2="79102" y2="85938"/>
                        <a14:backgroundMark x1="48633" y1="86621" x2="60645" y2="99512"/>
                        <a14:backgroundMark x1="73633" y1="90723" x2="75391" y2="98633"/>
                        <a14:backgroundMark x1="86230" y1="88379" x2="98145" y2="99609"/>
                        <a14:backgroundMark x1="59766" y1="89746" x2="63672" y2="98633"/>
                        <a14:backgroundMark x1="61719" y1="86426" x2="68066" y2="98730"/>
                        <a14:backgroundMark x1="70898" y1="86621" x2="74609" y2="92578"/>
                        <a14:backgroundMark x1="71094" y1="88672" x2="72754" y2="92578"/>
                        <a14:backgroundMark x1="71191" y1="87109" x2="71875" y2="89551"/>
                        <a14:backgroundMark x1="70801" y1="87305" x2="71484" y2="89746"/>
                        <a14:backgroundMark x1="74609" y1="93066" x2="81641" y2="99316"/>
                        <a14:backgroundMark x1="81738" y1="86816" x2="93359" y2="97949"/>
                        <a14:backgroundMark x1="79492" y1="86328" x2="83398" y2="89258"/>
                        <a14:backgroundMark x1="70801" y1="86426" x2="72266" y2="88477"/>
                        <a14:backgroundMark x1="71094" y1="85938" x2="71973" y2="87207"/>
                        <a14:backgroundMark x1="80176" y1="85840" x2="80176" y2="85840"/>
                      </a14:backgroundRemoval>
                    </a14:imgEffect>
                    <a14:imgEffect>
                      <a14:saturation sat="300000"/>
                    </a14:imgEffect>
                  </a14:imgLayer>
                </a14:imgProps>
              </a:ext>
              <a:ext uri="{28A0092B-C50C-407E-A947-70E740481C1C}">
                <a14:useLocalDpi xmlns:a14="http://schemas.microsoft.com/office/drawing/2010/main" val="0"/>
              </a:ext>
            </a:extLst>
          </a:blip>
          <a:srcRect l="47379" t="4814" r="-1236" b="1408"/>
          <a:stretch/>
        </p:blipFill>
        <p:spPr>
          <a:xfrm flipH="1">
            <a:off x="457254" y="1687267"/>
            <a:ext cx="2773178" cy="4828721"/>
          </a:xfrm>
          <a:prstGeom prst="rect">
            <a:avLst/>
          </a:prstGeom>
        </p:spPr>
      </p:pic>
    </p:spTree>
    <p:extLst>
      <p:ext uri="{BB962C8B-B14F-4D97-AF65-F5344CB8AC3E}">
        <p14:creationId xmlns:p14="http://schemas.microsoft.com/office/powerpoint/2010/main" val="39983702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65988A-679E-4F20-B65A-9B3A634ED3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750" b="65350" l="1900" r="66750">
                        <a14:foregroundMark x1="15650" y1="43250" x2="15650" y2="43250"/>
                        <a14:foregroundMark x1="23650" y1="43750" x2="20650" y2="47900"/>
                        <a14:foregroundMark x1="57050" y1="13750" x2="57050" y2="13750"/>
                        <a14:foregroundMark x1="56000" y1="17900" x2="56000" y2="17900"/>
                        <a14:foregroundMark x1="54150" y1="24800" x2="54150" y2="24800"/>
                      </a14:backgroundRemoval>
                    </a14:imgEffect>
                  </a14:imgLayer>
                </a14:imgProps>
              </a:ext>
              <a:ext uri="{28A0092B-C50C-407E-A947-70E740481C1C}">
                <a14:useLocalDpi xmlns:a14="http://schemas.microsoft.com/office/drawing/2010/main" val="0"/>
              </a:ext>
            </a:extLst>
          </a:blip>
          <a:stretch>
            <a:fillRect/>
          </a:stretch>
        </p:blipFill>
        <p:spPr>
          <a:xfrm>
            <a:off x="-435394" y="1489006"/>
            <a:ext cx="8141754" cy="7566348"/>
          </a:xfrm>
          <a:prstGeom prst="rect">
            <a:avLst/>
          </a:prstGeom>
        </p:spPr>
      </p:pic>
      <p:sp>
        <p:nvSpPr>
          <p:cNvPr id="8" name="Rectangle: Rounded Corners 7">
            <a:extLst>
              <a:ext uri="{FF2B5EF4-FFF2-40B4-BE49-F238E27FC236}">
                <a16:creationId xmlns:a16="http://schemas.microsoft.com/office/drawing/2014/main" id="{8B282DD2-EA51-4DBA-9978-58787FD5E014}"/>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3" name="Thought Bubble: Cloud 2">
            <a:extLst>
              <a:ext uri="{FF2B5EF4-FFF2-40B4-BE49-F238E27FC236}">
                <a16:creationId xmlns:a16="http://schemas.microsoft.com/office/drawing/2014/main" id="{F06747E5-07B9-4D6E-AF55-D20A2AD10E22}"/>
              </a:ext>
            </a:extLst>
          </p:cNvPr>
          <p:cNvSpPr/>
          <p:nvPr/>
        </p:nvSpPr>
        <p:spPr>
          <a:xfrm>
            <a:off x="4724400" y="1911209"/>
            <a:ext cx="6369050" cy="2076591"/>
          </a:xfrm>
          <a:prstGeom prst="cloudCallout">
            <a:avLst>
              <a:gd name="adj1" fmla="val -66098"/>
              <a:gd name="adj2" fmla="val -9281"/>
            </a:avLst>
          </a:prstGeom>
          <a:solidFill>
            <a:srgbClr val="DFF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8DDC67-D62F-4307-B57D-5905AA3FD72A}"/>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
        <p:nvSpPr>
          <p:cNvPr id="15" name="Text Box 10">
            <a:extLst>
              <a:ext uri="{FF2B5EF4-FFF2-40B4-BE49-F238E27FC236}">
                <a16:creationId xmlns:a16="http://schemas.microsoft.com/office/drawing/2014/main" id="{985B0D30-59DD-409A-A257-4462C226CC75}"/>
              </a:ext>
            </a:extLst>
          </p:cNvPr>
          <p:cNvSpPr txBox="1">
            <a:spLocks noChangeArrowheads="1"/>
          </p:cNvSpPr>
          <p:nvPr/>
        </p:nvSpPr>
        <p:spPr bwMode="auto">
          <a:xfrm>
            <a:off x="4229101" y="2578100"/>
            <a:ext cx="7607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None/>
            </a:pPr>
            <a:r>
              <a:rPr lang="en-US" altLang="en-US"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8CBF2E7-9FC6-4CE3-9B26-71C8BC36CBE6}"/>
              </a:ext>
            </a:extLst>
          </p:cNvPr>
          <p:cNvSpPr txBox="1"/>
          <p:nvPr/>
        </p:nvSpPr>
        <p:spPr>
          <a:xfrm>
            <a:off x="4724400" y="2274838"/>
            <a:ext cx="6369050" cy="1323439"/>
          </a:xfrm>
          <a:prstGeom prst="rect">
            <a:avLst/>
          </a:prstGeom>
          <a:noFill/>
        </p:spPr>
        <p:txBody>
          <a:bodyPr wrap="square">
            <a:spAutoFit/>
          </a:bodyPr>
          <a:lstStyle/>
          <a:p>
            <a:pPr algn="ctr"/>
            <a:r>
              <a:rPr lang="vi-VN" altLang="en-US" sz="4000" b="1">
                <a:solidFill>
                  <a:srgbClr val="002060"/>
                </a:solidFill>
                <a:latin typeface="Calibri" panose="020F0502020204030204" pitchFamily="34" charset="0"/>
                <a:ea typeface="Arial-Rounded" panose="020B0500000000000000" pitchFamily="34" charset="0"/>
                <a:cs typeface="Calibri" panose="020F0502020204030204" pitchFamily="34" charset="0"/>
              </a:rPr>
              <a:t>Nhà văn Đức Si-le được ông cụ đánh giá như thế nào?</a:t>
            </a:r>
            <a:endParaRPr lang="en-US"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207892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D49DDF3-6D34-4F77-A5A8-BD07584B9EF4}"/>
              </a:ext>
            </a:extLst>
          </p:cNvPr>
          <p:cNvGrpSpPr/>
          <p:nvPr/>
        </p:nvGrpSpPr>
        <p:grpSpPr>
          <a:xfrm>
            <a:off x="1633138" y="-197334"/>
            <a:ext cx="10032554" cy="1478833"/>
            <a:chOff x="-649585" y="355239"/>
            <a:chExt cx="10032554" cy="1478833"/>
          </a:xfrm>
        </p:grpSpPr>
        <p:pic>
          <p:nvPicPr>
            <p:cNvPr id="7" name="图片 6">
              <a:extLst>
                <a:ext uri="{FF2B5EF4-FFF2-40B4-BE49-F238E27FC236}">
                  <a16:creationId xmlns:a16="http://schemas.microsoft.com/office/drawing/2014/main" id="{60796A53-7C14-46B5-9033-16290B240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4" t="41607" r="74503" b="49783"/>
            <a:stretch/>
          </p:blipFill>
          <p:spPr>
            <a:xfrm>
              <a:off x="7036619" y="355239"/>
              <a:ext cx="2346350" cy="1478833"/>
            </a:xfrm>
            <a:prstGeom prst="rect">
              <a:avLst/>
            </a:prstGeom>
          </p:spPr>
        </p:pic>
        <p:pic>
          <p:nvPicPr>
            <p:cNvPr id="8" name="图片 7">
              <a:extLst>
                <a:ext uri="{FF2B5EF4-FFF2-40B4-BE49-F238E27FC236}">
                  <a16:creationId xmlns:a16="http://schemas.microsoft.com/office/drawing/2014/main" id="{83A0B42F-87FB-4AAF-9892-A71BE7041B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649585" y="848714"/>
              <a:ext cx="1315024" cy="828820"/>
            </a:xfrm>
            <a:prstGeom prst="rect">
              <a:avLst/>
            </a:prstGeom>
          </p:spPr>
        </p:pic>
      </p:grpSp>
      <p:pic>
        <p:nvPicPr>
          <p:cNvPr id="11" name="Picture 10">
            <a:extLst>
              <a:ext uri="{FF2B5EF4-FFF2-40B4-BE49-F238E27FC236}">
                <a16:creationId xmlns:a16="http://schemas.microsoft.com/office/drawing/2014/main" id="{AA101869-61F0-48B7-9F10-A462709335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48" b="100000" l="391" r="47168">
                        <a14:foregroundMark x1="18750" y1="28418" x2="34277" y2="39844"/>
                        <a14:foregroundMark x1="32715" y1="26563" x2="31152" y2="43359"/>
                        <a14:foregroundMark x1="34473" y1="20898" x2="18652" y2="46777"/>
                        <a14:foregroundMark x1="12695" y1="33008" x2="34180" y2="44141"/>
                        <a14:foregroundMark x1="33398" y1="30371" x2="37988" y2="38965"/>
                        <a14:foregroundMark x1="15625" y1="59668" x2="25000" y2="63379"/>
                        <a14:foregroundMark x1="31836" y1="54980" x2="35938" y2="60156"/>
                        <a14:foregroundMark x1="34863" y1="93945" x2="36523" y2="93652"/>
                        <a14:foregroundMark x1="19824" y1="94336" x2="20508" y2="95703"/>
                        <a14:foregroundMark x1="35352" y1="94922" x2="37305" y2="94922"/>
                        <a14:foregroundMark x1="31641" y1="93164" x2="31641" y2="93164"/>
                        <a14:foregroundMark x1="32129" y1="93164" x2="33203" y2="94336"/>
                        <a14:foregroundMark x1="33301" y1="94434" x2="34766" y2="95313"/>
                        <a14:foregroundMark x1="35352" y1="95313" x2="37305" y2="95215"/>
                        <a14:foregroundMark x1="37695" y1="92676" x2="39160" y2="93652"/>
                        <a14:foregroundMark x1="17383" y1="88281" x2="18066" y2="93457"/>
                        <a14:foregroundMark x1="18066" y1="94141" x2="17285" y2="95508"/>
                        <a14:foregroundMark x1="17285" y1="95605" x2="20410" y2="95898"/>
                        <a14:foregroundMark x1="20801" y1="95801" x2="22754" y2="95215"/>
                        <a14:foregroundMark x1="23633" y1="92676" x2="22852" y2="94922"/>
                        <a14:foregroundMark x1="36328" y1="87109" x2="36914" y2="92676"/>
                        <a14:foregroundMark x1="36719" y1="89160" x2="37305" y2="92090"/>
                        <a14:foregroundMark x1="23730" y1="93164" x2="22656" y2="95020"/>
                        <a14:foregroundMark x1="23535" y1="94336" x2="23633" y2="94238"/>
                        <a14:foregroundMark x1="24707" y1="87109" x2="23535" y2="91602"/>
                        <a14:backgroundMark x1="16016" y1="86621" x2="16992" y2="93262"/>
                        <a14:backgroundMark x1="16406" y1="85840" x2="16895" y2="89941"/>
                        <a14:backgroundMark x1="26465" y1="81738" x2="26465" y2="87500"/>
                        <a14:backgroundMark x1="38281" y1="86328" x2="39063" y2="90918"/>
                        <a14:backgroundMark x1="37207" y1="87598" x2="38574" y2="91016"/>
                        <a14:backgroundMark x1="37598" y1="89355" x2="37793" y2="91211"/>
                        <a14:backgroundMark x1="25781" y1="83301" x2="26172" y2="85547"/>
                        <a14:backgroundMark x1="28223" y1="87207" x2="29102" y2="88965"/>
                        <a14:backgroundMark x1="26172" y1="80762" x2="26660" y2="82422"/>
                      </a14:backgroundRemoval>
                    </a14:imgEffect>
                    <a14:imgEffect>
                      <a14:saturation sat="300000"/>
                    </a14:imgEffect>
                  </a14:imgLayer>
                </a14:imgProps>
              </a:ext>
              <a:ext uri="{28A0092B-C50C-407E-A947-70E740481C1C}">
                <a14:useLocalDpi xmlns:a14="http://schemas.microsoft.com/office/drawing/2010/main" val="0"/>
              </a:ext>
            </a:extLst>
          </a:blip>
          <a:srcRect l="1174" t="7555" r="52272" b="-1333"/>
          <a:stretch/>
        </p:blipFill>
        <p:spPr>
          <a:xfrm>
            <a:off x="475013" y="2154781"/>
            <a:ext cx="2316250" cy="4665787"/>
          </a:xfrm>
          <a:prstGeom prst="rect">
            <a:avLst/>
          </a:prstGeom>
        </p:spPr>
      </p:pic>
      <p:sp>
        <p:nvSpPr>
          <p:cNvPr id="12" name="Thought Bubble: Cloud 11">
            <a:extLst>
              <a:ext uri="{FF2B5EF4-FFF2-40B4-BE49-F238E27FC236}">
                <a16:creationId xmlns:a16="http://schemas.microsoft.com/office/drawing/2014/main" id="{0A429D02-C15F-4231-8518-084DAED4CB99}"/>
              </a:ext>
            </a:extLst>
          </p:cNvPr>
          <p:cNvSpPr/>
          <p:nvPr/>
        </p:nvSpPr>
        <p:spPr>
          <a:xfrm rot="1889345">
            <a:off x="2762088" y="1628033"/>
            <a:ext cx="4544838" cy="4469814"/>
          </a:xfrm>
          <a:prstGeom prst="cloudCallout">
            <a:avLst>
              <a:gd name="adj1" fmla="val -17794"/>
              <a:gd name="adj2" fmla="val -2162"/>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BC313617-3731-4B8C-AA96-99426B799FBA}"/>
              </a:ext>
            </a:extLst>
          </p:cNvPr>
          <p:cNvSpPr txBox="1"/>
          <p:nvPr/>
        </p:nvSpPr>
        <p:spPr>
          <a:xfrm>
            <a:off x="3044195" y="2154781"/>
            <a:ext cx="3980626" cy="3416320"/>
          </a:xfrm>
          <a:prstGeom prst="rect">
            <a:avLst/>
          </a:prstGeom>
          <a:noFill/>
        </p:spPr>
        <p:txBody>
          <a:bodyPr wrap="square">
            <a:spAutoFit/>
          </a:bodyPr>
          <a:lstStyle/>
          <a:p>
            <a:pPr algn="ctr"/>
            <a:r>
              <a:rPr lang="vi-VN" altLang="en-US" sz="36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Ông cụ đánh giá là </a:t>
            </a:r>
            <a:r>
              <a:rPr lang="en-US" altLang="en-US" sz="36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một</a:t>
            </a:r>
            <a:r>
              <a:rPr lang="vi-VN" altLang="en-US" sz="36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 nhà văn quốc tế bởi đã có những tác phẩm dành cho các quốc gia khác nhau trên thế giới.</a:t>
            </a:r>
            <a:endParaRPr lang="en-US" sz="360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9D807875-9745-4677-A169-938E5376171E}"/>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15" name="Rectangle 14">
            <a:extLst>
              <a:ext uri="{FF2B5EF4-FFF2-40B4-BE49-F238E27FC236}">
                <a16:creationId xmlns:a16="http://schemas.microsoft.com/office/drawing/2014/main" id="{7881E170-EF97-4BAF-8EA6-B546D857FE74}"/>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pic>
        <p:nvPicPr>
          <p:cNvPr id="10" name="Picture 2" descr="Cái lớn lao của Đức – Schiller – Bài viết của Nguyễn Xuân Xanh">
            <a:extLst>
              <a:ext uri="{FF2B5EF4-FFF2-40B4-BE49-F238E27FC236}">
                <a16:creationId xmlns:a16="http://schemas.microsoft.com/office/drawing/2014/main" id="{A92B094D-1D7A-4B41-B6C3-0F015516D37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31880" y="1886213"/>
            <a:ext cx="3665834" cy="4101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057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65988A-679E-4F20-B65A-9B3A634ED3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750" b="65350" l="1900" r="66750">
                        <a14:foregroundMark x1="15650" y1="43250" x2="15650" y2="43250"/>
                        <a14:foregroundMark x1="23650" y1="43750" x2="20650" y2="47900"/>
                        <a14:foregroundMark x1="57050" y1="13750" x2="57050" y2="13750"/>
                        <a14:foregroundMark x1="56000" y1="17900" x2="56000" y2="17900"/>
                        <a14:foregroundMark x1="54150" y1="24800" x2="54150" y2="24800"/>
                      </a14:backgroundRemoval>
                    </a14:imgEffect>
                  </a14:imgLayer>
                </a14:imgProps>
              </a:ext>
              <a:ext uri="{28A0092B-C50C-407E-A947-70E740481C1C}">
                <a14:useLocalDpi xmlns:a14="http://schemas.microsoft.com/office/drawing/2010/main" val="0"/>
              </a:ext>
            </a:extLst>
          </a:blip>
          <a:stretch>
            <a:fillRect/>
          </a:stretch>
        </p:blipFill>
        <p:spPr>
          <a:xfrm>
            <a:off x="-435394" y="1489006"/>
            <a:ext cx="8141754" cy="7566348"/>
          </a:xfrm>
          <a:prstGeom prst="rect">
            <a:avLst/>
          </a:prstGeom>
        </p:spPr>
      </p:pic>
      <p:sp>
        <p:nvSpPr>
          <p:cNvPr id="8" name="Rectangle: Rounded Corners 7">
            <a:extLst>
              <a:ext uri="{FF2B5EF4-FFF2-40B4-BE49-F238E27FC236}">
                <a16:creationId xmlns:a16="http://schemas.microsoft.com/office/drawing/2014/main" id="{8B282DD2-EA51-4DBA-9978-58787FD5E014}"/>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3" name="Thought Bubble: Cloud 2">
            <a:extLst>
              <a:ext uri="{FF2B5EF4-FFF2-40B4-BE49-F238E27FC236}">
                <a16:creationId xmlns:a16="http://schemas.microsoft.com/office/drawing/2014/main" id="{F06747E5-07B9-4D6E-AF55-D20A2AD10E22}"/>
              </a:ext>
            </a:extLst>
          </p:cNvPr>
          <p:cNvSpPr/>
          <p:nvPr/>
        </p:nvSpPr>
        <p:spPr>
          <a:xfrm>
            <a:off x="4724400" y="1911209"/>
            <a:ext cx="6369050" cy="2076591"/>
          </a:xfrm>
          <a:prstGeom prst="cloudCallout">
            <a:avLst>
              <a:gd name="adj1" fmla="val -66098"/>
              <a:gd name="adj2" fmla="val -9281"/>
            </a:avLst>
          </a:prstGeom>
          <a:solidFill>
            <a:srgbClr val="DFF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8DDC67-D62F-4307-B57D-5905AA3FD72A}"/>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
        <p:nvSpPr>
          <p:cNvPr id="15" name="Text Box 10">
            <a:extLst>
              <a:ext uri="{FF2B5EF4-FFF2-40B4-BE49-F238E27FC236}">
                <a16:creationId xmlns:a16="http://schemas.microsoft.com/office/drawing/2014/main" id="{985B0D30-59DD-409A-A257-4462C226CC75}"/>
              </a:ext>
            </a:extLst>
          </p:cNvPr>
          <p:cNvSpPr txBox="1">
            <a:spLocks noChangeArrowheads="1"/>
          </p:cNvSpPr>
          <p:nvPr/>
        </p:nvSpPr>
        <p:spPr bwMode="auto">
          <a:xfrm>
            <a:off x="4229101" y="2578100"/>
            <a:ext cx="7607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None/>
            </a:pPr>
            <a:r>
              <a:rPr lang="en-US" altLang="en-US"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8CBF2E7-9FC6-4CE3-9B26-71C8BC36CBE6}"/>
              </a:ext>
            </a:extLst>
          </p:cNvPr>
          <p:cNvSpPr txBox="1"/>
          <p:nvPr/>
        </p:nvSpPr>
        <p:spPr>
          <a:xfrm>
            <a:off x="4724400" y="2083791"/>
            <a:ext cx="6369050" cy="1938992"/>
          </a:xfrm>
          <a:prstGeom prst="rect">
            <a:avLst/>
          </a:prstGeom>
          <a:noFill/>
        </p:spPr>
        <p:txBody>
          <a:bodyPr wrap="square">
            <a:spAutoFit/>
          </a:bodyPr>
          <a:lstStyle/>
          <a:p>
            <a:pPr algn="ctr"/>
            <a:r>
              <a:rPr lang="vi-VN" altLang="en-US" sz="4000" b="1">
                <a:solidFill>
                  <a:srgbClr val="002060"/>
                </a:solidFill>
                <a:latin typeface="Calibri" panose="020F0502020204030204" pitchFamily="34" charset="0"/>
                <a:ea typeface="Arial-Rounded" panose="020B0500000000000000" pitchFamily="34" charset="0"/>
                <a:cs typeface="Calibri" panose="020F0502020204030204" pitchFamily="34" charset="0"/>
              </a:rPr>
              <a:t>Em hiểu thái độ của ông cụ với người Đức và tiếng Đức như thế nào?</a:t>
            </a:r>
            <a:endParaRPr lang="en-US"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858740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D49DDF3-6D34-4F77-A5A8-BD07584B9EF4}"/>
              </a:ext>
            </a:extLst>
          </p:cNvPr>
          <p:cNvGrpSpPr/>
          <p:nvPr/>
        </p:nvGrpSpPr>
        <p:grpSpPr>
          <a:xfrm>
            <a:off x="1633138" y="-197334"/>
            <a:ext cx="10032554" cy="1478833"/>
            <a:chOff x="-649585" y="355239"/>
            <a:chExt cx="10032554" cy="1478833"/>
          </a:xfrm>
        </p:grpSpPr>
        <p:pic>
          <p:nvPicPr>
            <p:cNvPr id="7" name="图片 6">
              <a:extLst>
                <a:ext uri="{FF2B5EF4-FFF2-40B4-BE49-F238E27FC236}">
                  <a16:creationId xmlns:a16="http://schemas.microsoft.com/office/drawing/2014/main" id="{60796A53-7C14-46B5-9033-16290B240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4" t="41607" r="74503" b="49783"/>
            <a:stretch/>
          </p:blipFill>
          <p:spPr>
            <a:xfrm>
              <a:off x="7036619" y="355239"/>
              <a:ext cx="2346350" cy="1478833"/>
            </a:xfrm>
            <a:prstGeom prst="rect">
              <a:avLst/>
            </a:prstGeom>
          </p:spPr>
        </p:pic>
        <p:pic>
          <p:nvPicPr>
            <p:cNvPr id="8" name="图片 7">
              <a:extLst>
                <a:ext uri="{FF2B5EF4-FFF2-40B4-BE49-F238E27FC236}">
                  <a16:creationId xmlns:a16="http://schemas.microsoft.com/office/drawing/2014/main" id="{83A0B42F-87FB-4AAF-9892-A71BE7041B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649585" y="848714"/>
              <a:ext cx="1315024" cy="828820"/>
            </a:xfrm>
            <a:prstGeom prst="rect">
              <a:avLst/>
            </a:prstGeom>
          </p:spPr>
        </p:pic>
      </p:grpSp>
      <p:sp>
        <p:nvSpPr>
          <p:cNvPr id="12" name="Thought Bubble: Cloud 11">
            <a:extLst>
              <a:ext uri="{FF2B5EF4-FFF2-40B4-BE49-F238E27FC236}">
                <a16:creationId xmlns:a16="http://schemas.microsoft.com/office/drawing/2014/main" id="{0A429D02-C15F-4231-8518-084DAED4CB99}"/>
              </a:ext>
            </a:extLst>
          </p:cNvPr>
          <p:cNvSpPr/>
          <p:nvPr/>
        </p:nvSpPr>
        <p:spPr>
          <a:xfrm rot="1889345">
            <a:off x="2708625" y="1817666"/>
            <a:ext cx="3971681" cy="4103519"/>
          </a:xfrm>
          <a:prstGeom prst="cloudCallout">
            <a:avLst>
              <a:gd name="adj1" fmla="val -17794"/>
              <a:gd name="adj2" fmla="val -2162"/>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BC313617-3731-4B8C-AA96-99426B799FBA}"/>
              </a:ext>
            </a:extLst>
          </p:cNvPr>
          <p:cNvSpPr txBox="1"/>
          <p:nvPr/>
        </p:nvSpPr>
        <p:spPr>
          <a:xfrm>
            <a:off x="2762451" y="2359148"/>
            <a:ext cx="3980626" cy="3416320"/>
          </a:xfrm>
          <a:prstGeom prst="rect">
            <a:avLst/>
          </a:prstGeom>
          <a:noFill/>
        </p:spPr>
        <p:txBody>
          <a:bodyPr wrap="square">
            <a:spAutoFit/>
          </a:bodyPr>
          <a:lstStyle/>
          <a:p>
            <a:pPr algn="ctr"/>
            <a:r>
              <a:rPr lang="vi-VN" altLang="en-US" sz="36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Ông cụ không ghét người Đức và tiếng Đức nhưng ông căm ghét những tên phát xít Đức xâm lược.</a:t>
            </a:r>
          </a:p>
        </p:txBody>
      </p:sp>
      <p:sp>
        <p:nvSpPr>
          <p:cNvPr id="13" name="Rectangle: Rounded Corners 12">
            <a:extLst>
              <a:ext uri="{FF2B5EF4-FFF2-40B4-BE49-F238E27FC236}">
                <a16:creationId xmlns:a16="http://schemas.microsoft.com/office/drawing/2014/main" id="{9D807875-9745-4677-A169-938E5376171E}"/>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15" name="Rectangle 14">
            <a:extLst>
              <a:ext uri="{FF2B5EF4-FFF2-40B4-BE49-F238E27FC236}">
                <a16:creationId xmlns:a16="http://schemas.microsoft.com/office/drawing/2014/main" id="{7881E170-EF97-4BAF-8EA6-B546D857FE74}"/>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pic>
        <p:nvPicPr>
          <p:cNvPr id="3" name="Picture 2">
            <a:extLst>
              <a:ext uri="{FF2B5EF4-FFF2-40B4-BE49-F238E27FC236}">
                <a16:creationId xmlns:a16="http://schemas.microsoft.com/office/drawing/2014/main" id="{2830D6CC-48E0-47E2-8CDC-32E3A373005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012" b="96094" l="48145" r="99219">
                        <a14:foregroundMark x1="62695" y1="31445" x2="81543" y2="42676"/>
                        <a14:foregroundMark x1="70996" y1="50488" x2="77148" y2="74609"/>
                        <a14:foregroundMark x1="81055" y1="81641" x2="81543" y2="83789"/>
                        <a14:foregroundMark x1="66211" y1="80859" x2="68945" y2="85840"/>
                        <a14:foregroundMark x1="72656" y1="86816" x2="73047" y2="87207"/>
                        <a14:foregroundMark x1="56543" y1="53418" x2="56543" y2="53418"/>
                        <a14:foregroundMark x1="66602" y1="59180" x2="66602" y2="59180"/>
                        <a14:foregroundMark x1="81738" y1="57910" x2="81738" y2="57910"/>
                        <a14:foregroundMark x1="86719" y1="57324" x2="86719" y2="57324"/>
                        <a14:foregroundMark x1="70215" y1="46289" x2="71680" y2="49023"/>
                        <a14:foregroundMark x1="84375" y1="59961" x2="87012" y2="59375"/>
                        <a14:foregroundMark x1="84082" y1="60449" x2="84082" y2="60449"/>
                        <a14:foregroundMark x1="84863" y1="60352" x2="84863" y2="60352"/>
                        <a14:foregroundMark x1="84863" y1="60352" x2="86035" y2="59863"/>
                        <a14:foregroundMark x1="71680" y1="86426" x2="72656" y2="89063"/>
                        <a14:foregroundMark x1="63965" y1="82715" x2="65430" y2="84180"/>
                        <a14:foregroundMark x1="64063" y1="84277" x2="64063" y2="84277"/>
                        <a14:foregroundMark x1="64258" y1="83984" x2="64258" y2="83984"/>
                        <a14:foregroundMark x1="63770" y1="81641" x2="65039" y2="84766"/>
                        <a14:foregroundMark x1="65137" y1="84766" x2="67578" y2="85840"/>
                        <a14:foregroundMark x1="64941" y1="84766" x2="67480" y2="86133"/>
                        <a14:foregroundMark x1="67480" y1="86133" x2="69922" y2="87109"/>
                        <a14:foregroundMark x1="77539" y1="81836" x2="79199" y2="84961"/>
                        <a14:foregroundMark x1="79785" y1="85059" x2="82324" y2="85840"/>
                        <a14:foregroundMark x1="80566" y1="86035" x2="81836" y2="86035"/>
                        <a14:foregroundMark x1="86035" y1="81348" x2="83203" y2="85742"/>
                        <a14:backgroundMark x1="57129" y1="62695" x2="61621" y2="70508"/>
                        <a14:backgroundMark x1="86914" y1="62695" x2="86914" y2="63867"/>
                        <a14:backgroundMark x1="84766" y1="76758" x2="85059" y2="78125"/>
                        <a14:backgroundMark x1="74707" y1="81641" x2="74316" y2="83105"/>
                        <a14:backgroundMark x1="84180" y1="62012" x2="87500" y2="62012"/>
                        <a14:backgroundMark x1="83398" y1="61719" x2="83887" y2="63184"/>
                        <a14:backgroundMark x1="83398" y1="61035" x2="84863" y2="61523"/>
                        <a14:backgroundMark x1="84473" y1="60938" x2="87402" y2="60547"/>
                        <a14:backgroundMark x1="73730" y1="79492" x2="73340" y2="81934"/>
                        <a14:backgroundMark x1="74707" y1="82227" x2="76855" y2="83008"/>
                        <a14:backgroundMark x1="76465" y1="82129" x2="77344" y2="83496"/>
                        <a14:backgroundMark x1="75879" y1="81934" x2="76367" y2="81934"/>
                        <a14:backgroundMark x1="75586" y1="81641" x2="76758" y2="81641"/>
                        <a14:backgroundMark x1="63574" y1="66602" x2="63477" y2="71680"/>
                        <a14:backgroundMark x1="64355" y1="71094" x2="62305" y2="76563"/>
                        <a14:backgroundMark x1="64258" y1="72363" x2="62305" y2="77148"/>
                        <a14:backgroundMark x1="63672" y1="66309" x2="63770" y2="70996"/>
                        <a14:backgroundMark x1="64258" y1="66504" x2="64258" y2="70313"/>
                        <a14:backgroundMark x1="84082" y1="62988" x2="85254" y2="67285"/>
                        <a14:backgroundMark x1="79492" y1="86230" x2="82813" y2="87305"/>
                        <a14:backgroundMark x1="84570" y1="76563" x2="83887" y2="78516"/>
                        <a14:backgroundMark x1="84180" y1="77148" x2="84180" y2="77832"/>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51730" t="9765" b="6725"/>
          <a:stretch/>
        </p:blipFill>
        <p:spPr>
          <a:xfrm flipH="1">
            <a:off x="357554" y="2519283"/>
            <a:ext cx="2404897" cy="4160645"/>
          </a:xfrm>
          <a:prstGeom prst="rect">
            <a:avLst/>
          </a:prstGeom>
        </p:spPr>
      </p:pic>
      <p:pic>
        <p:nvPicPr>
          <p:cNvPr id="16" name="Picture 2" descr="Đội quân đồ tể&amp;#39; tàn bạo của phát xít Đức trong Thế chiến II - VnExpress">
            <a:extLst>
              <a:ext uri="{FF2B5EF4-FFF2-40B4-BE49-F238E27FC236}">
                <a16:creationId xmlns:a16="http://schemas.microsoft.com/office/drawing/2014/main" id="{25B95F5F-4606-41E6-9355-1005E5BC51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1943" y="2202200"/>
            <a:ext cx="4493749" cy="3321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721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65988A-679E-4F20-B65A-9B3A634ED3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750" b="65350" l="1900" r="66750">
                        <a14:foregroundMark x1="15650" y1="43250" x2="15650" y2="43250"/>
                        <a14:foregroundMark x1="23650" y1="43750" x2="20650" y2="47900"/>
                        <a14:foregroundMark x1="57050" y1="13750" x2="57050" y2="13750"/>
                        <a14:foregroundMark x1="56000" y1="17900" x2="56000" y2="17900"/>
                        <a14:foregroundMark x1="54150" y1="24800" x2="54150" y2="24800"/>
                      </a14:backgroundRemoval>
                    </a14:imgEffect>
                  </a14:imgLayer>
                </a14:imgProps>
              </a:ext>
              <a:ext uri="{28A0092B-C50C-407E-A947-70E740481C1C}">
                <a14:useLocalDpi xmlns:a14="http://schemas.microsoft.com/office/drawing/2010/main" val="0"/>
              </a:ext>
            </a:extLst>
          </a:blip>
          <a:stretch>
            <a:fillRect/>
          </a:stretch>
        </p:blipFill>
        <p:spPr>
          <a:xfrm>
            <a:off x="-435394" y="1489006"/>
            <a:ext cx="8141754" cy="7566348"/>
          </a:xfrm>
          <a:prstGeom prst="rect">
            <a:avLst/>
          </a:prstGeom>
        </p:spPr>
      </p:pic>
      <p:sp>
        <p:nvSpPr>
          <p:cNvPr id="8" name="Rectangle: Rounded Corners 7">
            <a:extLst>
              <a:ext uri="{FF2B5EF4-FFF2-40B4-BE49-F238E27FC236}">
                <a16:creationId xmlns:a16="http://schemas.microsoft.com/office/drawing/2014/main" id="{8B282DD2-EA51-4DBA-9978-58787FD5E014}"/>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3" name="Thought Bubble: Cloud 2">
            <a:extLst>
              <a:ext uri="{FF2B5EF4-FFF2-40B4-BE49-F238E27FC236}">
                <a16:creationId xmlns:a16="http://schemas.microsoft.com/office/drawing/2014/main" id="{F06747E5-07B9-4D6E-AF55-D20A2AD10E22}"/>
              </a:ext>
            </a:extLst>
          </p:cNvPr>
          <p:cNvSpPr/>
          <p:nvPr/>
        </p:nvSpPr>
        <p:spPr>
          <a:xfrm>
            <a:off x="4724400" y="1911209"/>
            <a:ext cx="6369050" cy="2076591"/>
          </a:xfrm>
          <a:prstGeom prst="cloudCallout">
            <a:avLst>
              <a:gd name="adj1" fmla="val -66098"/>
              <a:gd name="adj2" fmla="val -9281"/>
            </a:avLst>
          </a:prstGeom>
          <a:solidFill>
            <a:srgbClr val="DFF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8DDC67-D62F-4307-B57D-5905AA3FD72A}"/>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
        <p:nvSpPr>
          <p:cNvPr id="15" name="Text Box 10">
            <a:extLst>
              <a:ext uri="{FF2B5EF4-FFF2-40B4-BE49-F238E27FC236}">
                <a16:creationId xmlns:a16="http://schemas.microsoft.com/office/drawing/2014/main" id="{985B0D30-59DD-409A-A257-4462C226CC75}"/>
              </a:ext>
            </a:extLst>
          </p:cNvPr>
          <p:cNvSpPr txBox="1">
            <a:spLocks noChangeArrowheads="1"/>
          </p:cNvSpPr>
          <p:nvPr/>
        </p:nvSpPr>
        <p:spPr bwMode="auto">
          <a:xfrm>
            <a:off x="4229101" y="2578100"/>
            <a:ext cx="7607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None/>
            </a:pPr>
            <a:r>
              <a:rPr lang="en-US" altLang="en-US"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8CBF2E7-9FC6-4CE3-9B26-71C8BC36CBE6}"/>
              </a:ext>
            </a:extLst>
          </p:cNvPr>
          <p:cNvSpPr txBox="1"/>
          <p:nvPr/>
        </p:nvSpPr>
        <p:spPr>
          <a:xfrm>
            <a:off x="4724400" y="2105561"/>
            <a:ext cx="6369050" cy="1323439"/>
          </a:xfrm>
          <a:prstGeom prst="rect">
            <a:avLst/>
          </a:prstGeom>
          <a:noFill/>
        </p:spPr>
        <p:txBody>
          <a:bodyPr wrap="square">
            <a:spAutoFit/>
          </a:bodyPr>
          <a:lstStyle/>
          <a:p>
            <a:pPr algn="ctr"/>
            <a:r>
              <a:rPr lang="vi-VN" altLang="en-US" sz="4000" b="1">
                <a:solidFill>
                  <a:srgbClr val="002060"/>
                </a:solidFill>
                <a:latin typeface="Calibri" panose="020F0502020204030204" pitchFamily="34" charset="0"/>
                <a:ea typeface="Arial-Rounded" panose="020B0500000000000000" pitchFamily="34" charset="0"/>
                <a:cs typeface="Calibri" panose="020F0502020204030204" pitchFamily="34" charset="0"/>
              </a:rPr>
              <a:t>Lời đáp của ông cụ</a:t>
            </a:r>
            <a:endParaRPr lang="en-US" altLang="en-US" sz="4000" b="1">
              <a:solidFill>
                <a:srgbClr val="002060"/>
              </a:solidFill>
              <a:latin typeface="Calibri" panose="020F0502020204030204" pitchFamily="34" charset="0"/>
              <a:ea typeface="Arial-Rounded" panose="020B0500000000000000" pitchFamily="34" charset="0"/>
              <a:cs typeface="Calibri" panose="020F0502020204030204" pitchFamily="34" charset="0"/>
            </a:endParaRPr>
          </a:p>
          <a:p>
            <a:pPr algn="ctr"/>
            <a:r>
              <a:rPr lang="vi-VN" altLang="en-US" sz="4000" b="1">
                <a:solidFill>
                  <a:srgbClr val="002060"/>
                </a:solidFill>
                <a:latin typeface="Calibri" panose="020F0502020204030204" pitchFamily="34" charset="0"/>
                <a:ea typeface="Arial-Rounded" panose="020B0500000000000000" pitchFamily="34" charset="0"/>
                <a:cs typeface="Calibri" panose="020F0502020204030204" pitchFamily="34" charset="0"/>
              </a:rPr>
              <a:t>cuối câu chuyện ngụ ý gì ?</a:t>
            </a:r>
            <a:endParaRPr lang="en-US"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39286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D49DDF3-6D34-4F77-A5A8-BD07584B9EF4}"/>
              </a:ext>
            </a:extLst>
          </p:cNvPr>
          <p:cNvGrpSpPr/>
          <p:nvPr/>
        </p:nvGrpSpPr>
        <p:grpSpPr>
          <a:xfrm>
            <a:off x="1633138" y="-197334"/>
            <a:ext cx="10032554" cy="1478833"/>
            <a:chOff x="-649585" y="355239"/>
            <a:chExt cx="10032554" cy="1478833"/>
          </a:xfrm>
        </p:grpSpPr>
        <p:pic>
          <p:nvPicPr>
            <p:cNvPr id="7" name="图片 6">
              <a:extLst>
                <a:ext uri="{FF2B5EF4-FFF2-40B4-BE49-F238E27FC236}">
                  <a16:creationId xmlns:a16="http://schemas.microsoft.com/office/drawing/2014/main" id="{60796A53-7C14-46B5-9033-16290B240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4" t="41607" r="74503" b="49783"/>
            <a:stretch/>
          </p:blipFill>
          <p:spPr>
            <a:xfrm>
              <a:off x="7036619" y="355239"/>
              <a:ext cx="2346350" cy="1478833"/>
            </a:xfrm>
            <a:prstGeom prst="rect">
              <a:avLst/>
            </a:prstGeom>
          </p:spPr>
        </p:pic>
        <p:pic>
          <p:nvPicPr>
            <p:cNvPr id="8" name="图片 7">
              <a:extLst>
                <a:ext uri="{FF2B5EF4-FFF2-40B4-BE49-F238E27FC236}">
                  <a16:creationId xmlns:a16="http://schemas.microsoft.com/office/drawing/2014/main" id="{83A0B42F-87FB-4AAF-9892-A71BE7041B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649585" y="848714"/>
              <a:ext cx="1315024" cy="828820"/>
            </a:xfrm>
            <a:prstGeom prst="rect">
              <a:avLst/>
            </a:prstGeom>
          </p:spPr>
        </p:pic>
      </p:grpSp>
      <p:sp>
        <p:nvSpPr>
          <p:cNvPr id="10" name="Rectangle: Rounded Corners 9">
            <a:extLst>
              <a:ext uri="{FF2B5EF4-FFF2-40B4-BE49-F238E27FC236}">
                <a16:creationId xmlns:a16="http://schemas.microsoft.com/office/drawing/2014/main" id="{30FDE550-4D28-4FC9-8E8A-3BCC9421DFE9}"/>
              </a:ext>
            </a:extLst>
          </p:cNvPr>
          <p:cNvSpPr/>
          <p:nvPr/>
        </p:nvSpPr>
        <p:spPr>
          <a:xfrm>
            <a:off x="3322320" y="182657"/>
            <a:ext cx="5324663" cy="951248"/>
          </a:xfrm>
          <a:prstGeom prst="roundRect">
            <a:avLst/>
          </a:prstGeom>
          <a:solidFill>
            <a:srgbClr val="139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latin typeface="UTM Futura Extra" panose="02040603050506020204" pitchFamily="18" charset="0"/>
              </a:rPr>
              <a:t>KHỞI ĐỘNG</a:t>
            </a:r>
          </a:p>
        </p:txBody>
      </p:sp>
      <p:sp>
        <p:nvSpPr>
          <p:cNvPr id="12" name="Thought Bubble: Cloud 11">
            <a:extLst>
              <a:ext uri="{FF2B5EF4-FFF2-40B4-BE49-F238E27FC236}">
                <a16:creationId xmlns:a16="http://schemas.microsoft.com/office/drawing/2014/main" id="{0A429D02-C15F-4231-8518-084DAED4CB99}"/>
              </a:ext>
            </a:extLst>
          </p:cNvPr>
          <p:cNvSpPr/>
          <p:nvPr/>
        </p:nvSpPr>
        <p:spPr>
          <a:xfrm>
            <a:off x="3696499" y="1243399"/>
            <a:ext cx="7112000" cy="2984500"/>
          </a:xfrm>
          <a:prstGeom prst="cloudCallout">
            <a:avLst>
              <a:gd name="adj1" fmla="val -65476"/>
              <a:gd name="adj2" fmla="val 34841"/>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C313617-3731-4B8C-AA96-99426B799FBA}"/>
              </a:ext>
            </a:extLst>
          </p:cNvPr>
          <p:cNvSpPr txBox="1"/>
          <p:nvPr/>
        </p:nvSpPr>
        <p:spPr>
          <a:xfrm>
            <a:off x="4661975" y="1785203"/>
            <a:ext cx="5480768" cy="1938992"/>
          </a:xfrm>
          <a:prstGeom prst="rect">
            <a:avLst/>
          </a:prstGeom>
          <a:noFill/>
        </p:spPr>
        <p:txBody>
          <a:bodyPr wrap="square">
            <a:spAutoFit/>
          </a:bodyPr>
          <a:lstStyle/>
          <a:p>
            <a:pPr algn="ctr"/>
            <a:r>
              <a:rPr lang="en-US" altLang="en-US" sz="4000" b="1">
                <a:ea typeface="Arial-Rounded" panose="020B0500000000000000" pitchFamily="34" charset="0"/>
                <a:cs typeface="Arial-Rounded" panose="020B0500000000000000" pitchFamily="34" charset="0"/>
                <a:sym typeface="Wingdings 3" panose="05040102010807070707" pitchFamily="18" charset="2"/>
              </a:rPr>
              <a:t>Nêu nội dung của bài </a:t>
            </a:r>
          </a:p>
          <a:p>
            <a:pPr algn="ctr"/>
            <a:r>
              <a:rPr lang="en-US" altLang="en-US" sz="4000" b="1">
                <a:ea typeface="Arial-Rounded" panose="020B0500000000000000" pitchFamily="34" charset="0"/>
                <a:cs typeface="Arial-Rounded" panose="020B0500000000000000" pitchFamily="34" charset="0"/>
                <a:sym typeface="Wingdings 3" panose="05040102010807070707" pitchFamily="18" charset="2"/>
              </a:rPr>
              <a:t>Tập đọc “Sự sụp đổ của </a:t>
            </a:r>
          </a:p>
          <a:p>
            <a:pPr algn="ctr"/>
            <a:r>
              <a:rPr lang="en-US" altLang="en-US" sz="4000" b="1">
                <a:ea typeface="Arial-Rounded" panose="020B0500000000000000" pitchFamily="34" charset="0"/>
                <a:cs typeface="Arial-Rounded" panose="020B0500000000000000" pitchFamily="34" charset="0"/>
                <a:sym typeface="Wingdings 3" panose="05040102010807070707" pitchFamily="18" charset="2"/>
              </a:rPr>
              <a:t>chế độ A-pác-thai” ?</a:t>
            </a:r>
            <a:endParaRPr lang="en-US" sz="4000"/>
          </a:p>
        </p:txBody>
      </p:sp>
      <p:pic>
        <p:nvPicPr>
          <p:cNvPr id="17" name="Picture 16">
            <a:extLst>
              <a:ext uri="{FF2B5EF4-FFF2-40B4-BE49-F238E27FC236}">
                <a16:creationId xmlns:a16="http://schemas.microsoft.com/office/drawing/2014/main" id="{C5430688-987E-4B08-AA83-0375CAEDC4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48" b="100000" l="391" r="47168">
                        <a14:foregroundMark x1="18750" y1="28418" x2="34277" y2="39844"/>
                        <a14:foregroundMark x1="32715" y1="26563" x2="31152" y2="43359"/>
                        <a14:foregroundMark x1="34473" y1="20898" x2="18652" y2="46777"/>
                        <a14:foregroundMark x1="12695" y1="33008" x2="34180" y2="44141"/>
                        <a14:foregroundMark x1="33398" y1="30371" x2="37988" y2="38965"/>
                        <a14:foregroundMark x1="15625" y1="59668" x2="25000" y2="63379"/>
                        <a14:foregroundMark x1="31836" y1="54980" x2="35938" y2="60156"/>
                        <a14:foregroundMark x1="34863" y1="93945" x2="36523" y2="93652"/>
                        <a14:foregroundMark x1="19824" y1="94336" x2="20508" y2="95703"/>
                        <a14:foregroundMark x1="35352" y1="94922" x2="37305" y2="94922"/>
                        <a14:foregroundMark x1="31641" y1="93164" x2="31641" y2="93164"/>
                        <a14:foregroundMark x1="32129" y1="93164" x2="33203" y2="94336"/>
                        <a14:foregroundMark x1="33301" y1="94434" x2="34766" y2="95313"/>
                        <a14:foregroundMark x1="35352" y1="95313" x2="37305" y2="95215"/>
                        <a14:foregroundMark x1="37695" y1="92676" x2="39160" y2="93652"/>
                        <a14:foregroundMark x1="17383" y1="88281" x2="18066" y2="93457"/>
                        <a14:foregroundMark x1="18066" y1="94141" x2="17285" y2="95508"/>
                        <a14:foregroundMark x1="17285" y1="95605" x2="20410" y2="95898"/>
                        <a14:foregroundMark x1="20801" y1="95801" x2="22754" y2="95215"/>
                        <a14:foregroundMark x1="23633" y1="92676" x2="22852" y2="94922"/>
                        <a14:foregroundMark x1="36328" y1="87109" x2="36914" y2="92676"/>
                        <a14:foregroundMark x1="36719" y1="89160" x2="37305" y2="92090"/>
                        <a14:foregroundMark x1="23730" y1="93164" x2="22656" y2="95020"/>
                        <a14:foregroundMark x1="23535" y1="94336" x2="23633" y2="94238"/>
                        <a14:foregroundMark x1="24707" y1="87109" x2="23535" y2="91602"/>
                        <a14:backgroundMark x1="16016" y1="86621" x2="16992" y2="93262"/>
                        <a14:backgroundMark x1="16406" y1="85840" x2="16895" y2="89941"/>
                        <a14:backgroundMark x1="26465" y1="81738" x2="26465" y2="87500"/>
                        <a14:backgroundMark x1="38281" y1="86328" x2="39063" y2="90918"/>
                        <a14:backgroundMark x1="37207" y1="87598" x2="38574" y2="91016"/>
                        <a14:backgroundMark x1="37598" y1="89355" x2="37793" y2="91211"/>
                        <a14:backgroundMark x1="25781" y1="83301" x2="26172" y2="85547"/>
                        <a14:backgroundMark x1="28223" y1="87207" x2="29102" y2="88965"/>
                        <a14:backgroundMark x1="26172" y1="80762" x2="26660" y2="82422"/>
                      </a14:backgroundRemoval>
                    </a14:imgEffect>
                    <a14:imgEffect>
                      <a14:saturation sat="300000"/>
                    </a14:imgEffect>
                  </a14:imgLayer>
                </a14:imgProps>
              </a:ext>
              <a:ext uri="{28A0092B-C50C-407E-A947-70E740481C1C}">
                <a14:useLocalDpi xmlns:a14="http://schemas.microsoft.com/office/drawing/2010/main" val="0"/>
              </a:ext>
            </a:extLst>
          </a:blip>
          <a:srcRect l="1174" t="7555" r="52272" b="-1333"/>
          <a:stretch/>
        </p:blipFill>
        <p:spPr>
          <a:xfrm>
            <a:off x="475013" y="2076712"/>
            <a:ext cx="2316250" cy="4665787"/>
          </a:xfrm>
          <a:prstGeom prst="rect">
            <a:avLst/>
          </a:prstGeom>
        </p:spPr>
      </p:pic>
    </p:spTree>
    <p:extLst>
      <p:ext uri="{BB962C8B-B14F-4D97-AF65-F5344CB8AC3E}">
        <p14:creationId xmlns:p14="http://schemas.microsoft.com/office/powerpoint/2010/main" val="3065564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D49DDF3-6D34-4F77-A5A8-BD07584B9EF4}"/>
              </a:ext>
            </a:extLst>
          </p:cNvPr>
          <p:cNvGrpSpPr/>
          <p:nvPr/>
        </p:nvGrpSpPr>
        <p:grpSpPr>
          <a:xfrm>
            <a:off x="1633138" y="-197334"/>
            <a:ext cx="10032554" cy="1478833"/>
            <a:chOff x="-649585" y="355239"/>
            <a:chExt cx="10032554" cy="1478833"/>
          </a:xfrm>
        </p:grpSpPr>
        <p:pic>
          <p:nvPicPr>
            <p:cNvPr id="7" name="图片 6">
              <a:extLst>
                <a:ext uri="{FF2B5EF4-FFF2-40B4-BE49-F238E27FC236}">
                  <a16:creationId xmlns:a16="http://schemas.microsoft.com/office/drawing/2014/main" id="{60796A53-7C14-46B5-9033-16290B240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4" t="41607" r="74503" b="49783"/>
            <a:stretch/>
          </p:blipFill>
          <p:spPr>
            <a:xfrm>
              <a:off x="7036619" y="355239"/>
              <a:ext cx="2346350" cy="1478833"/>
            </a:xfrm>
            <a:prstGeom prst="rect">
              <a:avLst/>
            </a:prstGeom>
          </p:spPr>
        </p:pic>
        <p:pic>
          <p:nvPicPr>
            <p:cNvPr id="8" name="图片 7">
              <a:extLst>
                <a:ext uri="{FF2B5EF4-FFF2-40B4-BE49-F238E27FC236}">
                  <a16:creationId xmlns:a16="http://schemas.microsoft.com/office/drawing/2014/main" id="{83A0B42F-87FB-4AAF-9892-A71BE7041B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649585" y="848714"/>
              <a:ext cx="1315024" cy="828820"/>
            </a:xfrm>
            <a:prstGeom prst="rect">
              <a:avLst/>
            </a:prstGeom>
          </p:spPr>
        </p:pic>
      </p:grpSp>
      <p:sp>
        <p:nvSpPr>
          <p:cNvPr id="12" name="Thought Bubble: Cloud 11">
            <a:extLst>
              <a:ext uri="{FF2B5EF4-FFF2-40B4-BE49-F238E27FC236}">
                <a16:creationId xmlns:a16="http://schemas.microsoft.com/office/drawing/2014/main" id="{0A429D02-C15F-4231-8518-084DAED4CB99}"/>
              </a:ext>
            </a:extLst>
          </p:cNvPr>
          <p:cNvSpPr/>
          <p:nvPr/>
        </p:nvSpPr>
        <p:spPr>
          <a:xfrm rot="1889345">
            <a:off x="2762088" y="1628033"/>
            <a:ext cx="4544838" cy="4469814"/>
          </a:xfrm>
          <a:prstGeom prst="cloudCallout">
            <a:avLst>
              <a:gd name="adj1" fmla="val -17794"/>
              <a:gd name="adj2" fmla="val -2162"/>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BC313617-3731-4B8C-AA96-99426B799FBA}"/>
              </a:ext>
            </a:extLst>
          </p:cNvPr>
          <p:cNvSpPr txBox="1"/>
          <p:nvPr/>
        </p:nvSpPr>
        <p:spPr>
          <a:xfrm>
            <a:off x="2747621" y="2444818"/>
            <a:ext cx="4625884" cy="2862322"/>
          </a:xfrm>
          <a:prstGeom prst="rect">
            <a:avLst/>
          </a:prstGeom>
          <a:noFill/>
        </p:spPr>
        <p:txBody>
          <a:bodyPr wrap="square">
            <a:spAutoFit/>
          </a:bodyPr>
          <a:lstStyle/>
          <a:p>
            <a:pPr algn="ctr"/>
            <a:r>
              <a:rPr lang="vi-VN" altLang="en-US" sz="36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Ông cụ mượn tác phẩm của nhà văn Đức ‘’Những tên cướp’’ để ám chỉ bọn phát xít Đức xâm lược.</a:t>
            </a:r>
          </a:p>
        </p:txBody>
      </p:sp>
      <p:sp>
        <p:nvSpPr>
          <p:cNvPr id="13" name="Rectangle: Rounded Corners 12">
            <a:extLst>
              <a:ext uri="{FF2B5EF4-FFF2-40B4-BE49-F238E27FC236}">
                <a16:creationId xmlns:a16="http://schemas.microsoft.com/office/drawing/2014/main" id="{9D807875-9745-4677-A169-938E5376171E}"/>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15" name="Rectangle 14">
            <a:extLst>
              <a:ext uri="{FF2B5EF4-FFF2-40B4-BE49-F238E27FC236}">
                <a16:creationId xmlns:a16="http://schemas.microsoft.com/office/drawing/2014/main" id="{7881E170-EF97-4BAF-8EA6-B546D857FE74}"/>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pic>
        <p:nvPicPr>
          <p:cNvPr id="3" name="Picture 2">
            <a:extLst>
              <a:ext uri="{FF2B5EF4-FFF2-40B4-BE49-F238E27FC236}">
                <a16:creationId xmlns:a16="http://schemas.microsoft.com/office/drawing/2014/main" id="{2830D6CC-48E0-47E2-8CDC-32E3A373005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430" b="100000" l="684" r="57813">
                        <a14:foregroundMark x1="41504" y1="31152" x2="25684" y2="46094"/>
                        <a14:foregroundMark x1="39551" y1="39453" x2="31348" y2="50195"/>
                        <a14:foregroundMark x1="18848" y1="38379" x2="18945" y2="42578"/>
                        <a14:foregroundMark x1="48926" y1="52832" x2="47461" y2="54980"/>
                        <a14:foregroundMark x1="36914" y1="28906" x2="26563" y2="38477"/>
                        <a14:foregroundMark x1="38086" y1="94141" x2="39355" y2="96680"/>
                        <a14:foregroundMark x1="39941" y1="80371" x2="39160" y2="95117"/>
                        <a14:foregroundMark x1="39844" y1="96582" x2="37109" y2="94336"/>
                        <a14:foregroundMark x1="40137" y1="94922" x2="40137" y2="97070"/>
                        <a14:foregroundMark x1="40137" y1="97070" x2="35840" y2="95215"/>
                        <a14:foregroundMark x1="33496" y1="77051" x2="36230" y2="95801"/>
                        <a14:foregroundMark x1="28711" y1="78418" x2="26660" y2="95801"/>
                        <a14:foregroundMark x1="30566" y1="87109" x2="28711" y2="95215"/>
                        <a14:foregroundMark x1="28711" y1="95215" x2="25098" y2="95313"/>
                        <a14:foregroundMark x1="24316" y1="82324" x2="25391" y2="94531"/>
                        <a14:foregroundMark x1="25293" y1="94531" x2="24316" y2="95801"/>
                        <a14:foregroundMark x1="24316" y1="93555" x2="24316" y2="95020"/>
                        <a14:foregroundMark x1="24219" y1="95215" x2="23926" y2="95313"/>
                        <a14:foregroundMark x1="40430" y1="82227" x2="39648" y2="94336"/>
                        <a14:foregroundMark x1="41992" y1="35938" x2="35742" y2="48535"/>
                        <a14:backgroundMark x1="21191" y1="81934" x2="1660" y2="95605"/>
                        <a14:backgroundMark x1="13477" y1="54102" x2="4590" y2="66504"/>
                        <a14:backgroundMark x1="14063" y1="70313" x2="5566" y2="71680"/>
                        <a14:backgroundMark x1="22168" y1="87891" x2="7520" y2="99121"/>
                        <a14:backgroundMark x1="51172" y1="80566" x2="50391" y2="96973"/>
                        <a14:backgroundMark x1="47656" y1="95117" x2="36621" y2="99902"/>
                        <a14:backgroundMark x1="31445" y1="87500" x2="33398" y2="97949"/>
                        <a14:backgroundMark x1="32227" y1="79199" x2="31836" y2="89648"/>
                        <a14:backgroundMark x1="53223" y1="39063" x2="49707" y2="46582"/>
                        <a14:backgroundMark x1="50586" y1="45801" x2="48535" y2="49609"/>
                        <a14:backgroundMark x1="48926" y1="50293" x2="47656" y2="49805"/>
                        <a14:backgroundMark x1="41895" y1="79395" x2="41113" y2="94824"/>
                        <a14:backgroundMark x1="41211" y1="81055" x2="40723" y2="90723"/>
                        <a14:backgroundMark x1="32520" y1="78320" x2="31738" y2="84863"/>
                        <a14:backgroundMark x1="31934" y1="79004" x2="31543" y2="83203"/>
                        <a14:backgroundMark x1="40918" y1="80664" x2="41016" y2="86621"/>
                        <a14:backgroundMark x1="10352" y1="65137" x2="10645" y2="67188"/>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581" t="14124" r="45203" b="485"/>
          <a:stretch/>
        </p:blipFill>
        <p:spPr>
          <a:xfrm>
            <a:off x="69785" y="2425567"/>
            <a:ext cx="2701110" cy="4254362"/>
          </a:xfrm>
          <a:prstGeom prst="rect">
            <a:avLst/>
          </a:prstGeom>
        </p:spPr>
      </p:pic>
      <p:pic>
        <p:nvPicPr>
          <p:cNvPr id="17" name="Picture 16">
            <a:extLst>
              <a:ext uri="{FF2B5EF4-FFF2-40B4-BE49-F238E27FC236}">
                <a16:creationId xmlns:a16="http://schemas.microsoft.com/office/drawing/2014/main" id="{993881F5-1BB8-4555-B340-1029F0BCC9E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6000"/>
                    </a14:imgEffect>
                  </a14:imgLayer>
                </a14:imgProps>
              </a:ext>
              <a:ext uri="{28A0092B-C50C-407E-A947-70E740481C1C}">
                <a14:useLocalDpi xmlns:a14="http://schemas.microsoft.com/office/drawing/2010/main" val="0"/>
              </a:ext>
            </a:extLst>
          </a:blip>
          <a:stretch>
            <a:fillRect/>
          </a:stretch>
        </p:blipFill>
        <p:spPr>
          <a:xfrm>
            <a:off x="7521612" y="2444619"/>
            <a:ext cx="4196097" cy="2999232"/>
          </a:xfrm>
          <a:prstGeom prst="rect">
            <a:avLst/>
          </a:prstGeom>
          <a:ln>
            <a:noFill/>
          </a:ln>
          <a:effectLst>
            <a:softEdge rad="112500"/>
          </a:effectLst>
        </p:spPr>
      </p:pic>
    </p:spTree>
    <p:extLst>
      <p:ext uri="{BB962C8B-B14F-4D97-AF65-F5344CB8AC3E}">
        <p14:creationId xmlns:p14="http://schemas.microsoft.com/office/powerpoint/2010/main" val="127148121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D49DDF3-6D34-4F77-A5A8-BD07584B9EF4}"/>
              </a:ext>
            </a:extLst>
          </p:cNvPr>
          <p:cNvGrpSpPr/>
          <p:nvPr/>
        </p:nvGrpSpPr>
        <p:grpSpPr>
          <a:xfrm>
            <a:off x="1633138" y="-197334"/>
            <a:ext cx="10032554" cy="1478833"/>
            <a:chOff x="-649585" y="355239"/>
            <a:chExt cx="10032554" cy="1478833"/>
          </a:xfrm>
        </p:grpSpPr>
        <p:pic>
          <p:nvPicPr>
            <p:cNvPr id="7" name="图片 6">
              <a:extLst>
                <a:ext uri="{FF2B5EF4-FFF2-40B4-BE49-F238E27FC236}">
                  <a16:creationId xmlns:a16="http://schemas.microsoft.com/office/drawing/2014/main" id="{60796A53-7C14-46B5-9033-16290B240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4" t="41607" r="74503" b="49783"/>
            <a:stretch/>
          </p:blipFill>
          <p:spPr>
            <a:xfrm>
              <a:off x="7036619" y="355239"/>
              <a:ext cx="2346350" cy="1478833"/>
            </a:xfrm>
            <a:prstGeom prst="rect">
              <a:avLst/>
            </a:prstGeom>
          </p:spPr>
        </p:pic>
        <p:pic>
          <p:nvPicPr>
            <p:cNvPr id="8" name="图片 7">
              <a:extLst>
                <a:ext uri="{FF2B5EF4-FFF2-40B4-BE49-F238E27FC236}">
                  <a16:creationId xmlns:a16="http://schemas.microsoft.com/office/drawing/2014/main" id="{83A0B42F-87FB-4AAF-9892-A71BE7041B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649585" y="848714"/>
              <a:ext cx="1315024" cy="828820"/>
            </a:xfrm>
            <a:prstGeom prst="rect">
              <a:avLst/>
            </a:prstGeom>
          </p:spPr>
        </p:pic>
      </p:grpSp>
      <p:sp>
        <p:nvSpPr>
          <p:cNvPr id="12" name="Thought Bubble: Cloud 11">
            <a:extLst>
              <a:ext uri="{FF2B5EF4-FFF2-40B4-BE49-F238E27FC236}">
                <a16:creationId xmlns:a16="http://schemas.microsoft.com/office/drawing/2014/main" id="{0A429D02-C15F-4231-8518-084DAED4CB99}"/>
              </a:ext>
            </a:extLst>
          </p:cNvPr>
          <p:cNvSpPr/>
          <p:nvPr/>
        </p:nvSpPr>
        <p:spPr>
          <a:xfrm rot="1889345">
            <a:off x="2762088" y="1628033"/>
            <a:ext cx="4544838" cy="4469814"/>
          </a:xfrm>
          <a:prstGeom prst="cloudCallout">
            <a:avLst>
              <a:gd name="adj1" fmla="val -17794"/>
              <a:gd name="adj2" fmla="val -2162"/>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BC313617-3731-4B8C-AA96-99426B799FBA}"/>
              </a:ext>
            </a:extLst>
          </p:cNvPr>
          <p:cNvSpPr txBox="1"/>
          <p:nvPr/>
        </p:nvSpPr>
        <p:spPr>
          <a:xfrm>
            <a:off x="2747621" y="2444818"/>
            <a:ext cx="4625884" cy="2862322"/>
          </a:xfrm>
          <a:prstGeom prst="rect">
            <a:avLst/>
          </a:prstGeom>
          <a:noFill/>
        </p:spPr>
        <p:txBody>
          <a:bodyPr wrap="square">
            <a:spAutoFit/>
          </a:bodyPr>
          <a:lstStyle/>
          <a:p>
            <a:pPr algn="ctr"/>
            <a:r>
              <a:rPr lang="vi-VN" altLang="en-US" sz="36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Cách nói ngụ ý này rất tế nhị nhưng sâu cay khiến tên sĩ quan Đức tức tối mà không làm gì được.</a:t>
            </a:r>
          </a:p>
        </p:txBody>
      </p:sp>
      <p:sp>
        <p:nvSpPr>
          <p:cNvPr id="13" name="Rectangle: Rounded Corners 12">
            <a:extLst>
              <a:ext uri="{FF2B5EF4-FFF2-40B4-BE49-F238E27FC236}">
                <a16:creationId xmlns:a16="http://schemas.microsoft.com/office/drawing/2014/main" id="{9D807875-9745-4677-A169-938E5376171E}"/>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15" name="Rectangle 14">
            <a:extLst>
              <a:ext uri="{FF2B5EF4-FFF2-40B4-BE49-F238E27FC236}">
                <a16:creationId xmlns:a16="http://schemas.microsoft.com/office/drawing/2014/main" id="{7881E170-EF97-4BAF-8EA6-B546D857FE74}"/>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pic>
        <p:nvPicPr>
          <p:cNvPr id="3" name="Picture 2">
            <a:extLst>
              <a:ext uri="{FF2B5EF4-FFF2-40B4-BE49-F238E27FC236}">
                <a16:creationId xmlns:a16="http://schemas.microsoft.com/office/drawing/2014/main" id="{2830D6CC-48E0-47E2-8CDC-32E3A373005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430" b="100000" l="684" r="57813">
                        <a14:foregroundMark x1="41504" y1="31152" x2="25684" y2="46094"/>
                        <a14:foregroundMark x1="39551" y1="39453" x2="31348" y2="50195"/>
                        <a14:foregroundMark x1="18848" y1="38379" x2="18945" y2="42578"/>
                        <a14:foregroundMark x1="48926" y1="52832" x2="47461" y2="54980"/>
                        <a14:foregroundMark x1="36914" y1="28906" x2="26563" y2="38477"/>
                        <a14:foregroundMark x1="38086" y1="94141" x2="39355" y2="96680"/>
                        <a14:foregroundMark x1="39941" y1="80371" x2="39160" y2="95117"/>
                        <a14:foregroundMark x1="39844" y1="96582" x2="37109" y2="94336"/>
                        <a14:foregroundMark x1="40137" y1="94922" x2="40137" y2="97070"/>
                        <a14:foregroundMark x1="40137" y1="97070" x2="35840" y2="95215"/>
                        <a14:foregroundMark x1="33496" y1="77051" x2="36230" y2="95801"/>
                        <a14:foregroundMark x1="28711" y1="78418" x2="26660" y2="95801"/>
                        <a14:foregroundMark x1="30566" y1="87109" x2="28711" y2="95215"/>
                        <a14:foregroundMark x1="28711" y1="95215" x2="25098" y2="95313"/>
                        <a14:foregroundMark x1="24316" y1="82324" x2="25391" y2="94531"/>
                        <a14:foregroundMark x1="25293" y1="94531" x2="24316" y2="95801"/>
                        <a14:foregroundMark x1="24316" y1="93555" x2="24316" y2="95020"/>
                        <a14:foregroundMark x1="24219" y1="95215" x2="23926" y2="95313"/>
                        <a14:foregroundMark x1="40430" y1="82227" x2="39648" y2="94336"/>
                        <a14:foregroundMark x1="41992" y1="35938" x2="35742" y2="48535"/>
                        <a14:backgroundMark x1="21191" y1="81934" x2="1660" y2="95605"/>
                        <a14:backgroundMark x1="13477" y1="54102" x2="4590" y2="66504"/>
                        <a14:backgroundMark x1="14063" y1="70313" x2="5566" y2="71680"/>
                        <a14:backgroundMark x1="22168" y1="87891" x2="7520" y2="99121"/>
                        <a14:backgroundMark x1="51172" y1="80566" x2="50391" y2="96973"/>
                        <a14:backgroundMark x1="47656" y1="95117" x2="36621" y2="99902"/>
                        <a14:backgroundMark x1="31445" y1="87500" x2="33398" y2="97949"/>
                        <a14:backgroundMark x1="32227" y1="79199" x2="31836" y2="89648"/>
                        <a14:backgroundMark x1="53223" y1="39063" x2="49707" y2="46582"/>
                        <a14:backgroundMark x1="50586" y1="45801" x2="48535" y2="49609"/>
                        <a14:backgroundMark x1="48926" y1="50293" x2="47656" y2="49805"/>
                        <a14:backgroundMark x1="41895" y1="79395" x2="41113" y2="94824"/>
                        <a14:backgroundMark x1="41211" y1="81055" x2="40723" y2="90723"/>
                        <a14:backgroundMark x1="32520" y1="78320" x2="31738" y2="84863"/>
                        <a14:backgroundMark x1="31934" y1="79004" x2="31543" y2="83203"/>
                        <a14:backgroundMark x1="40918" y1="80664" x2="41016" y2="86621"/>
                        <a14:backgroundMark x1="10352" y1="65137" x2="10645" y2="67188"/>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581" t="14124" r="45203" b="485"/>
          <a:stretch/>
        </p:blipFill>
        <p:spPr>
          <a:xfrm>
            <a:off x="69785" y="2425567"/>
            <a:ext cx="2701110" cy="4254362"/>
          </a:xfrm>
          <a:prstGeom prst="rect">
            <a:avLst/>
          </a:prstGeom>
        </p:spPr>
      </p:pic>
      <p:pic>
        <p:nvPicPr>
          <p:cNvPr id="17" name="Picture 16">
            <a:extLst>
              <a:ext uri="{FF2B5EF4-FFF2-40B4-BE49-F238E27FC236}">
                <a16:creationId xmlns:a16="http://schemas.microsoft.com/office/drawing/2014/main" id="{993881F5-1BB8-4555-B340-1029F0BCC9E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6000"/>
                    </a14:imgEffect>
                  </a14:imgLayer>
                </a14:imgProps>
              </a:ext>
              <a:ext uri="{28A0092B-C50C-407E-A947-70E740481C1C}">
                <a14:useLocalDpi xmlns:a14="http://schemas.microsoft.com/office/drawing/2010/main" val="0"/>
              </a:ext>
            </a:extLst>
          </a:blip>
          <a:stretch>
            <a:fillRect/>
          </a:stretch>
        </p:blipFill>
        <p:spPr>
          <a:xfrm>
            <a:off x="7521612" y="2444619"/>
            <a:ext cx="4196097" cy="2999232"/>
          </a:xfrm>
          <a:prstGeom prst="rect">
            <a:avLst/>
          </a:prstGeom>
          <a:ln>
            <a:noFill/>
          </a:ln>
          <a:effectLst>
            <a:softEdge rad="112500"/>
          </a:effectLst>
        </p:spPr>
      </p:pic>
    </p:spTree>
    <p:extLst>
      <p:ext uri="{BB962C8B-B14F-4D97-AF65-F5344CB8AC3E}">
        <p14:creationId xmlns:p14="http://schemas.microsoft.com/office/powerpoint/2010/main" val="358406715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6" presetClass="entr" presetSubtype="21"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99619640-C775-4539-9466-39F7E6E061B7}"/>
              </a:ext>
            </a:extLst>
          </p:cNvPr>
          <p:cNvSpPr/>
          <p:nvPr/>
        </p:nvSpPr>
        <p:spPr>
          <a:xfrm>
            <a:off x="1032387" y="1846892"/>
            <a:ext cx="10171420" cy="4160618"/>
          </a:xfrm>
          <a:prstGeom prst="roundRect">
            <a:avLst>
              <a:gd name="adj" fmla="val 39597"/>
            </a:avLst>
          </a:prstGeom>
          <a:solidFill>
            <a:srgbClr val="479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Box 5">
            <a:extLst>
              <a:ext uri="{FF2B5EF4-FFF2-40B4-BE49-F238E27FC236}">
                <a16:creationId xmlns:a16="http://schemas.microsoft.com/office/drawing/2014/main" id="{DF370DB7-8903-4EF0-A259-9E6CE5844A3C}"/>
              </a:ext>
            </a:extLst>
          </p:cNvPr>
          <p:cNvSpPr txBox="1">
            <a:spLocks noChangeArrowheads="1"/>
          </p:cNvSpPr>
          <p:nvPr/>
        </p:nvSpPr>
        <p:spPr bwMode="auto">
          <a:xfrm>
            <a:off x="1665672" y="2049612"/>
            <a:ext cx="890485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ts val="0"/>
              </a:spcBef>
              <a:spcAft>
                <a:spcPct val="0"/>
              </a:spcAft>
              <a:buFontTx/>
              <a:buNone/>
            </a:pPr>
            <a:r>
              <a:rPr lang="en-US" altLang="en-US" sz="4800" b="1">
                <a:solidFill>
                  <a:schemeClr val="bg1"/>
                </a:solidFill>
                <a:effectLst>
                  <a:outerShdw blurRad="38100" dist="38100" dir="2700000" algn="tl">
                    <a:srgbClr val="000000">
                      <a:alpha val="43137"/>
                    </a:srgbClr>
                  </a:outerShdw>
                </a:effectLst>
                <a:latin typeface="+mn-lt"/>
                <a:sym typeface="Wingdings 3" panose="05040102010807070707" pitchFamily="18" charset="2"/>
              </a:rPr>
              <a:t>NỘI DUNG BÀI HỌC</a:t>
            </a:r>
          </a:p>
          <a:p>
            <a:pPr algn="just" fontAlgn="base">
              <a:spcBef>
                <a:spcPts val="0"/>
              </a:spcBef>
              <a:spcAft>
                <a:spcPct val="0"/>
              </a:spcAft>
              <a:buFontTx/>
              <a:buNone/>
            </a:pPr>
            <a:r>
              <a:rPr lang="en-US" altLang="en-US" sz="4000" b="1">
                <a:solidFill>
                  <a:schemeClr val="bg1"/>
                </a:solidFill>
                <a:latin typeface="+mn-lt"/>
                <a:sym typeface="Wingdings 3" panose="05040102010807070707" pitchFamily="18" charset="2"/>
              </a:rPr>
              <a:t>Ca </a:t>
            </a:r>
            <a:r>
              <a:rPr lang="en-US" altLang="en-US" sz="4000" b="1" dirty="0" err="1">
                <a:solidFill>
                  <a:schemeClr val="bg1"/>
                </a:solidFill>
                <a:latin typeface="+mn-lt"/>
                <a:sym typeface="Wingdings 3" panose="05040102010807070707" pitchFamily="18" charset="2"/>
              </a:rPr>
              <a:t>ngợi</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cụ</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già</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người</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Pháp</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thông</a:t>
            </a:r>
            <a:r>
              <a:rPr lang="en-US" altLang="en-US" sz="4000" b="1" dirty="0">
                <a:solidFill>
                  <a:schemeClr val="bg1"/>
                </a:solidFill>
                <a:latin typeface="+mn-lt"/>
                <a:sym typeface="Wingdings 3" panose="05040102010807070707" pitchFamily="18" charset="2"/>
              </a:rPr>
              <a:t> minh, </a:t>
            </a:r>
            <a:r>
              <a:rPr lang="en-US" altLang="en-US" sz="4000" b="1" dirty="0" err="1">
                <a:solidFill>
                  <a:schemeClr val="bg1"/>
                </a:solidFill>
                <a:latin typeface="+mn-lt"/>
                <a:sym typeface="Wingdings 3" panose="05040102010807070707" pitchFamily="18" charset="2"/>
              </a:rPr>
              <a:t>biết</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phân</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biệt</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người</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Đức</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tiếng</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Đức</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với</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bọn</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phát</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xít</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Đức</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Và</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cũng</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dạy</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cho</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tên</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sĩ</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quan</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phát</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xít</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hống</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hách</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một</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bài</a:t>
            </a:r>
            <a:r>
              <a:rPr lang="en-US" altLang="en-US" sz="4000" b="1" dirty="0">
                <a:solidFill>
                  <a:schemeClr val="bg1"/>
                </a:solidFill>
                <a:latin typeface="+mn-lt"/>
                <a:sym typeface="Wingdings 3" panose="05040102010807070707" pitchFamily="18" charset="2"/>
              </a:rPr>
              <a:t> </a:t>
            </a:r>
            <a:r>
              <a:rPr lang="en-US" altLang="en-US" sz="4000" b="1" dirty="0" err="1">
                <a:solidFill>
                  <a:schemeClr val="bg1"/>
                </a:solidFill>
                <a:latin typeface="+mn-lt"/>
                <a:sym typeface="Wingdings 3" panose="05040102010807070707" pitchFamily="18" charset="2"/>
              </a:rPr>
              <a:t>học</a:t>
            </a:r>
            <a:r>
              <a:rPr lang="en-US" altLang="en-US" sz="4000" b="1" dirty="0">
                <a:solidFill>
                  <a:schemeClr val="bg1"/>
                </a:solidFill>
                <a:latin typeface="+mn-lt"/>
                <a:sym typeface="Wingdings 3" panose="05040102010807070707" pitchFamily="18" charset="2"/>
              </a:rPr>
              <a:t>.</a:t>
            </a:r>
          </a:p>
        </p:txBody>
      </p:sp>
      <p:sp>
        <p:nvSpPr>
          <p:cNvPr id="8" name="Rectangle: Rounded Corners 7">
            <a:extLst>
              <a:ext uri="{FF2B5EF4-FFF2-40B4-BE49-F238E27FC236}">
                <a16:creationId xmlns:a16="http://schemas.microsoft.com/office/drawing/2014/main" id="{9B53BBCE-93A9-4924-BB4D-E2CD0189570B}"/>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9" name="Rectangle 8">
            <a:extLst>
              <a:ext uri="{FF2B5EF4-FFF2-40B4-BE49-F238E27FC236}">
                <a16:creationId xmlns:a16="http://schemas.microsoft.com/office/drawing/2014/main" id="{FAC5C694-EC72-48C8-9F97-B6B9CEF44CBC}"/>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pic>
        <p:nvPicPr>
          <p:cNvPr id="10" name="图片 4">
            <a:extLst>
              <a:ext uri="{FF2B5EF4-FFF2-40B4-BE49-F238E27FC236}">
                <a16:creationId xmlns:a16="http://schemas.microsoft.com/office/drawing/2014/main" id="{011390D1-D91F-4D9A-BB6F-7E9CB278BE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0" t="7741" r="26235" b="56517"/>
          <a:stretch/>
        </p:blipFill>
        <p:spPr>
          <a:xfrm rot="4548636">
            <a:off x="-1591181" y="3746267"/>
            <a:ext cx="4670323" cy="2451142"/>
          </a:xfrm>
          <a:prstGeom prst="rect">
            <a:avLst/>
          </a:prstGeom>
        </p:spPr>
      </p:pic>
    </p:spTree>
    <p:extLst>
      <p:ext uri="{BB962C8B-B14F-4D97-AF65-F5344CB8AC3E}">
        <p14:creationId xmlns:p14="http://schemas.microsoft.com/office/powerpoint/2010/main" val="23844961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ain | Train illustration, Character design animation, Motion design  animation">
            <a:extLst>
              <a:ext uri="{FF2B5EF4-FFF2-40B4-BE49-F238E27FC236}">
                <a16:creationId xmlns:a16="http://schemas.microsoft.com/office/drawing/2014/main" id="{F7658F95-A489-4273-9A4D-035023102A4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74087" y="913987"/>
            <a:ext cx="7522172" cy="564162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1">
            <a:extLst>
              <a:ext uri="{FF2B5EF4-FFF2-40B4-BE49-F238E27FC236}">
                <a16:creationId xmlns:a16="http://schemas.microsoft.com/office/drawing/2014/main" id="{EF6191EC-A262-4AAD-BE99-9E3C0335C5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131570" y="4913150"/>
            <a:ext cx="5011313" cy="1965105"/>
          </a:xfrm>
          <a:prstGeom prst="rect">
            <a:avLst/>
          </a:prstGeom>
        </p:spPr>
      </p:pic>
      <p:pic>
        <p:nvPicPr>
          <p:cNvPr id="4" name="图片 21">
            <a:extLst>
              <a:ext uri="{FF2B5EF4-FFF2-40B4-BE49-F238E27FC236}">
                <a16:creationId xmlns:a16="http://schemas.microsoft.com/office/drawing/2014/main" id="{83EA74B9-BF8B-4BD8-A364-747E540C4D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4280972" y="4994430"/>
            <a:ext cx="5011313" cy="1965105"/>
          </a:xfrm>
          <a:prstGeom prst="rect">
            <a:avLst/>
          </a:prstGeom>
        </p:spPr>
      </p:pic>
      <p:pic>
        <p:nvPicPr>
          <p:cNvPr id="5" name="图片 21">
            <a:extLst>
              <a:ext uri="{FF2B5EF4-FFF2-40B4-BE49-F238E27FC236}">
                <a16:creationId xmlns:a16="http://schemas.microsoft.com/office/drawing/2014/main" id="{06094E96-4A29-4A33-B06C-C6F1F6D5DC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7431077" y="4913150"/>
            <a:ext cx="5011313" cy="1965105"/>
          </a:xfrm>
          <a:prstGeom prst="rect">
            <a:avLst/>
          </a:prstGeom>
        </p:spPr>
      </p:pic>
      <p:pic>
        <p:nvPicPr>
          <p:cNvPr id="6" name="图片 14">
            <a:extLst>
              <a:ext uri="{FF2B5EF4-FFF2-40B4-BE49-F238E27FC236}">
                <a16:creationId xmlns:a16="http://schemas.microsoft.com/office/drawing/2014/main" id="{7123E430-8F4C-4C81-9F01-ABA22483A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89" y="246680"/>
            <a:ext cx="2534514" cy="2309772"/>
          </a:xfrm>
          <a:prstGeom prst="rect">
            <a:avLst/>
          </a:prstGeom>
        </p:spPr>
      </p:pic>
      <p:pic>
        <p:nvPicPr>
          <p:cNvPr id="7" name="图片 16">
            <a:extLst>
              <a:ext uri="{FF2B5EF4-FFF2-40B4-BE49-F238E27FC236}">
                <a16:creationId xmlns:a16="http://schemas.microsoft.com/office/drawing/2014/main" id="{A4C64280-B8F4-444B-8B46-78F4C3D2D2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4" t="41607" r="74503" b="49783"/>
          <a:stretch/>
        </p:blipFill>
        <p:spPr>
          <a:xfrm>
            <a:off x="10046413" y="10864"/>
            <a:ext cx="2346350" cy="1478833"/>
          </a:xfrm>
          <a:prstGeom prst="rect">
            <a:avLst/>
          </a:prstGeom>
        </p:spPr>
      </p:pic>
      <p:pic>
        <p:nvPicPr>
          <p:cNvPr id="8" name="图片 17">
            <a:extLst>
              <a:ext uri="{FF2B5EF4-FFF2-40B4-BE49-F238E27FC236}">
                <a16:creationId xmlns:a16="http://schemas.microsoft.com/office/drawing/2014/main" id="{C5AF7411-3BB1-499C-88BC-7FF9508D0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4" t="41607" r="74503" b="49783"/>
          <a:stretch/>
        </p:blipFill>
        <p:spPr>
          <a:xfrm>
            <a:off x="2145587" y="1402937"/>
            <a:ext cx="1403339" cy="884482"/>
          </a:xfrm>
          <a:prstGeom prst="rect">
            <a:avLst/>
          </a:prstGeom>
        </p:spPr>
      </p:pic>
      <p:sp>
        <p:nvSpPr>
          <p:cNvPr id="10" name="Rectangle: Rounded Corners 9">
            <a:extLst>
              <a:ext uri="{FF2B5EF4-FFF2-40B4-BE49-F238E27FC236}">
                <a16:creationId xmlns:a16="http://schemas.microsoft.com/office/drawing/2014/main" id="{6A562633-C3FF-44C2-AD72-44F0C894DEB8}"/>
              </a:ext>
            </a:extLst>
          </p:cNvPr>
          <p:cNvSpPr/>
          <p:nvPr/>
        </p:nvSpPr>
        <p:spPr>
          <a:xfrm>
            <a:off x="3166110" y="182656"/>
            <a:ext cx="5859780" cy="951248"/>
          </a:xfrm>
          <a:prstGeom prst="roundRect">
            <a:avLst/>
          </a:prstGeom>
          <a:solidFill>
            <a:srgbClr val="139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latin typeface="UTM Futura Extra" panose="02040603050506020204" pitchFamily="18" charset="0"/>
              </a:rPr>
              <a:t>3. LUYỆN ĐỌC HAY</a:t>
            </a:r>
          </a:p>
        </p:txBody>
      </p:sp>
      <p:pic>
        <p:nvPicPr>
          <p:cNvPr id="11" name="图片 16">
            <a:extLst>
              <a:ext uri="{FF2B5EF4-FFF2-40B4-BE49-F238E27FC236}">
                <a16:creationId xmlns:a16="http://schemas.microsoft.com/office/drawing/2014/main" id="{5C57E92E-FF14-44EA-8978-8EDB7FB31F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8836310" y="478448"/>
            <a:ext cx="1733431" cy="1092529"/>
          </a:xfrm>
          <a:prstGeom prst="rect">
            <a:avLst/>
          </a:prstGeom>
        </p:spPr>
      </p:pic>
    </p:spTree>
    <p:extLst>
      <p:ext uri="{BB962C8B-B14F-4D97-AF65-F5344CB8AC3E}">
        <p14:creationId xmlns:p14="http://schemas.microsoft.com/office/powerpoint/2010/main" val="94671350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696A238-8775-4BBE-AB4B-279F58AAF2C8}"/>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7" name="Rectangle 6">
            <a:extLst>
              <a:ext uri="{FF2B5EF4-FFF2-40B4-BE49-F238E27FC236}">
                <a16:creationId xmlns:a16="http://schemas.microsoft.com/office/drawing/2014/main" id="{1CE64CB1-A16E-4862-9005-07CD74FC8E20}"/>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grpSp>
        <p:nvGrpSpPr>
          <p:cNvPr id="8" name="Group 3">
            <a:extLst>
              <a:ext uri="{FF2B5EF4-FFF2-40B4-BE49-F238E27FC236}">
                <a16:creationId xmlns:a16="http://schemas.microsoft.com/office/drawing/2014/main" id="{F08DB363-32CD-488D-9A53-0286263B8C07}"/>
              </a:ext>
            </a:extLst>
          </p:cNvPr>
          <p:cNvGrpSpPr/>
          <p:nvPr/>
        </p:nvGrpSpPr>
        <p:grpSpPr>
          <a:xfrm>
            <a:off x="914400" y="1883450"/>
            <a:ext cx="10312400" cy="4098250"/>
            <a:chOff x="-3810" y="0"/>
            <a:chExt cx="3859739" cy="1476796"/>
          </a:xfrm>
          <a:solidFill>
            <a:srgbClr val="DFF1CB"/>
          </a:solidFill>
        </p:grpSpPr>
        <p:sp>
          <p:nvSpPr>
            <p:cNvPr id="9" name="Freeform 4">
              <a:extLst>
                <a:ext uri="{FF2B5EF4-FFF2-40B4-BE49-F238E27FC236}">
                  <a16:creationId xmlns:a16="http://schemas.microsoft.com/office/drawing/2014/main" id="{46AB769F-968C-476B-B866-3826884A06C8}"/>
                </a:ext>
              </a:extLst>
            </p:cNvPr>
            <p:cNvSpPr/>
            <p:nvPr/>
          </p:nvSpPr>
          <p:spPr>
            <a:xfrm>
              <a:off x="10160" y="16510"/>
              <a:ext cx="3830529" cy="1450126"/>
            </a:xfrm>
            <a:custGeom>
              <a:avLst/>
              <a:gdLst/>
              <a:ahLst/>
              <a:cxnLst/>
              <a:rect l="l" t="t" r="r" b="b"/>
              <a:pathLst>
                <a:path w="3830529" h="1450126">
                  <a:moveTo>
                    <a:pt x="3830529" y="1450126"/>
                  </a:moveTo>
                  <a:lnTo>
                    <a:pt x="0" y="1442506"/>
                  </a:lnTo>
                  <a:lnTo>
                    <a:pt x="0" y="516169"/>
                  </a:lnTo>
                  <a:lnTo>
                    <a:pt x="17780" y="19050"/>
                  </a:lnTo>
                  <a:lnTo>
                    <a:pt x="1908061" y="0"/>
                  </a:lnTo>
                  <a:lnTo>
                    <a:pt x="3811479" y="5080"/>
                  </a:lnTo>
                  <a:close/>
                </a:path>
              </a:pathLst>
            </a:custGeom>
            <a:grpFill/>
            <a:ln w="57150">
              <a:solidFill>
                <a:srgbClr val="139F4E"/>
              </a:solidFill>
            </a:ln>
          </p:spPr>
        </p:sp>
        <p:sp>
          <p:nvSpPr>
            <p:cNvPr id="10" name="Freeform 5">
              <a:extLst>
                <a:ext uri="{FF2B5EF4-FFF2-40B4-BE49-F238E27FC236}">
                  <a16:creationId xmlns:a16="http://schemas.microsoft.com/office/drawing/2014/main" id="{3CA67D66-8984-4376-82C2-F45592DDCB0D}"/>
                </a:ext>
              </a:extLst>
            </p:cNvPr>
            <p:cNvSpPr/>
            <p:nvPr/>
          </p:nvSpPr>
          <p:spPr>
            <a:xfrm>
              <a:off x="-3810" y="0"/>
              <a:ext cx="3859739" cy="1476796"/>
            </a:xfrm>
            <a:custGeom>
              <a:avLst/>
              <a:gdLst/>
              <a:ahLst/>
              <a:cxnLst/>
              <a:rect l="l" t="t" r="r" b="b"/>
              <a:pathLst>
                <a:path w="3859739" h="1476796">
                  <a:moveTo>
                    <a:pt x="3825449" y="21590"/>
                  </a:moveTo>
                  <a:cubicBezTo>
                    <a:pt x="3826719" y="34290"/>
                    <a:pt x="3826719" y="44450"/>
                    <a:pt x="3827989" y="54610"/>
                  </a:cubicBezTo>
                  <a:cubicBezTo>
                    <a:pt x="3830529" y="85242"/>
                    <a:pt x="3831799" y="115503"/>
                    <a:pt x="3834339" y="144684"/>
                  </a:cubicBezTo>
                  <a:cubicBezTo>
                    <a:pt x="3834339" y="186834"/>
                    <a:pt x="3847039" y="1017942"/>
                    <a:pt x="3853389" y="1060092"/>
                  </a:cubicBezTo>
                  <a:cubicBezTo>
                    <a:pt x="3859739" y="1123857"/>
                    <a:pt x="3855929" y="1188703"/>
                    <a:pt x="3855929" y="1252468"/>
                  </a:cubicBezTo>
                  <a:cubicBezTo>
                    <a:pt x="3855929" y="1308668"/>
                    <a:pt x="3857199" y="1360545"/>
                    <a:pt x="3858469" y="1415836"/>
                  </a:cubicBezTo>
                  <a:cubicBezTo>
                    <a:pt x="3858469" y="1437426"/>
                    <a:pt x="3858469" y="1451396"/>
                    <a:pt x="3858469" y="1475526"/>
                  </a:cubicBezTo>
                  <a:cubicBezTo>
                    <a:pt x="3835609" y="1475526"/>
                    <a:pt x="3815289" y="1476796"/>
                    <a:pt x="3788010" y="1475526"/>
                  </a:cubicBezTo>
                  <a:cubicBezTo>
                    <a:pt x="3594876" y="1470446"/>
                    <a:pt x="3398770" y="1476796"/>
                    <a:pt x="3205635" y="1471716"/>
                  </a:cubicBezTo>
                  <a:cubicBezTo>
                    <a:pt x="3089754" y="1467906"/>
                    <a:pt x="2976844" y="1470446"/>
                    <a:pt x="2860964" y="1467906"/>
                  </a:cubicBezTo>
                  <a:cubicBezTo>
                    <a:pt x="2807480" y="1466636"/>
                    <a:pt x="2753997" y="1465366"/>
                    <a:pt x="2700513" y="1464096"/>
                  </a:cubicBezTo>
                  <a:cubicBezTo>
                    <a:pt x="2667829" y="1464096"/>
                    <a:pt x="2638116" y="1465366"/>
                    <a:pt x="2605431" y="1465366"/>
                  </a:cubicBezTo>
                  <a:cubicBezTo>
                    <a:pt x="2522235" y="1464096"/>
                    <a:pt x="2293444" y="1465366"/>
                    <a:pt x="2210248" y="1464096"/>
                  </a:cubicBezTo>
                  <a:cubicBezTo>
                    <a:pt x="2150822" y="1462826"/>
                    <a:pt x="962300" y="1471716"/>
                    <a:pt x="902874" y="1470446"/>
                  </a:cubicBezTo>
                  <a:cubicBezTo>
                    <a:pt x="888017" y="1470446"/>
                    <a:pt x="870189" y="1471716"/>
                    <a:pt x="855333" y="1471716"/>
                  </a:cubicBezTo>
                  <a:cubicBezTo>
                    <a:pt x="819677" y="1471716"/>
                    <a:pt x="786993" y="1472986"/>
                    <a:pt x="751337" y="1472986"/>
                  </a:cubicBezTo>
                  <a:cubicBezTo>
                    <a:pt x="662198" y="1472986"/>
                    <a:pt x="576030" y="1471716"/>
                    <a:pt x="486891" y="1470446"/>
                  </a:cubicBezTo>
                  <a:cubicBezTo>
                    <a:pt x="433408" y="1469176"/>
                    <a:pt x="379924" y="1467906"/>
                    <a:pt x="329412" y="1466636"/>
                  </a:cubicBezTo>
                  <a:cubicBezTo>
                    <a:pt x="234330" y="1465366"/>
                    <a:pt x="139249" y="1464096"/>
                    <a:pt x="48260" y="1464096"/>
                  </a:cubicBezTo>
                  <a:cubicBezTo>
                    <a:pt x="38100" y="1464096"/>
                    <a:pt x="29210" y="1464096"/>
                    <a:pt x="19050" y="1462826"/>
                  </a:cubicBezTo>
                  <a:cubicBezTo>
                    <a:pt x="10160" y="1461556"/>
                    <a:pt x="5080" y="1455206"/>
                    <a:pt x="7620" y="1446316"/>
                  </a:cubicBezTo>
                  <a:cubicBezTo>
                    <a:pt x="16510" y="1414583"/>
                    <a:pt x="12700" y="1387564"/>
                    <a:pt x="11430" y="1359464"/>
                  </a:cubicBezTo>
                  <a:cubicBezTo>
                    <a:pt x="10160" y="1302183"/>
                    <a:pt x="6350" y="1245984"/>
                    <a:pt x="7620" y="1188703"/>
                  </a:cubicBezTo>
                  <a:cubicBezTo>
                    <a:pt x="5080" y="1117372"/>
                    <a:pt x="0" y="234387"/>
                    <a:pt x="7620" y="161976"/>
                  </a:cubicBezTo>
                  <a:cubicBezTo>
                    <a:pt x="8890" y="147926"/>
                    <a:pt x="7620" y="132795"/>
                    <a:pt x="8890" y="118745"/>
                  </a:cubicBezTo>
                  <a:cubicBezTo>
                    <a:pt x="10160" y="96049"/>
                    <a:pt x="12700" y="71192"/>
                    <a:pt x="13970" y="44450"/>
                  </a:cubicBezTo>
                  <a:cubicBezTo>
                    <a:pt x="13970" y="41910"/>
                    <a:pt x="15240" y="39370"/>
                    <a:pt x="16510" y="38100"/>
                  </a:cubicBezTo>
                  <a:cubicBezTo>
                    <a:pt x="38100" y="35560"/>
                    <a:pt x="64966" y="30480"/>
                    <a:pt x="112507" y="29210"/>
                  </a:cubicBezTo>
                  <a:cubicBezTo>
                    <a:pt x="192732" y="25400"/>
                    <a:pt x="272957" y="22860"/>
                    <a:pt x="356154" y="20320"/>
                  </a:cubicBezTo>
                  <a:cubicBezTo>
                    <a:pt x="412609" y="17780"/>
                    <a:pt x="469063" y="16510"/>
                    <a:pt x="522547" y="13970"/>
                  </a:cubicBezTo>
                  <a:cubicBezTo>
                    <a:pt x="576030" y="11430"/>
                    <a:pt x="632485" y="8890"/>
                    <a:pt x="685969" y="8890"/>
                  </a:cubicBezTo>
                  <a:cubicBezTo>
                    <a:pt x="745395" y="7620"/>
                    <a:pt x="804821" y="10160"/>
                    <a:pt x="864247" y="8890"/>
                  </a:cubicBezTo>
                  <a:cubicBezTo>
                    <a:pt x="938529" y="8890"/>
                    <a:pt x="2284530" y="6350"/>
                    <a:pt x="2358813" y="5080"/>
                  </a:cubicBezTo>
                  <a:cubicBezTo>
                    <a:pt x="2430124" y="3810"/>
                    <a:pt x="2501436" y="2540"/>
                    <a:pt x="2575718" y="2540"/>
                  </a:cubicBezTo>
                  <a:cubicBezTo>
                    <a:pt x="2697542" y="1270"/>
                    <a:pt x="2816394" y="0"/>
                    <a:pt x="2938218" y="0"/>
                  </a:cubicBezTo>
                  <a:cubicBezTo>
                    <a:pt x="2988730" y="0"/>
                    <a:pt x="3042213" y="2540"/>
                    <a:pt x="3092725" y="2540"/>
                  </a:cubicBezTo>
                  <a:cubicBezTo>
                    <a:pt x="3232377" y="3810"/>
                    <a:pt x="3374999" y="5080"/>
                    <a:pt x="3514651" y="7620"/>
                  </a:cubicBezTo>
                  <a:cubicBezTo>
                    <a:pt x="3588933" y="8890"/>
                    <a:pt x="3663216" y="12700"/>
                    <a:pt x="3737498" y="16510"/>
                  </a:cubicBezTo>
                  <a:cubicBezTo>
                    <a:pt x="3755326" y="16510"/>
                    <a:pt x="3773154" y="16510"/>
                    <a:pt x="3788010" y="16510"/>
                  </a:cubicBezTo>
                  <a:cubicBezTo>
                    <a:pt x="3806399" y="17780"/>
                    <a:pt x="3815289" y="20320"/>
                    <a:pt x="3825449" y="21590"/>
                  </a:cubicBezTo>
                  <a:close/>
                  <a:moveTo>
                    <a:pt x="3835609" y="1459016"/>
                  </a:moveTo>
                  <a:cubicBezTo>
                    <a:pt x="3836879" y="1442506"/>
                    <a:pt x="3838149" y="1429806"/>
                    <a:pt x="3838149" y="1417106"/>
                  </a:cubicBezTo>
                  <a:cubicBezTo>
                    <a:pt x="3836879" y="1355141"/>
                    <a:pt x="3835609" y="1297860"/>
                    <a:pt x="3835609" y="1236257"/>
                  </a:cubicBezTo>
                  <a:cubicBezTo>
                    <a:pt x="3835609" y="1208157"/>
                    <a:pt x="3838149" y="1180057"/>
                    <a:pt x="3836879" y="1151957"/>
                  </a:cubicBezTo>
                  <a:cubicBezTo>
                    <a:pt x="3836879" y="1126019"/>
                    <a:pt x="3835609" y="1099000"/>
                    <a:pt x="3834339" y="1073061"/>
                  </a:cubicBezTo>
                  <a:cubicBezTo>
                    <a:pt x="3829259" y="1033073"/>
                    <a:pt x="3817829" y="205207"/>
                    <a:pt x="3817829" y="165218"/>
                  </a:cubicBezTo>
                  <a:cubicBezTo>
                    <a:pt x="3815289" y="131715"/>
                    <a:pt x="3812749" y="97130"/>
                    <a:pt x="3810209" y="63500"/>
                  </a:cubicBezTo>
                  <a:cubicBezTo>
                    <a:pt x="3808939" y="44450"/>
                    <a:pt x="3807669" y="43180"/>
                    <a:pt x="3779097" y="41910"/>
                  </a:cubicBezTo>
                  <a:cubicBezTo>
                    <a:pt x="3770183" y="41910"/>
                    <a:pt x="3764240" y="41910"/>
                    <a:pt x="3755326" y="40640"/>
                  </a:cubicBezTo>
                  <a:cubicBezTo>
                    <a:pt x="3681044" y="36830"/>
                    <a:pt x="3603790" y="31750"/>
                    <a:pt x="3529507" y="30480"/>
                  </a:cubicBezTo>
                  <a:cubicBezTo>
                    <a:pt x="3348258" y="26670"/>
                    <a:pt x="3164037" y="25400"/>
                    <a:pt x="2982787" y="22860"/>
                  </a:cubicBezTo>
                  <a:cubicBezTo>
                    <a:pt x="2956045" y="22860"/>
                    <a:pt x="2926332" y="22860"/>
                    <a:pt x="2899591" y="22860"/>
                  </a:cubicBezTo>
                  <a:cubicBezTo>
                    <a:pt x="2855021" y="22860"/>
                    <a:pt x="2810451" y="22860"/>
                    <a:pt x="2768853" y="22860"/>
                  </a:cubicBezTo>
                  <a:cubicBezTo>
                    <a:pt x="2673771" y="22860"/>
                    <a:pt x="2578690" y="22860"/>
                    <a:pt x="2486579" y="24130"/>
                  </a:cubicBezTo>
                  <a:cubicBezTo>
                    <a:pt x="2406354" y="25400"/>
                    <a:pt x="1054410" y="29210"/>
                    <a:pt x="974185" y="29210"/>
                  </a:cubicBezTo>
                  <a:cubicBezTo>
                    <a:pt x="843448" y="29210"/>
                    <a:pt x="712710" y="26670"/>
                    <a:pt x="581973" y="33020"/>
                  </a:cubicBezTo>
                  <a:cubicBezTo>
                    <a:pt x="513633" y="36830"/>
                    <a:pt x="448264" y="36830"/>
                    <a:pt x="382896" y="38100"/>
                  </a:cubicBezTo>
                  <a:cubicBezTo>
                    <a:pt x="269986" y="41910"/>
                    <a:pt x="157076" y="45720"/>
                    <a:pt x="49530" y="50800"/>
                  </a:cubicBezTo>
                  <a:cubicBezTo>
                    <a:pt x="36830" y="50800"/>
                    <a:pt x="34290" y="53340"/>
                    <a:pt x="33020" y="67949"/>
                  </a:cubicBezTo>
                  <a:cubicBezTo>
                    <a:pt x="31750" y="87403"/>
                    <a:pt x="31750" y="106857"/>
                    <a:pt x="30480" y="126311"/>
                  </a:cubicBezTo>
                  <a:cubicBezTo>
                    <a:pt x="29210" y="158734"/>
                    <a:pt x="26670" y="190076"/>
                    <a:pt x="25400" y="222499"/>
                  </a:cubicBezTo>
                  <a:cubicBezTo>
                    <a:pt x="20320" y="257083"/>
                    <a:pt x="26670" y="1102242"/>
                    <a:pt x="29210" y="1136826"/>
                  </a:cubicBezTo>
                  <a:cubicBezTo>
                    <a:pt x="29210" y="1173572"/>
                    <a:pt x="29210" y="1211399"/>
                    <a:pt x="30480" y="1248145"/>
                  </a:cubicBezTo>
                  <a:cubicBezTo>
                    <a:pt x="30480" y="1275164"/>
                    <a:pt x="33020" y="1302183"/>
                    <a:pt x="33020" y="1329203"/>
                  </a:cubicBezTo>
                  <a:cubicBezTo>
                    <a:pt x="33020" y="1358383"/>
                    <a:pt x="33020" y="1387564"/>
                    <a:pt x="31750" y="1417106"/>
                  </a:cubicBezTo>
                  <a:cubicBezTo>
                    <a:pt x="31750" y="1420916"/>
                    <a:pt x="31750" y="1423456"/>
                    <a:pt x="31750" y="1427266"/>
                  </a:cubicBezTo>
                  <a:cubicBezTo>
                    <a:pt x="31750" y="1437426"/>
                    <a:pt x="35560" y="1441236"/>
                    <a:pt x="44450" y="1441236"/>
                  </a:cubicBezTo>
                  <a:cubicBezTo>
                    <a:pt x="70909" y="1441236"/>
                    <a:pt x="112507" y="1442506"/>
                    <a:pt x="151134" y="1442506"/>
                  </a:cubicBezTo>
                  <a:cubicBezTo>
                    <a:pt x="207589" y="1442506"/>
                    <a:pt x="267015" y="1439966"/>
                    <a:pt x="323469" y="1442506"/>
                  </a:cubicBezTo>
                  <a:cubicBezTo>
                    <a:pt x="415580" y="1446316"/>
                    <a:pt x="507690" y="1448856"/>
                    <a:pt x="599801" y="1447586"/>
                  </a:cubicBezTo>
                  <a:cubicBezTo>
                    <a:pt x="659227" y="1446316"/>
                    <a:pt x="715682" y="1448856"/>
                    <a:pt x="775108" y="1448856"/>
                  </a:cubicBezTo>
                  <a:cubicBezTo>
                    <a:pt x="861276" y="1448856"/>
                    <a:pt x="947443" y="1447586"/>
                    <a:pt x="1033611" y="1448856"/>
                  </a:cubicBezTo>
                  <a:cubicBezTo>
                    <a:pt x="1161377" y="1450126"/>
                    <a:pt x="2563833" y="1439966"/>
                    <a:pt x="2694571" y="1442506"/>
                  </a:cubicBezTo>
                  <a:cubicBezTo>
                    <a:pt x="2751025" y="1443776"/>
                    <a:pt x="2807480" y="1445046"/>
                    <a:pt x="2860964" y="1445046"/>
                  </a:cubicBezTo>
                  <a:cubicBezTo>
                    <a:pt x="2959017" y="1447586"/>
                    <a:pt x="3054098" y="1443776"/>
                    <a:pt x="3152152" y="1447586"/>
                  </a:cubicBezTo>
                  <a:cubicBezTo>
                    <a:pt x="3232377" y="1450126"/>
                    <a:pt x="3312602" y="1450126"/>
                    <a:pt x="3392827" y="1452666"/>
                  </a:cubicBezTo>
                  <a:cubicBezTo>
                    <a:pt x="3511679" y="1456476"/>
                    <a:pt x="3630532" y="1459016"/>
                    <a:pt x="3749384" y="1460286"/>
                  </a:cubicBezTo>
                  <a:cubicBezTo>
                    <a:pt x="3793953" y="1460286"/>
                    <a:pt x="3815289" y="1459016"/>
                    <a:pt x="3835609" y="1459016"/>
                  </a:cubicBezTo>
                  <a:close/>
                </a:path>
              </a:pathLst>
            </a:custGeom>
            <a:grpFill/>
            <a:ln w="57150">
              <a:solidFill>
                <a:srgbClr val="139F4E"/>
              </a:solidFill>
            </a:ln>
          </p:spPr>
        </p:sp>
      </p:grpSp>
      <p:sp>
        <p:nvSpPr>
          <p:cNvPr id="11" name="TextBox 10">
            <a:extLst>
              <a:ext uri="{FF2B5EF4-FFF2-40B4-BE49-F238E27FC236}">
                <a16:creationId xmlns:a16="http://schemas.microsoft.com/office/drawing/2014/main" id="{6CE131E2-C244-4153-8F1C-A79857C5C615}"/>
              </a:ext>
            </a:extLst>
          </p:cNvPr>
          <p:cNvSpPr txBox="1"/>
          <p:nvPr/>
        </p:nvSpPr>
        <p:spPr>
          <a:xfrm>
            <a:off x="3601869" y="1941967"/>
            <a:ext cx="8347026" cy="707886"/>
          </a:xfrm>
          <a:prstGeom prst="rect">
            <a:avLst/>
          </a:prstGeom>
          <a:noFill/>
        </p:spPr>
        <p:txBody>
          <a:bodyPr wrap="square" rtlCol="0">
            <a:spAutoFit/>
          </a:bodyPr>
          <a:lstStyle/>
          <a:p>
            <a:r>
              <a:rPr lang="en-US" sz="4000" b="1" dirty="0" err="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Hướng</a:t>
            </a:r>
            <a:r>
              <a:rPr lang="en-US" sz="4000" b="1" dirty="0">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 </a:t>
            </a:r>
            <a:r>
              <a:rPr lang="en-US" sz="4000" b="1" err="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dẫn</a:t>
            </a:r>
            <a:r>
              <a:rPr lang="en-US" sz="4000" b="1">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rPr>
              <a:t> giọng đọc</a:t>
            </a:r>
            <a:endParaRPr lang="en-US" sz="4000" b="1" dirty="0">
              <a:effectLst>
                <a:outerShdw blurRad="38100" dist="38100" dir="2700000" algn="tl">
                  <a:srgbClr val="000000">
                    <a:alpha val="43137"/>
                  </a:srgbClr>
                </a:outerShdw>
              </a:effectLst>
              <a:latin typeface="Times New Roman" pitchFamily="18" charset="0"/>
              <a:ea typeface="Barlow Condensed" panose="00000506000000000000" charset="0"/>
              <a:cs typeface="Times New Roman" pitchFamily="18" charset="0"/>
            </a:endParaRPr>
          </a:p>
        </p:txBody>
      </p:sp>
      <p:sp>
        <p:nvSpPr>
          <p:cNvPr id="12" name="TextBox 11">
            <a:extLst>
              <a:ext uri="{FF2B5EF4-FFF2-40B4-BE49-F238E27FC236}">
                <a16:creationId xmlns:a16="http://schemas.microsoft.com/office/drawing/2014/main" id="{4E3F0145-4709-4CE7-965A-8373108E09DB}"/>
              </a:ext>
            </a:extLst>
          </p:cNvPr>
          <p:cNvSpPr txBox="1"/>
          <p:nvPr/>
        </p:nvSpPr>
        <p:spPr>
          <a:xfrm>
            <a:off x="1005918" y="2453593"/>
            <a:ext cx="9992282" cy="4536819"/>
          </a:xfrm>
          <a:prstGeom prst="rect">
            <a:avLst/>
          </a:prstGeom>
          <a:noFill/>
        </p:spPr>
        <p:txBody>
          <a:bodyPr wrap="square">
            <a:spAutoFit/>
          </a:bodyPr>
          <a:lstStyle/>
          <a:p>
            <a:pPr marL="457200" indent="-457200">
              <a:lnSpc>
                <a:spcPct val="150000"/>
              </a:lnSpc>
              <a:buFontTx/>
              <a:buChar char="-"/>
            </a:pPr>
            <a:r>
              <a:rPr lang="en-US" sz="2800" b="1">
                <a:solidFill>
                  <a:schemeClr val="accent5">
                    <a:lumMod val="25000"/>
                  </a:schemeClr>
                </a:solidFill>
                <a:ea typeface="Arial-Rounded" panose="020B0500000000000000" pitchFamily="34" charset="0"/>
                <a:cs typeface="Arial-Rounded" panose="020B0500000000000000" pitchFamily="34" charset="0"/>
              </a:rPr>
              <a:t>Đọc trôi chảy, diễn cảm đoạn 3: nhấn giọng ở các từ ngữ để thể hiện được sự tự nhiên , điềm đạm của nhân vật.</a:t>
            </a:r>
          </a:p>
          <a:p>
            <a:pPr marL="457200" indent="-457200">
              <a:lnSpc>
                <a:spcPct val="150000"/>
              </a:lnSpc>
              <a:buFontTx/>
              <a:buChar char="-"/>
            </a:pPr>
            <a:r>
              <a:rPr lang="en-US" sz="2800" b="1">
                <a:solidFill>
                  <a:schemeClr val="accent5">
                    <a:lumMod val="25000"/>
                  </a:schemeClr>
                </a:solidFill>
                <a:ea typeface="Arial-Rounded" panose="020B0500000000000000" pitchFamily="34" charset="0"/>
                <a:cs typeface="Arial-Rounded" panose="020B0500000000000000" pitchFamily="34" charset="0"/>
              </a:rPr>
              <a:t>Nhấn mạnh</a:t>
            </a:r>
            <a:r>
              <a:rPr lang="en-US" sz="2800" b="1">
                <a:ea typeface="Arial-Rounded" panose="020B0500000000000000" pitchFamily="34" charset="0"/>
                <a:cs typeface="Arial-Rounded" panose="020B0500000000000000" pitchFamily="34" charset="0"/>
              </a:rPr>
              <a:t>: Đọc đúng lời ông cụ - câu kết : hạ giọng, ngưng một chút trước từ </a:t>
            </a:r>
            <a:r>
              <a:rPr lang="en-US" sz="2800" b="1">
                <a:solidFill>
                  <a:srgbClr val="C00000"/>
                </a:solidFill>
                <a:ea typeface="Arial-Rounded" panose="020B0500000000000000" pitchFamily="34" charset="0"/>
                <a:cs typeface="Arial-Rounded" panose="020B0500000000000000" pitchFamily="34" charset="0"/>
              </a:rPr>
              <a:t>vở</a:t>
            </a:r>
            <a:r>
              <a:rPr lang="en-US" sz="2800" b="1">
                <a:solidFill>
                  <a:srgbClr val="002060"/>
                </a:solidFill>
                <a:ea typeface="Arial-Rounded" panose="020B0500000000000000" pitchFamily="34" charset="0"/>
                <a:cs typeface="Arial-Rounded" panose="020B0500000000000000" pitchFamily="34" charset="0"/>
              </a:rPr>
              <a:t> </a:t>
            </a:r>
            <a:r>
              <a:rPr lang="en-US" sz="2800" b="1">
                <a:ea typeface="Arial-Rounded" panose="020B0500000000000000" pitchFamily="34" charset="0"/>
                <a:cs typeface="Arial-Rounded" panose="020B0500000000000000" pitchFamily="34" charset="0"/>
              </a:rPr>
              <a:t>và nhấn giọng cụm từ </a:t>
            </a:r>
            <a:r>
              <a:rPr lang="en-US" sz="2800" b="1">
                <a:solidFill>
                  <a:srgbClr val="C00000"/>
                </a:solidFill>
                <a:ea typeface="Arial-Rounded" panose="020B0500000000000000" pitchFamily="34" charset="0"/>
                <a:cs typeface="Arial-Rounded" panose="020B0500000000000000" pitchFamily="34" charset="0"/>
              </a:rPr>
              <a:t>Những tên cướp </a:t>
            </a:r>
            <a:r>
              <a:rPr lang="en-US" sz="2800" b="1">
                <a:ea typeface="Arial-Rounded" panose="020B0500000000000000" pitchFamily="34" charset="0"/>
                <a:cs typeface="Arial-Rounded" panose="020B0500000000000000" pitchFamily="34" charset="0"/>
              </a:rPr>
              <a:t>thể hiện rõ ngụ ý hóm hỉnh, sâu cay.</a:t>
            </a:r>
          </a:p>
          <a:p>
            <a:pPr marL="457200" indent="-457200">
              <a:lnSpc>
                <a:spcPct val="150000"/>
              </a:lnSpc>
              <a:buFontTx/>
              <a:buChar char="-"/>
            </a:pPr>
            <a:endParaRPr lang="en-US" sz="2800" b="1">
              <a:solidFill>
                <a:schemeClr val="accent5">
                  <a:lumMod val="25000"/>
                </a:schemeClr>
              </a:solidFill>
              <a:ea typeface="Arial-Rounded" panose="020B0500000000000000" pitchFamily="34" charset="0"/>
              <a:cs typeface="Arial-Rounded" panose="020B0500000000000000" pitchFamily="34" charset="0"/>
            </a:endParaRPr>
          </a:p>
          <a:p>
            <a:pPr marL="457200" indent="-457200">
              <a:lnSpc>
                <a:spcPct val="150000"/>
              </a:lnSpc>
              <a:buFontTx/>
              <a:buChar char="-"/>
            </a:pPr>
            <a:endParaRPr lang="en-US" sz="2800" b="1" dirty="0">
              <a:solidFill>
                <a:srgbClr val="FF0000"/>
              </a:solidFill>
              <a:ea typeface="Arial-Rounded" panose="020B0500000000000000" pitchFamily="34" charset="0"/>
              <a:cs typeface="Arial-Rounded" panose="020B0500000000000000" pitchFamily="34" charset="0"/>
            </a:endParaRPr>
          </a:p>
        </p:txBody>
      </p:sp>
      <p:pic>
        <p:nvPicPr>
          <p:cNvPr id="13" name="图片 21">
            <a:extLst>
              <a:ext uri="{FF2B5EF4-FFF2-40B4-BE49-F238E27FC236}">
                <a16:creationId xmlns:a16="http://schemas.microsoft.com/office/drawing/2014/main" id="{C27BE566-4238-43D5-9988-B0DBE61403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flipH="1">
            <a:off x="-250389" y="5480263"/>
            <a:ext cx="3565090" cy="1397992"/>
          </a:xfrm>
          <a:prstGeom prst="rect">
            <a:avLst/>
          </a:prstGeom>
        </p:spPr>
      </p:pic>
      <p:pic>
        <p:nvPicPr>
          <p:cNvPr id="14" name="图片 21">
            <a:extLst>
              <a:ext uri="{FF2B5EF4-FFF2-40B4-BE49-F238E27FC236}">
                <a16:creationId xmlns:a16="http://schemas.microsoft.com/office/drawing/2014/main" id="{939F775C-9B6B-45C8-92E2-EE2FDDFEC6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a:off x="8877300" y="5480263"/>
            <a:ext cx="3565090" cy="1397992"/>
          </a:xfrm>
          <a:prstGeom prst="rect">
            <a:avLst/>
          </a:prstGeom>
        </p:spPr>
      </p:pic>
    </p:spTree>
    <p:extLst>
      <p:ext uri="{BB962C8B-B14F-4D97-AF65-F5344CB8AC3E}">
        <p14:creationId xmlns:p14="http://schemas.microsoft.com/office/powerpoint/2010/main" val="10982745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2F168-9348-49C1-8403-FA9FFA0FCCB6}"/>
              </a:ext>
            </a:extLst>
          </p:cNvPr>
          <p:cNvPicPr>
            <a:picLocks noChangeAspect="1"/>
          </p:cNvPicPr>
          <p:nvPr/>
        </p:nvPicPr>
        <p:blipFill>
          <a:blip r:embed="rId2"/>
          <a:stretch>
            <a:fillRect/>
          </a:stretch>
        </p:blipFill>
        <p:spPr>
          <a:xfrm flipH="1">
            <a:off x="0" y="1390"/>
            <a:ext cx="12192000" cy="6855220"/>
          </a:xfrm>
          <a:prstGeom prst="rect">
            <a:avLst/>
          </a:prstGeom>
        </p:spPr>
      </p:pic>
      <p:sp>
        <p:nvSpPr>
          <p:cNvPr id="7" name="Rectangle: Rounded Corners 6">
            <a:extLst>
              <a:ext uri="{FF2B5EF4-FFF2-40B4-BE49-F238E27FC236}">
                <a16:creationId xmlns:a16="http://schemas.microsoft.com/office/drawing/2014/main" id="{2E6DA4E8-7380-4DA0-8576-C9141AAD0C4E}"/>
              </a:ext>
            </a:extLst>
          </p:cNvPr>
          <p:cNvSpPr/>
          <p:nvPr/>
        </p:nvSpPr>
        <p:spPr>
          <a:xfrm>
            <a:off x="468429" y="692921"/>
            <a:ext cx="11255142" cy="5679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7423B4D-F817-4899-B0F2-8494664DE788}"/>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5" name="Rectangle 4">
            <a:extLst>
              <a:ext uri="{FF2B5EF4-FFF2-40B4-BE49-F238E27FC236}">
                <a16:creationId xmlns:a16="http://schemas.microsoft.com/office/drawing/2014/main" id="{95E8520B-2C77-470C-8C79-74C5E9461F6C}"/>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
        <p:nvSpPr>
          <p:cNvPr id="6" name="Rectangle 5">
            <a:extLst>
              <a:ext uri="{FF2B5EF4-FFF2-40B4-BE49-F238E27FC236}">
                <a16:creationId xmlns:a16="http://schemas.microsoft.com/office/drawing/2014/main" id="{73E80D16-22CD-4B8E-AC9C-15720833474C}"/>
              </a:ext>
            </a:extLst>
          </p:cNvPr>
          <p:cNvSpPr/>
          <p:nvPr/>
        </p:nvSpPr>
        <p:spPr>
          <a:xfrm>
            <a:off x="673768" y="1798786"/>
            <a:ext cx="10844463" cy="4093428"/>
          </a:xfrm>
          <a:prstGeom prst="rect">
            <a:avLst/>
          </a:prstGeom>
          <a:solidFill>
            <a:srgbClr val="FFFFFF"/>
          </a:solidFill>
        </p:spPr>
        <p:txBody>
          <a:bodyPr wrap="square">
            <a:spAutoFit/>
          </a:bodyPr>
          <a:lstStyle/>
          <a:p>
            <a:pPr lvl="1" algn="just"/>
            <a:r>
              <a:rPr lang="vi-VN" sz="2600" b="1">
                <a:latin typeface="Calibri" panose="020F0502020204030204" pitchFamily="34" charset="0"/>
                <a:ea typeface="Arial-Rounded" panose="020B0500000000000000" pitchFamily="34" charset="0"/>
                <a:cs typeface="Calibri" panose="020F0502020204030204" pitchFamily="34" charset="0"/>
              </a:rPr>
              <a:t>Nhận thấy vẻ ngạc nhiên của tên sĩ quan, ông già nói tiếp:</a:t>
            </a:r>
          </a:p>
          <a:p>
            <a:pPr algn="just"/>
            <a:r>
              <a:rPr lang="en-US" sz="2600" b="1">
                <a:latin typeface="Calibri" panose="020F0502020204030204" pitchFamily="34" charset="0"/>
                <a:ea typeface="Arial-Rounded" panose="020B0500000000000000" pitchFamily="34" charset="0"/>
                <a:cs typeface="Calibri" panose="020F0502020204030204" pitchFamily="34" charset="0"/>
              </a:rPr>
              <a:t>	- </a:t>
            </a:r>
            <a:r>
              <a:rPr lang="vi-VN" sz="2600" b="1">
                <a:latin typeface="Calibri" panose="020F0502020204030204" pitchFamily="34" charset="0"/>
                <a:ea typeface="Arial-Rounded" panose="020B0500000000000000" pitchFamily="34" charset="0"/>
                <a:cs typeface="Calibri" panose="020F0502020204030204" pitchFamily="34" charset="0"/>
              </a:rPr>
              <a:t>Ngài thử xem Si-le đã dành những tác phẩm của mình cho ai nào? Nhà văn đã viết Vin- hem Ten cho người Thụy Sĩ, Nàng dâu ở Mét-xi-na cho người </a:t>
            </a:r>
            <a:endParaRPr lang="en-US" sz="2600" b="1">
              <a:latin typeface="Calibri" panose="020F0502020204030204" pitchFamily="34" charset="0"/>
              <a:ea typeface="Arial-Rounded" panose="020B0500000000000000" pitchFamily="34" charset="0"/>
              <a:cs typeface="Calibri" panose="020F0502020204030204" pitchFamily="34" charset="0"/>
            </a:endParaRPr>
          </a:p>
          <a:p>
            <a:pPr algn="just"/>
            <a:r>
              <a:rPr lang="vi-VN" sz="2600" b="1">
                <a:latin typeface="Calibri" panose="020F0502020204030204" pitchFamily="34" charset="0"/>
                <a:ea typeface="Arial-Rounded" panose="020B0500000000000000" pitchFamily="34" charset="0"/>
                <a:cs typeface="Calibri" panose="020F0502020204030204" pitchFamily="34" charset="0"/>
              </a:rPr>
              <a:t>I-ta-li-a, Cô gái Oóc –lê –ăng cho người Pháp,…</a:t>
            </a:r>
          </a:p>
          <a:p>
            <a:pPr algn="just"/>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Càng nghe nói, tên sĩ quan phát xít càng ngây mặt ra. Cuối cùng, hắn hỏi:</a:t>
            </a:r>
          </a:p>
          <a:p>
            <a:pPr algn="just"/>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 Chẳng l</a:t>
            </a:r>
            <a:r>
              <a:rPr lang="en-US" sz="2600" b="1">
                <a:latin typeface="Calibri" panose="020F0502020204030204" pitchFamily="34" charset="0"/>
                <a:ea typeface="Arial-Rounded" panose="020B0500000000000000" pitchFamily="34" charset="0"/>
                <a:cs typeface="Calibri" panose="020F0502020204030204" pitchFamily="34" charset="0"/>
              </a:rPr>
              <a:t>ẽ</a:t>
            </a:r>
            <a:r>
              <a:rPr lang="vi-VN" sz="2600" b="1">
                <a:latin typeface="Calibri" panose="020F0502020204030204" pitchFamily="34" charset="0"/>
                <a:ea typeface="Arial-Rounded" panose="020B0500000000000000" pitchFamily="34" charset="0"/>
                <a:cs typeface="Calibri" panose="020F0502020204030204" pitchFamily="34" charset="0"/>
              </a:rPr>
              <a:t> Si-le không viết gì cho chúng tôi hay sao?</a:t>
            </a:r>
          </a:p>
          <a:p>
            <a:pPr algn="just"/>
            <a:r>
              <a:rPr lang="vi-VN" sz="2600" b="1">
                <a:latin typeface="Calibri" panose="020F0502020204030204" pitchFamily="34" charset="0"/>
                <a:ea typeface="Arial-Rounded" panose="020B0500000000000000" pitchFamily="34" charset="0"/>
                <a:cs typeface="Calibri" panose="020F0502020204030204" pitchFamily="34" charset="0"/>
              </a:rPr>
              <a:t>      Ông già mỉm cười trả lời:</a:t>
            </a:r>
          </a:p>
          <a:p>
            <a:pPr algn="just"/>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 Có chứ. Si-le đã dành cho các ngài vở Những tên cướp!</a:t>
            </a:r>
          </a:p>
          <a:p>
            <a:pPr algn="just"/>
            <a:r>
              <a:rPr lang="vi-VN" sz="2600" b="1">
                <a:latin typeface="Calibri" panose="020F0502020204030204" pitchFamily="34" charset="0"/>
                <a:ea typeface="Arial-Rounded" panose="020B0500000000000000" pitchFamily="34" charset="0"/>
                <a:cs typeface="Calibri" panose="020F0502020204030204" pitchFamily="34" charset="0"/>
              </a:rPr>
              <a:t>							</a:t>
            </a:r>
          </a:p>
          <a:p>
            <a:pPr algn="just"/>
            <a:r>
              <a:rPr lang="vi-VN" sz="2600" b="1">
                <a:latin typeface="Calibri" panose="020F0502020204030204" pitchFamily="34" charset="0"/>
                <a:ea typeface="Arial-Rounded" panose="020B0500000000000000" pitchFamily="34" charset="0"/>
                <a:cs typeface="Calibri" panose="020F0502020204030204" pitchFamily="34" charset="0"/>
              </a:rPr>
              <a:t>							</a:t>
            </a:r>
            <a:r>
              <a:rPr lang="en-US" sz="2600" b="1">
                <a:latin typeface="Calibri" panose="020F0502020204030204" pitchFamily="34" charset="0"/>
                <a:ea typeface="Arial-Rounded" panose="020B0500000000000000" pitchFamily="34" charset="0"/>
                <a:cs typeface="Calibri" panose="020F0502020204030204" pitchFamily="34" charset="0"/>
              </a:rPr>
              <a:t>							</a:t>
            </a:r>
            <a:r>
              <a:rPr lang="vi-VN" sz="2600" b="1">
                <a:latin typeface="Calibri" panose="020F0502020204030204" pitchFamily="34" charset="0"/>
                <a:ea typeface="Arial-Rounded" panose="020B0500000000000000" pitchFamily="34" charset="0"/>
                <a:cs typeface="Calibri" panose="020F0502020204030204" pitchFamily="34" charset="0"/>
              </a:rPr>
              <a:t>Nguyễn Đình Chính sưu tầm</a:t>
            </a:r>
            <a:endParaRPr lang="en-US" sz="2600" b="1" dirty="0">
              <a:latin typeface="Calibri" panose="020F0502020204030204" pitchFamily="34" charset="0"/>
              <a:ea typeface="Arial-Rounded" panose="020B0500000000000000" pitchFamily="34" charset="0"/>
              <a:cs typeface="Calibri" panose="020F0502020204030204" pitchFamily="34" charset="0"/>
            </a:endParaRPr>
          </a:p>
        </p:txBody>
      </p:sp>
      <p:pic>
        <p:nvPicPr>
          <p:cNvPr id="8" name="图片 15">
            <a:extLst>
              <a:ext uri="{FF2B5EF4-FFF2-40B4-BE49-F238E27FC236}">
                <a16:creationId xmlns:a16="http://schemas.microsoft.com/office/drawing/2014/main" id="{56D23D81-28D0-454A-B456-B1E469B70E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flipH="1">
            <a:off x="-168100" y="5527869"/>
            <a:ext cx="3469565" cy="1354392"/>
          </a:xfrm>
          <a:prstGeom prst="rect">
            <a:avLst/>
          </a:prstGeom>
        </p:spPr>
      </p:pic>
    </p:spTree>
    <p:extLst>
      <p:ext uri="{BB962C8B-B14F-4D97-AF65-F5344CB8AC3E}">
        <p14:creationId xmlns:p14="http://schemas.microsoft.com/office/powerpoint/2010/main" val="28442487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8F8F8"/>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7DF14CB-5CE5-4BAD-9809-970C8A98D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4" name="组合 13">
            <a:extLst>
              <a:ext uri="{FF2B5EF4-FFF2-40B4-BE49-F238E27FC236}">
                <a16:creationId xmlns:a16="http://schemas.microsoft.com/office/drawing/2014/main" id="{E8C2F0F1-A9DB-48DB-8141-C77E591C2969}"/>
              </a:ext>
            </a:extLst>
          </p:cNvPr>
          <p:cNvGrpSpPr/>
          <p:nvPr/>
        </p:nvGrpSpPr>
        <p:grpSpPr>
          <a:xfrm>
            <a:off x="361988" y="291743"/>
            <a:ext cx="11468024" cy="6155355"/>
            <a:chOff x="361988" y="349617"/>
            <a:chExt cx="11468024" cy="6155355"/>
          </a:xfrm>
        </p:grpSpPr>
        <p:sp>
          <p:nvSpPr>
            <p:cNvPr id="13" name="矩形 12">
              <a:extLst>
                <a:ext uri="{FF2B5EF4-FFF2-40B4-BE49-F238E27FC236}">
                  <a16:creationId xmlns:a16="http://schemas.microsoft.com/office/drawing/2014/main" id="{6CED04D5-C3D4-4B3C-9546-46A876E05C25}"/>
                </a:ext>
              </a:extLst>
            </p:cNvPr>
            <p:cNvSpPr/>
            <p:nvPr/>
          </p:nvSpPr>
          <p:spPr>
            <a:xfrm>
              <a:off x="361988" y="1228707"/>
              <a:ext cx="11432615" cy="5276265"/>
            </a:xfrm>
            <a:prstGeom prst="rect">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11BC613E-63D3-44B9-B598-96740EA2712C}"/>
                </a:ext>
              </a:extLst>
            </p:cNvPr>
            <p:cNvGrpSpPr/>
            <p:nvPr/>
          </p:nvGrpSpPr>
          <p:grpSpPr>
            <a:xfrm>
              <a:off x="361988" y="349617"/>
              <a:ext cx="11468024" cy="1062071"/>
              <a:chOff x="361988" y="361191"/>
              <a:chExt cx="11468024" cy="1062071"/>
            </a:xfrm>
          </p:grpSpPr>
          <p:sp>
            <p:nvSpPr>
              <p:cNvPr id="4" name="矩形: 圆角 3">
                <a:extLst>
                  <a:ext uri="{FF2B5EF4-FFF2-40B4-BE49-F238E27FC236}">
                    <a16:creationId xmlns:a16="http://schemas.microsoft.com/office/drawing/2014/main" id="{4564F6DD-B934-48A1-8201-633F778CBF9B}"/>
                  </a:ext>
                </a:extLst>
              </p:cNvPr>
              <p:cNvSpPr/>
              <p:nvPr/>
            </p:nvSpPr>
            <p:spPr>
              <a:xfrm>
                <a:off x="361988" y="604684"/>
                <a:ext cx="11468024" cy="818578"/>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C54728CF-6AF1-48F3-AA6D-BF6C32486767}"/>
                  </a:ext>
                </a:extLst>
              </p:cNvPr>
              <p:cNvSpPr/>
              <p:nvPr/>
            </p:nvSpPr>
            <p:spPr>
              <a:xfrm>
                <a:off x="1308881"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8FD34AB5-B37A-43E7-8D3F-42EC63626C86}"/>
                  </a:ext>
                </a:extLst>
              </p:cNvPr>
              <p:cNvSpPr/>
              <p:nvPr/>
            </p:nvSpPr>
            <p:spPr>
              <a:xfrm>
                <a:off x="2659990"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BDB10FE-33CA-471E-BEBC-26C1309BD63D}"/>
                  </a:ext>
                </a:extLst>
              </p:cNvPr>
              <p:cNvSpPr/>
              <p:nvPr/>
            </p:nvSpPr>
            <p:spPr>
              <a:xfrm>
                <a:off x="4011099"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4FE41329-9084-4A28-AC45-2A9A8827EA28}"/>
                  </a:ext>
                </a:extLst>
              </p:cNvPr>
              <p:cNvSpPr/>
              <p:nvPr/>
            </p:nvSpPr>
            <p:spPr>
              <a:xfrm>
                <a:off x="5362208"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C0228424-68A6-40EA-8F9F-2AD61A2E34FA}"/>
                  </a:ext>
                </a:extLst>
              </p:cNvPr>
              <p:cNvSpPr/>
              <p:nvPr/>
            </p:nvSpPr>
            <p:spPr>
              <a:xfrm>
                <a:off x="8064426"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63B303CA-D7FB-4F02-81DD-E4D854110842}"/>
                  </a:ext>
                </a:extLst>
              </p:cNvPr>
              <p:cNvSpPr/>
              <p:nvPr/>
            </p:nvSpPr>
            <p:spPr>
              <a:xfrm>
                <a:off x="6713317"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37C35B12-C11A-4602-988B-0D75F7DFA5C5}"/>
                  </a:ext>
                </a:extLst>
              </p:cNvPr>
              <p:cNvSpPr/>
              <p:nvPr/>
            </p:nvSpPr>
            <p:spPr>
              <a:xfrm>
                <a:off x="9415535"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B77D0813-35EE-4575-B029-2555366B4AB1}"/>
                  </a:ext>
                </a:extLst>
              </p:cNvPr>
              <p:cNvSpPr/>
              <p:nvPr/>
            </p:nvSpPr>
            <p:spPr>
              <a:xfrm>
                <a:off x="10766642"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0" name="图片 19">
            <a:extLst>
              <a:ext uri="{FF2B5EF4-FFF2-40B4-BE49-F238E27FC236}">
                <a16:creationId xmlns:a16="http://schemas.microsoft.com/office/drawing/2014/main" id="{EEA9EBA2-295A-46D6-A162-333F00DB37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2650081" y="1487502"/>
            <a:ext cx="1376901" cy="867819"/>
          </a:xfrm>
          <a:prstGeom prst="rect">
            <a:avLst/>
          </a:prstGeom>
        </p:spPr>
      </p:pic>
      <p:pic>
        <p:nvPicPr>
          <p:cNvPr id="21" name="图片 20">
            <a:extLst>
              <a:ext uri="{FF2B5EF4-FFF2-40B4-BE49-F238E27FC236}">
                <a16:creationId xmlns:a16="http://schemas.microsoft.com/office/drawing/2014/main" id="{DCA3E05C-EC06-4EDE-A73D-E45756378A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805" t="37695" r="4702" b="53695"/>
          <a:stretch/>
        </p:blipFill>
        <p:spPr>
          <a:xfrm>
            <a:off x="9108542" y="1239856"/>
            <a:ext cx="1376901" cy="867819"/>
          </a:xfrm>
          <a:prstGeom prst="rect">
            <a:avLst/>
          </a:prstGeom>
        </p:spPr>
      </p:pic>
      <p:pic>
        <p:nvPicPr>
          <p:cNvPr id="22" name="图片 21">
            <a:extLst>
              <a:ext uri="{FF2B5EF4-FFF2-40B4-BE49-F238E27FC236}">
                <a16:creationId xmlns:a16="http://schemas.microsoft.com/office/drawing/2014/main" id="{F3C7C4F4-6614-4613-8185-1929FF6739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1" t="71037" r="529" b="3042"/>
          <a:stretch/>
        </p:blipFill>
        <p:spPr>
          <a:xfrm>
            <a:off x="-57348" y="4913150"/>
            <a:ext cx="5011313" cy="1965105"/>
          </a:xfrm>
          <a:prstGeom prst="rect">
            <a:avLst/>
          </a:prstGeom>
        </p:spPr>
      </p:pic>
      <p:pic>
        <p:nvPicPr>
          <p:cNvPr id="23" name="图片 22">
            <a:extLst>
              <a:ext uri="{FF2B5EF4-FFF2-40B4-BE49-F238E27FC236}">
                <a16:creationId xmlns:a16="http://schemas.microsoft.com/office/drawing/2014/main" id="{CE0BED66-3AFC-46DF-9BB9-951402EE69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31" t="71037" r="529" b="3042"/>
          <a:stretch/>
        </p:blipFill>
        <p:spPr>
          <a:xfrm>
            <a:off x="4225223" y="5089370"/>
            <a:ext cx="4556667" cy="1778758"/>
          </a:xfrm>
          <a:prstGeom prst="rect">
            <a:avLst/>
          </a:prstGeom>
        </p:spPr>
      </p:pic>
      <p:pic>
        <p:nvPicPr>
          <p:cNvPr id="24" name="图片 23">
            <a:extLst>
              <a:ext uri="{FF2B5EF4-FFF2-40B4-BE49-F238E27FC236}">
                <a16:creationId xmlns:a16="http://schemas.microsoft.com/office/drawing/2014/main" id="{B3973819-275B-415E-936B-F5344168D9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4" t="41607" r="74503" b="49783"/>
          <a:stretch/>
        </p:blipFill>
        <p:spPr>
          <a:xfrm>
            <a:off x="9700529" y="1560002"/>
            <a:ext cx="2346350" cy="1478833"/>
          </a:xfrm>
          <a:prstGeom prst="rect">
            <a:avLst/>
          </a:prstGeom>
        </p:spPr>
      </p:pic>
      <p:pic>
        <p:nvPicPr>
          <p:cNvPr id="25" name="图片 24">
            <a:extLst>
              <a:ext uri="{FF2B5EF4-FFF2-40B4-BE49-F238E27FC236}">
                <a16:creationId xmlns:a16="http://schemas.microsoft.com/office/drawing/2014/main" id="{8CDB282A-E4C6-48ED-A767-3F22113066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31" t="71037" r="14311" b="3042"/>
          <a:stretch/>
        </p:blipFill>
        <p:spPr>
          <a:xfrm>
            <a:off x="8278551" y="5079243"/>
            <a:ext cx="3913450" cy="1778758"/>
          </a:xfrm>
          <a:prstGeom prst="rect">
            <a:avLst/>
          </a:prstGeom>
        </p:spPr>
      </p:pic>
      <p:pic>
        <p:nvPicPr>
          <p:cNvPr id="28" name="图片 27">
            <a:extLst>
              <a:ext uri="{FF2B5EF4-FFF2-40B4-BE49-F238E27FC236}">
                <a16:creationId xmlns:a16="http://schemas.microsoft.com/office/drawing/2014/main" id="{C3A6BE9B-C7DA-4D62-B835-488962A4A06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4" t="41607" r="74503" b="49783"/>
          <a:stretch/>
        </p:blipFill>
        <p:spPr>
          <a:xfrm>
            <a:off x="10930169" y="4055203"/>
            <a:ext cx="1623819" cy="1023444"/>
          </a:xfrm>
          <a:prstGeom prst="rect">
            <a:avLst/>
          </a:prstGeom>
        </p:spPr>
      </p:pic>
      <p:pic>
        <p:nvPicPr>
          <p:cNvPr id="29" name="图片 28">
            <a:extLst>
              <a:ext uri="{FF2B5EF4-FFF2-40B4-BE49-F238E27FC236}">
                <a16:creationId xmlns:a16="http://schemas.microsoft.com/office/drawing/2014/main" id="{ADFE223F-C9CE-4803-8490-E7BDE4C3058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04" t="41607" r="74503" b="49783"/>
          <a:stretch/>
        </p:blipFill>
        <p:spPr>
          <a:xfrm>
            <a:off x="326579" y="3032213"/>
            <a:ext cx="830151" cy="523220"/>
          </a:xfrm>
          <a:prstGeom prst="rect">
            <a:avLst/>
          </a:prstGeom>
        </p:spPr>
      </p:pic>
      <p:sp>
        <p:nvSpPr>
          <p:cNvPr id="32" name="TextBox 31">
            <a:extLst>
              <a:ext uri="{FF2B5EF4-FFF2-40B4-BE49-F238E27FC236}">
                <a16:creationId xmlns:a16="http://schemas.microsoft.com/office/drawing/2014/main" id="{6CC6F60A-0180-4B8A-9982-311659DB00A4}"/>
              </a:ext>
            </a:extLst>
          </p:cNvPr>
          <p:cNvSpPr txBox="1"/>
          <p:nvPr/>
        </p:nvSpPr>
        <p:spPr>
          <a:xfrm>
            <a:off x="1010181" y="2540121"/>
            <a:ext cx="10197682" cy="2018694"/>
          </a:xfrm>
          <a:prstGeom prst="rect">
            <a:avLst/>
          </a:prstGeom>
          <a:noFill/>
        </p:spPr>
        <p:txBody>
          <a:bodyPr wrap="square">
            <a:spAutoFit/>
          </a:bodyPr>
          <a:lstStyle/>
          <a:p>
            <a:pPr marL="0" indent="119063" algn="just">
              <a:lnSpc>
                <a:spcPct val="150000"/>
              </a:lnSpc>
              <a:buFont typeface="Arial" panose="020B0604020202020204" pitchFamily="34" charset="0"/>
              <a:buNone/>
            </a:pPr>
            <a:r>
              <a:rPr lang="en-US" altLang="en-US" sz="4400" b="1">
                <a:cs typeface="Arial" panose="020B0604020202020204" pitchFamily="34" charset="0"/>
              </a:rPr>
              <a:t>+ Luyện đọc và nắm nội dung bài đọc.</a:t>
            </a:r>
          </a:p>
          <a:p>
            <a:pPr marL="0" indent="119063" algn="just">
              <a:lnSpc>
                <a:spcPct val="150000"/>
              </a:lnSpc>
              <a:buFont typeface="Arial" panose="020B0604020202020204" pitchFamily="34" charset="0"/>
              <a:buNone/>
            </a:pPr>
            <a:r>
              <a:rPr lang="en-US" altLang="en-US" sz="4400" b="1">
                <a:cs typeface="Arial" panose="020B0604020202020204" pitchFamily="34" charset="0"/>
              </a:rPr>
              <a:t>+ Chuẩn bị bài mới : Những người bạn tốt</a:t>
            </a:r>
            <a:endParaRPr lang="en-US" sz="4400"/>
          </a:p>
        </p:txBody>
      </p:sp>
      <p:pic>
        <p:nvPicPr>
          <p:cNvPr id="33" name="图片 14">
            <a:extLst>
              <a:ext uri="{FF2B5EF4-FFF2-40B4-BE49-F238E27FC236}">
                <a16:creationId xmlns:a16="http://schemas.microsoft.com/office/drawing/2014/main" id="{17F1A5DA-3ECA-42CA-A010-D52D987237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889" y="246680"/>
            <a:ext cx="2534514" cy="2309772"/>
          </a:xfrm>
          <a:prstGeom prst="rect">
            <a:avLst/>
          </a:prstGeom>
        </p:spPr>
      </p:pic>
      <p:sp>
        <p:nvSpPr>
          <p:cNvPr id="37" name="TextBox 36">
            <a:extLst>
              <a:ext uri="{FF2B5EF4-FFF2-40B4-BE49-F238E27FC236}">
                <a16:creationId xmlns:a16="http://schemas.microsoft.com/office/drawing/2014/main" id="{A7C11F92-0B86-46D5-AA7C-2B967ECC79AA}"/>
              </a:ext>
            </a:extLst>
          </p:cNvPr>
          <p:cNvSpPr txBox="1"/>
          <p:nvPr/>
        </p:nvSpPr>
        <p:spPr>
          <a:xfrm>
            <a:off x="4992496" y="969446"/>
            <a:ext cx="6588760" cy="1785104"/>
          </a:xfrm>
          <a:prstGeom prst="rect">
            <a:avLst/>
          </a:prstGeom>
          <a:noFill/>
        </p:spPr>
        <p:txBody>
          <a:bodyPr wrap="square">
            <a:spAutoFit/>
          </a:bodyPr>
          <a:lstStyle/>
          <a:p>
            <a:pPr>
              <a:lnSpc>
                <a:spcPct val="150000"/>
              </a:lnSpc>
            </a:pPr>
            <a:r>
              <a:rPr lang="en-US" sz="5400" b="1" u="sng" spc="50">
                <a:ln w="9525" cmpd="sng">
                  <a:solidFill>
                    <a:srgbClr val="0070C0"/>
                  </a:solidFill>
                  <a:prstDash val="solid"/>
                </a:ln>
                <a:solidFill>
                  <a:srgbClr val="0070C0"/>
                </a:solidFill>
                <a:effectLst>
                  <a:glow rad="38100">
                    <a:srgbClr val="4472C4">
                      <a:alpha val="40000"/>
                    </a:srgbClr>
                  </a:glow>
                  <a:outerShdw blurRad="38100" dist="38100" dir="2700000" algn="tl">
                    <a:srgbClr val="000000">
                      <a:alpha val="43137"/>
                    </a:srgbClr>
                  </a:outerShdw>
                </a:effectLst>
                <a:latin typeface="HP001 5 hàng" panose="020B0603050302020204" pitchFamily="34" charset="0"/>
                <a:cs typeface="Arial" panose="020B0604020202020204" pitchFamily="34" charset="0"/>
              </a:rPr>
              <a:t>Dặn dò</a:t>
            </a:r>
            <a:r>
              <a:rPr lang="en-US" sz="8000" b="1" spc="50">
                <a:ln w="9525" cmpd="sng">
                  <a:solidFill>
                    <a:srgbClr val="0070C0"/>
                  </a:solidFill>
                  <a:prstDash val="solid"/>
                </a:ln>
                <a:solidFill>
                  <a:srgbClr val="0070C0"/>
                </a:solidFill>
                <a:effectLst>
                  <a:glow rad="38100">
                    <a:srgbClr val="4472C4">
                      <a:alpha val="40000"/>
                    </a:srgbClr>
                  </a:glow>
                </a:effectLst>
                <a:latin typeface="HP001 5 hàng" panose="020B0603050302020204" pitchFamily="34" charset="0"/>
                <a:cs typeface="Arial" panose="020B0604020202020204" pitchFamily="34" charset="0"/>
              </a:rPr>
              <a:t>:</a:t>
            </a:r>
            <a:endParaRPr lang="en-US" sz="6000" b="1" spc="50" dirty="0">
              <a:ln w="9525" cmpd="sng">
                <a:solidFill>
                  <a:srgbClr val="0070C0"/>
                </a:solidFill>
                <a:prstDash val="solid"/>
              </a:ln>
              <a:solidFill>
                <a:srgbClr val="0070C0"/>
              </a:solidFill>
              <a:effectLst>
                <a:glow rad="38100">
                  <a:srgbClr val="4472C4">
                    <a:alpha val="40000"/>
                  </a:srgbClr>
                </a:glow>
              </a:effectLst>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143812659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randombar(horizontal)">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68F3C2-DE5D-45E0-84FD-BF8AEEEE4D4C}"/>
              </a:ext>
            </a:extLst>
          </p:cNvPr>
          <p:cNvPicPr>
            <a:picLocks noChangeAspect="1"/>
          </p:cNvPicPr>
          <p:nvPr/>
        </p:nvPicPr>
        <p:blipFill>
          <a:blip r:embed="rId2"/>
          <a:stretch>
            <a:fillRect/>
          </a:stretch>
        </p:blipFill>
        <p:spPr>
          <a:xfrm flipH="1">
            <a:off x="0" y="1390"/>
            <a:ext cx="12192000" cy="6855220"/>
          </a:xfrm>
          <a:prstGeom prst="rect">
            <a:avLst/>
          </a:prstGeom>
        </p:spPr>
      </p:pic>
      <p:grpSp>
        <p:nvGrpSpPr>
          <p:cNvPr id="4" name="组合 8">
            <a:extLst>
              <a:ext uri="{FF2B5EF4-FFF2-40B4-BE49-F238E27FC236}">
                <a16:creationId xmlns:a16="http://schemas.microsoft.com/office/drawing/2014/main" id="{2E2C63E8-8898-4504-BB61-2EEFAF45BDDD}"/>
              </a:ext>
            </a:extLst>
          </p:cNvPr>
          <p:cNvGrpSpPr/>
          <p:nvPr/>
        </p:nvGrpSpPr>
        <p:grpSpPr>
          <a:xfrm>
            <a:off x="1633138" y="-197334"/>
            <a:ext cx="10032554" cy="1478833"/>
            <a:chOff x="-649585" y="355239"/>
            <a:chExt cx="10032554" cy="1478833"/>
          </a:xfrm>
        </p:grpSpPr>
        <p:pic>
          <p:nvPicPr>
            <p:cNvPr id="5" name="图片 6">
              <a:extLst>
                <a:ext uri="{FF2B5EF4-FFF2-40B4-BE49-F238E27FC236}">
                  <a16:creationId xmlns:a16="http://schemas.microsoft.com/office/drawing/2014/main" id="{E5D77EDA-ABF4-4B77-AC91-F7F88FB40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4" t="41607" r="74503" b="49783"/>
            <a:stretch/>
          </p:blipFill>
          <p:spPr>
            <a:xfrm>
              <a:off x="7036619" y="355239"/>
              <a:ext cx="2346350" cy="1478833"/>
            </a:xfrm>
            <a:prstGeom prst="rect">
              <a:avLst/>
            </a:prstGeom>
          </p:spPr>
        </p:pic>
        <p:pic>
          <p:nvPicPr>
            <p:cNvPr id="6" name="图片 7">
              <a:extLst>
                <a:ext uri="{FF2B5EF4-FFF2-40B4-BE49-F238E27FC236}">
                  <a16:creationId xmlns:a16="http://schemas.microsoft.com/office/drawing/2014/main" id="{4934C033-0727-4863-836A-4BE0EBAFE2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649585" y="848714"/>
              <a:ext cx="1315024" cy="828820"/>
            </a:xfrm>
            <a:prstGeom prst="rect">
              <a:avLst/>
            </a:prstGeom>
          </p:spPr>
        </p:pic>
      </p:grpSp>
      <p:sp>
        <p:nvSpPr>
          <p:cNvPr id="7" name="Rectangle: Rounded Corners 6">
            <a:extLst>
              <a:ext uri="{FF2B5EF4-FFF2-40B4-BE49-F238E27FC236}">
                <a16:creationId xmlns:a16="http://schemas.microsoft.com/office/drawing/2014/main" id="{31DE5020-4B76-4645-84B4-0CFB8682370E}"/>
              </a:ext>
            </a:extLst>
          </p:cNvPr>
          <p:cNvSpPr/>
          <p:nvPr/>
        </p:nvSpPr>
        <p:spPr>
          <a:xfrm>
            <a:off x="3322320" y="182657"/>
            <a:ext cx="5324663" cy="951248"/>
          </a:xfrm>
          <a:prstGeom prst="roundRect">
            <a:avLst/>
          </a:prstGeom>
          <a:solidFill>
            <a:srgbClr val="139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latin typeface="UTM Futura Extra" panose="02040603050506020204" pitchFamily="18" charset="0"/>
              </a:rPr>
              <a:t>KHỞI ĐỘNG</a:t>
            </a:r>
          </a:p>
        </p:txBody>
      </p:sp>
      <p:sp>
        <p:nvSpPr>
          <p:cNvPr id="8" name="Thought Bubble: Cloud 7">
            <a:extLst>
              <a:ext uri="{FF2B5EF4-FFF2-40B4-BE49-F238E27FC236}">
                <a16:creationId xmlns:a16="http://schemas.microsoft.com/office/drawing/2014/main" id="{11F4F53B-94F0-45F8-B253-CB65C9CC011A}"/>
              </a:ext>
            </a:extLst>
          </p:cNvPr>
          <p:cNvSpPr/>
          <p:nvPr/>
        </p:nvSpPr>
        <p:spPr>
          <a:xfrm>
            <a:off x="1077187" y="1315172"/>
            <a:ext cx="7112000" cy="2984500"/>
          </a:xfrm>
          <a:prstGeom prst="cloudCallout">
            <a:avLst>
              <a:gd name="adj1" fmla="val 59381"/>
              <a:gd name="adj2" fmla="val 42330"/>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BF6859-8F81-4A1B-BEE4-1C7A746C9402}"/>
              </a:ext>
            </a:extLst>
          </p:cNvPr>
          <p:cNvSpPr txBox="1"/>
          <p:nvPr/>
        </p:nvSpPr>
        <p:spPr>
          <a:xfrm>
            <a:off x="1727200" y="1530149"/>
            <a:ext cx="5979111" cy="2554545"/>
          </a:xfrm>
          <a:prstGeom prst="rect">
            <a:avLst/>
          </a:prstGeom>
          <a:noFill/>
        </p:spPr>
        <p:txBody>
          <a:bodyPr wrap="square">
            <a:spAutoFit/>
          </a:bodyPr>
          <a:lstStyle/>
          <a:p>
            <a:pPr algn="ctr"/>
            <a:r>
              <a:rPr lang="vi-VN" altLang="en-US" sz="4000" b="1" i="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Nội dung: </a:t>
            </a:r>
            <a:r>
              <a:rPr lang="vi-VN"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Phản đối chế độ phân biệt chủng tộc, ca ngợi cuộc đấu tranh của người da đen ở Nam Phi.</a:t>
            </a:r>
            <a:endParaRPr lang="en-US" sz="400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9C2D049-A4BA-4508-8B63-27A936F79B6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254" b="100000" l="42383" r="100000">
                        <a14:foregroundMark x1="58301" y1="26563" x2="79590" y2="46191"/>
                        <a14:foregroundMark x1="77246" y1="26758" x2="63867" y2="49512"/>
                        <a14:foregroundMark x1="61230" y1="38281" x2="66797" y2="45020"/>
                        <a14:foregroundMark x1="73047" y1="35840" x2="78613" y2="42090"/>
                        <a14:foregroundMark x1="51465" y1="49707" x2="54688" y2="56641"/>
                        <a14:foregroundMark x1="55371" y1="58496" x2="59180" y2="62891"/>
                        <a14:foregroundMark x1="77734" y1="57129" x2="85742" y2="63281"/>
                        <a14:foregroundMark x1="65332" y1="78906" x2="70117" y2="95703"/>
                        <a14:foregroundMark x1="74609" y1="84668" x2="80762" y2="94629"/>
                        <a14:foregroundMark x1="79883" y1="95117" x2="83496" y2="94141"/>
                        <a14:foregroundMark x1="65332" y1="87109" x2="68066" y2="95313"/>
                        <a14:foregroundMark x1="67969" y1="96094" x2="69043" y2="97070"/>
                        <a14:foregroundMark x1="69141" y1="97070" x2="71875" y2="97168"/>
                        <a14:foregroundMark x1="70410" y1="87012" x2="72461" y2="96387"/>
                        <a14:foregroundMark x1="72656" y1="96191" x2="72656" y2="97168"/>
                        <a14:foregroundMark x1="74902" y1="90527" x2="80078" y2="95703"/>
                        <a14:foregroundMark x1="66406" y1="91602" x2="68652" y2="96484"/>
                        <a14:foregroundMark x1="67480" y1="94141" x2="68262" y2="95996"/>
                        <a14:foregroundMark x1="67578" y1="94824" x2="68164" y2="96484"/>
                        <a14:foregroundMark x1="71582" y1="86328" x2="75098" y2="90332"/>
                        <a14:foregroundMark x1="78809" y1="86621" x2="82910" y2="93652"/>
                        <a14:foregroundMark x1="79297" y1="95313" x2="83789" y2="94238"/>
                        <a14:foregroundMark x1="80371" y1="95605" x2="82324" y2="94629"/>
                        <a14:foregroundMark x1="81445" y1="95313" x2="84375" y2="93945"/>
                        <a14:foregroundMark x1="82520" y1="83203" x2="79102" y2="85938"/>
                        <a14:backgroundMark x1="48633" y1="86621" x2="60645" y2="99512"/>
                        <a14:backgroundMark x1="73633" y1="90723" x2="75391" y2="98633"/>
                        <a14:backgroundMark x1="86230" y1="88379" x2="98145" y2="99609"/>
                        <a14:backgroundMark x1="59766" y1="89746" x2="63672" y2="98633"/>
                        <a14:backgroundMark x1="61719" y1="86426" x2="68066" y2="98730"/>
                        <a14:backgroundMark x1="70898" y1="86621" x2="74609" y2="92578"/>
                        <a14:backgroundMark x1="71094" y1="88672" x2="72754" y2="92578"/>
                        <a14:backgroundMark x1="71191" y1="87109" x2="71875" y2="89551"/>
                        <a14:backgroundMark x1="70801" y1="87305" x2="71484" y2="89746"/>
                        <a14:backgroundMark x1="74609" y1="93066" x2="81641" y2="99316"/>
                        <a14:backgroundMark x1="81738" y1="86816" x2="93359" y2="97949"/>
                        <a14:backgroundMark x1="79492" y1="86328" x2="83398" y2="89258"/>
                        <a14:backgroundMark x1="70801" y1="86426" x2="72266" y2="88477"/>
                        <a14:backgroundMark x1="71094" y1="85938" x2="71973" y2="87207"/>
                        <a14:backgroundMark x1="80176" y1="85840" x2="80176" y2="85840"/>
                      </a14:backgroundRemoval>
                    </a14:imgEffect>
                    <a14:imgEffect>
                      <a14:saturation sat="300000"/>
                    </a14:imgEffect>
                  </a14:imgLayer>
                </a14:imgProps>
              </a:ext>
              <a:ext uri="{28A0092B-C50C-407E-A947-70E740481C1C}">
                <a14:useLocalDpi xmlns:a14="http://schemas.microsoft.com/office/drawing/2010/main" val="0"/>
              </a:ext>
            </a:extLst>
          </a:blip>
          <a:srcRect l="47379" t="4814" r="-1236" b="1408"/>
          <a:stretch/>
        </p:blipFill>
        <p:spPr>
          <a:xfrm>
            <a:off x="9067800" y="1653222"/>
            <a:ext cx="2773178" cy="4828721"/>
          </a:xfrm>
          <a:prstGeom prst="rect">
            <a:avLst/>
          </a:prstGeom>
        </p:spPr>
      </p:pic>
    </p:spTree>
    <p:extLst>
      <p:ext uri="{BB962C8B-B14F-4D97-AF65-F5344CB8AC3E}">
        <p14:creationId xmlns:p14="http://schemas.microsoft.com/office/powerpoint/2010/main" val="134538087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D49DDF3-6D34-4F77-A5A8-BD07584B9EF4}"/>
              </a:ext>
            </a:extLst>
          </p:cNvPr>
          <p:cNvGrpSpPr/>
          <p:nvPr/>
        </p:nvGrpSpPr>
        <p:grpSpPr>
          <a:xfrm>
            <a:off x="1633138" y="-197334"/>
            <a:ext cx="10032554" cy="1478833"/>
            <a:chOff x="-649585" y="355239"/>
            <a:chExt cx="10032554" cy="1478833"/>
          </a:xfrm>
        </p:grpSpPr>
        <p:pic>
          <p:nvPicPr>
            <p:cNvPr id="7" name="图片 6">
              <a:extLst>
                <a:ext uri="{FF2B5EF4-FFF2-40B4-BE49-F238E27FC236}">
                  <a16:creationId xmlns:a16="http://schemas.microsoft.com/office/drawing/2014/main" id="{60796A53-7C14-46B5-9033-16290B240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4" t="41607" r="74503" b="49783"/>
            <a:stretch/>
          </p:blipFill>
          <p:spPr>
            <a:xfrm>
              <a:off x="7036619" y="355239"/>
              <a:ext cx="2346350" cy="1478833"/>
            </a:xfrm>
            <a:prstGeom prst="rect">
              <a:avLst/>
            </a:prstGeom>
          </p:spPr>
        </p:pic>
        <p:pic>
          <p:nvPicPr>
            <p:cNvPr id="8" name="图片 7">
              <a:extLst>
                <a:ext uri="{FF2B5EF4-FFF2-40B4-BE49-F238E27FC236}">
                  <a16:creationId xmlns:a16="http://schemas.microsoft.com/office/drawing/2014/main" id="{83A0B42F-87FB-4AAF-9892-A71BE7041B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649585" y="848714"/>
              <a:ext cx="1315024" cy="828820"/>
            </a:xfrm>
            <a:prstGeom prst="rect">
              <a:avLst/>
            </a:prstGeom>
          </p:spPr>
        </p:pic>
      </p:grpSp>
      <p:sp>
        <p:nvSpPr>
          <p:cNvPr id="10" name="Rectangle: Rounded Corners 9">
            <a:extLst>
              <a:ext uri="{FF2B5EF4-FFF2-40B4-BE49-F238E27FC236}">
                <a16:creationId xmlns:a16="http://schemas.microsoft.com/office/drawing/2014/main" id="{30FDE550-4D28-4FC9-8E8A-3BCC9421DFE9}"/>
              </a:ext>
            </a:extLst>
          </p:cNvPr>
          <p:cNvSpPr/>
          <p:nvPr/>
        </p:nvSpPr>
        <p:spPr>
          <a:xfrm>
            <a:off x="3322320" y="182657"/>
            <a:ext cx="5324663" cy="951248"/>
          </a:xfrm>
          <a:prstGeom prst="roundRect">
            <a:avLst/>
          </a:prstGeom>
          <a:solidFill>
            <a:srgbClr val="139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latin typeface="UTM Futura Extra" panose="02040603050506020204" pitchFamily="18" charset="0"/>
              </a:rPr>
              <a:t>KHỞI ĐỘNG</a:t>
            </a:r>
          </a:p>
        </p:txBody>
      </p:sp>
      <p:sp>
        <p:nvSpPr>
          <p:cNvPr id="12" name="Thought Bubble: Cloud 11">
            <a:extLst>
              <a:ext uri="{FF2B5EF4-FFF2-40B4-BE49-F238E27FC236}">
                <a16:creationId xmlns:a16="http://schemas.microsoft.com/office/drawing/2014/main" id="{0A429D02-C15F-4231-8518-084DAED4CB99}"/>
              </a:ext>
            </a:extLst>
          </p:cNvPr>
          <p:cNvSpPr/>
          <p:nvPr/>
        </p:nvSpPr>
        <p:spPr>
          <a:xfrm>
            <a:off x="3696499" y="1243399"/>
            <a:ext cx="7112000" cy="2984500"/>
          </a:xfrm>
          <a:prstGeom prst="cloudCallout">
            <a:avLst>
              <a:gd name="adj1" fmla="val -65476"/>
              <a:gd name="adj2" fmla="val 34841"/>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C313617-3731-4B8C-AA96-99426B799FBA}"/>
              </a:ext>
            </a:extLst>
          </p:cNvPr>
          <p:cNvSpPr txBox="1"/>
          <p:nvPr/>
        </p:nvSpPr>
        <p:spPr>
          <a:xfrm>
            <a:off x="3767620" y="1752736"/>
            <a:ext cx="7111999" cy="1938992"/>
          </a:xfrm>
          <a:prstGeom prst="rect">
            <a:avLst/>
          </a:prstGeom>
          <a:noFill/>
        </p:spPr>
        <p:txBody>
          <a:bodyPr wrap="square">
            <a:spAutoFit/>
          </a:bodyPr>
          <a:lstStyle/>
          <a:p>
            <a:pPr algn="ctr"/>
            <a:r>
              <a:rPr lang="vi-VN"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Vì sao cuộc đấu tranh chống chế độ A-pác-thai được đông đảo mọi người trên thế giới ủng </a:t>
            </a:r>
            <a:r>
              <a:rPr lang="en-US"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hộ ?</a:t>
            </a:r>
            <a:endParaRPr lang="en-US" sz="400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E4A15C4-DFBC-4BA2-A318-6FC9697A0D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48" b="100000" l="391" r="47168">
                        <a14:foregroundMark x1="18750" y1="28418" x2="34277" y2="39844"/>
                        <a14:foregroundMark x1="32715" y1="26563" x2="31152" y2="43359"/>
                        <a14:foregroundMark x1="34473" y1="20898" x2="18652" y2="46777"/>
                        <a14:foregroundMark x1="12695" y1="33008" x2="34180" y2="44141"/>
                        <a14:foregroundMark x1="33398" y1="30371" x2="37988" y2="38965"/>
                        <a14:foregroundMark x1="15625" y1="59668" x2="25000" y2="63379"/>
                        <a14:foregroundMark x1="31836" y1="54980" x2="35938" y2="60156"/>
                        <a14:foregroundMark x1="34863" y1="93945" x2="36523" y2="93652"/>
                        <a14:foregroundMark x1="19824" y1="94336" x2="20508" y2="95703"/>
                        <a14:foregroundMark x1="35352" y1="94922" x2="37305" y2="94922"/>
                        <a14:foregroundMark x1="31641" y1="93164" x2="31641" y2="93164"/>
                        <a14:foregroundMark x1="32129" y1="93164" x2="33203" y2="94336"/>
                        <a14:foregroundMark x1="33301" y1="94434" x2="34766" y2="95313"/>
                        <a14:foregroundMark x1="35352" y1="95313" x2="37305" y2="95215"/>
                        <a14:foregroundMark x1="37695" y1="92676" x2="39160" y2="93652"/>
                        <a14:foregroundMark x1="17383" y1="88281" x2="18066" y2="93457"/>
                        <a14:foregroundMark x1="18066" y1="94141" x2="17285" y2="95508"/>
                        <a14:foregroundMark x1="17285" y1="95605" x2="20410" y2="95898"/>
                        <a14:foregroundMark x1="20801" y1="95801" x2="22754" y2="95215"/>
                        <a14:foregroundMark x1="23633" y1="92676" x2="22852" y2="94922"/>
                        <a14:foregroundMark x1="36328" y1="87109" x2="36914" y2="92676"/>
                        <a14:foregroundMark x1="36719" y1="89160" x2="37305" y2="92090"/>
                        <a14:foregroundMark x1="23730" y1="93164" x2="22656" y2="95020"/>
                        <a14:foregroundMark x1="23535" y1="94336" x2="23633" y2="94238"/>
                        <a14:foregroundMark x1="24707" y1="87109" x2="23535" y2="91602"/>
                        <a14:backgroundMark x1="16016" y1="86621" x2="16992" y2="93262"/>
                        <a14:backgroundMark x1="16406" y1="85840" x2="16895" y2="89941"/>
                        <a14:backgroundMark x1="26465" y1="81738" x2="26465" y2="87500"/>
                        <a14:backgroundMark x1="38281" y1="86328" x2="39063" y2="90918"/>
                        <a14:backgroundMark x1="37207" y1="87598" x2="38574" y2="91016"/>
                        <a14:backgroundMark x1="37598" y1="89355" x2="37793" y2="91211"/>
                        <a14:backgroundMark x1="25781" y1="83301" x2="26172" y2="85547"/>
                        <a14:backgroundMark x1="28223" y1="87207" x2="29102" y2="88965"/>
                        <a14:backgroundMark x1="26172" y1="80762" x2="26660" y2="82422"/>
                      </a14:backgroundRemoval>
                    </a14:imgEffect>
                    <a14:imgEffect>
                      <a14:saturation sat="300000"/>
                    </a14:imgEffect>
                  </a14:imgLayer>
                </a14:imgProps>
              </a:ext>
              <a:ext uri="{28A0092B-C50C-407E-A947-70E740481C1C}">
                <a14:useLocalDpi xmlns:a14="http://schemas.microsoft.com/office/drawing/2010/main" val="0"/>
              </a:ext>
            </a:extLst>
          </a:blip>
          <a:srcRect l="1174" t="7555" r="52272" b="-1333"/>
          <a:stretch/>
        </p:blipFill>
        <p:spPr>
          <a:xfrm>
            <a:off x="475013" y="2076712"/>
            <a:ext cx="2316250" cy="4665787"/>
          </a:xfrm>
          <a:prstGeom prst="rect">
            <a:avLst/>
          </a:prstGeom>
        </p:spPr>
      </p:pic>
    </p:spTree>
    <p:extLst>
      <p:ext uri="{BB962C8B-B14F-4D97-AF65-F5344CB8AC3E}">
        <p14:creationId xmlns:p14="http://schemas.microsoft.com/office/powerpoint/2010/main" val="29645534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68F3C2-DE5D-45E0-84FD-BF8AEEEE4D4C}"/>
              </a:ext>
            </a:extLst>
          </p:cNvPr>
          <p:cNvPicPr>
            <a:picLocks noChangeAspect="1"/>
          </p:cNvPicPr>
          <p:nvPr/>
        </p:nvPicPr>
        <p:blipFill>
          <a:blip r:embed="rId2"/>
          <a:stretch>
            <a:fillRect/>
          </a:stretch>
        </p:blipFill>
        <p:spPr>
          <a:xfrm flipH="1">
            <a:off x="0" y="1390"/>
            <a:ext cx="12192000" cy="6855220"/>
          </a:xfrm>
          <a:prstGeom prst="rect">
            <a:avLst/>
          </a:prstGeom>
        </p:spPr>
      </p:pic>
      <p:grpSp>
        <p:nvGrpSpPr>
          <p:cNvPr id="4" name="组合 8">
            <a:extLst>
              <a:ext uri="{FF2B5EF4-FFF2-40B4-BE49-F238E27FC236}">
                <a16:creationId xmlns:a16="http://schemas.microsoft.com/office/drawing/2014/main" id="{2E2C63E8-8898-4504-BB61-2EEFAF45BDDD}"/>
              </a:ext>
            </a:extLst>
          </p:cNvPr>
          <p:cNvGrpSpPr/>
          <p:nvPr/>
        </p:nvGrpSpPr>
        <p:grpSpPr>
          <a:xfrm>
            <a:off x="1633138" y="-197334"/>
            <a:ext cx="10032554" cy="1478833"/>
            <a:chOff x="-649585" y="355239"/>
            <a:chExt cx="10032554" cy="1478833"/>
          </a:xfrm>
        </p:grpSpPr>
        <p:pic>
          <p:nvPicPr>
            <p:cNvPr id="5" name="图片 6">
              <a:extLst>
                <a:ext uri="{FF2B5EF4-FFF2-40B4-BE49-F238E27FC236}">
                  <a16:creationId xmlns:a16="http://schemas.microsoft.com/office/drawing/2014/main" id="{E5D77EDA-ABF4-4B77-AC91-F7F88FB40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4" t="41607" r="74503" b="49783"/>
            <a:stretch/>
          </p:blipFill>
          <p:spPr>
            <a:xfrm>
              <a:off x="7036619" y="355239"/>
              <a:ext cx="2346350" cy="1478833"/>
            </a:xfrm>
            <a:prstGeom prst="rect">
              <a:avLst/>
            </a:prstGeom>
          </p:spPr>
        </p:pic>
        <p:pic>
          <p:nvPicPr>
            <p:cNvPr id="6" name="图片 7">
              <a:extLst>
                <a:ext uri="{FF2B5EF4-FFF2-40B4-BE49-F238E27FC236}">
                  <a16:creationId xmlns:a16="http://schemas.microsoft.com/office/drawing/2014/main" id="{4934C033-0727-4863-836A-4BE0EBAFE2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649585" y="848714"/>
              <a:ext cx="1315024" cy="828820"/>
            </a:xfrm>
            <a:prstGeom prst="rect">
              <a:avLst/>
            </a:prstGeom>
          </p:spPr>
        </p:pic>
      </p:grpSp>
      <p:sp>
        <p:nvSpPr>
          <p:cNvPr id="7" name="Rectangle: Rounded Corners 6">
            <a:extLst>
              <a:ext uri="{FF2B5EF4-FFF2-40B4-BE49-F238E27FC236}">
                <a16:creationId xmlns:a16="http://schemas.microsoft.com/office/drawing/2014/main" id="{31DE5020-4B76-4645-84B4-0CFB8682370E}"/>
              </a:ext>
            </a:extLst>
          </p:cNvPr>
          <p:cNvSpPr/>
          <p:nvPr/>
        </p:nvSpPr>
        <p:spPr>
          <a:xfrm>
            <a:off x="3322320" y="182657"/>
            <a:ext cx="5324663" cy="951248"/>
          </a:xfrm>
          <a:prstGeom prst="roundRect">
            <a:avLst/>
          </a:prstGeom>
          <a:solidFill>
            <a:srgbClr val="139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latin typeface="UTM Futura Extra" panose="02040603050506020204" pitchFamily="18" charset="0"/>
              </a:rPr>
              <a:t>KHỞI ĐỘNG</a:t>
            </a:r>
          </a:p>
        </p:txBody>
      </p:sp>
      <p:sp>
        <p:nvSpPr>
          <p:cNvPr id="8" name="Thought Bubble: Cloud 7">
            <a:extLst>
              <a:ext uri="{FF2B5EF4-FFF2-40B4-BE49-F238E27FC236}">
                <a16:creationId xmlns:a16="http://schemas.microsoft.com/office/drawing/2014/main" id="{11F4F53B-94F0-45F8-B253-CB65C9CC011A}"/>
              </a:ext>
            </a:extLst>
          </p:cNvPr>
          <p:cNvSpPr/>
          <p:nvPr/>
        </p:nvSpPr>
        <p:spPr>
          <a:xfrm>
            <a:off x="1077187" y="1315172"/>
            <a:ext cx="7112000" cy="3612428"/>
          </a:xfrm>
          <a:prstGeom prst="cloudCallout">
            <a:avLst>
              <a:gd name="adj1" fmla="val 61810"/>
              <a:gd name="adj2" fmla="val 35299"/>
            </a:avLst>
          </a:prstGeom>
          <a:solidFill>
            <a:srgbClr val="D7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BF6859-8F81-4A1B-BEE4-1C7A746C9402}"/>
              </a:ext>
            </a:extLst>
          </p:cNvPr>
          <p:cNvSpPr txBox="1"/>
          <p:nvPr/>
        </p:nvSpPr>
        <p:spPr>
          <a:xfrm>
            <a:off x="1219427" y="1428656"/>
            <a:ext cx="6827520" cy="3170099"/>
          </a:xfrm>
          <a:prstGeom prst="rect">
            <a:avLst/>
          </a:prstGeom>
          <a:noFill/>
        </p:spPr>
        <p:txBody>
          <a:bodyPr wrap="square">
            <a:spAutoFit/>
          </a:bodyPr>
          <a:lstStyle/>
          <a:p>
            <a:pPr algn="ctr"/>
            <a:r>
              <a:rPr lang="vi-VN"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Vì mọi người nhận thức được, dù khác màu da,</a:t>
            </a:r>
            <a:r>
              <a:rPr lang="en-US"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 </a:t>
            </a:r>
            <a:r>
              <a:rPr lang="vi-VN"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chủng tộc,</a:t>
            </a:r>
            <a:r>
              <a:rPr lang="en-US"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 </a:t>
            </a:r>
            <a:r>
              <a:rPr lang="vi-VN"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ngôn ngữ,</a:t>
            </a:r>
            <a:r>
              <a:rPr lang="en-US"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 … </a:t>
            </a:r>
            <a:r>
              <a:rPr lang="vi-VN"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nhưng chúng ta đều là con người, cần được</a:t>
            </a:r>
            <a:r>
              <a:rPr lang="en-US"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 sống </a:t>
            </a:r>
            <a:r>
              <a:rPr lang="vi-VN" altLang="en-US" sz="4000" b="1">
                <a:latin typeface="Calibri" panose="020F0502020204030204" pitchFamily="34" charset="0"/>
                <a:ea typeface="Arial-Rounded" panose="020B0500000000000000" pitchFamily="34" charset="0"/>
                <a:cs typeface="Calibri" panose="020F0502020204030204" pitchFamily="34" charset="0"/>
                <a:sym typeface="Wingdings 3" panose="05040102010807070707" pitchFamily="18" charset="2"/>
              </a:rPr>
              <a:t>bình đẳng và hạnh phúc.</a:t>
            </a:r>
            <a:endParaRPr lang="en-US" sz="400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38EC74F-2F84-4399-81A6-E5F1D0D994C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254" b="100000" l="42383" r="100000">
                        <a14:foregroundMark x1="58301" y1="26563" x2="79590" y2="46191"/>
                        <a14:foregroundMark x1="77246" y1="26758" x2="63867" y2="49512"/>
                        <a14:foregroundMark x1="61230" y1="38281" x2="66797" y2="45020"/>
                        <a14:foregroundMark x1="73047" y1="35840" x2="78613" y2="42090"/>
                        <a14:foregroundMark x1="51465" y1="49707" x2="54688" y2="56641"/>
                        <a14:foregroundMark x1="55371" y1="58496" x2="59180" y2="62891"/>
                        <a14:foregroundMark x1="77734" y1="57129" x2="85742" y2="63281"/>
                        <a14:foregroundMark x1="65332" y1="78906" x2="70117" y2="95703"/>
                        <a14:foregroundMark x1="74609" y1="84668" x2="80762" y2="94629"/>
                        <a14:foregroundMark x1="79883" y1="95117" x2="83496" y2="94141"/>
                        <a14:foregroundMark x1="65332" y1="87109" x2="68066" y2="95313"/>
                        <a14:foregroundMark x1="67969" y1="96094" x2="69043" y2="97070"/>
                        <a14:foregroundMark x1="69141" y1="97070" x2="71875" y2="97168"/>
                        <a14:foregroundMark x1="70410" y1="87012" x2="72461" y2="96387"/>
                        <a14:foregroundMark x1="72656" y1="96191" x2="72656" y2="97168"/>
                        <a14:foregroundMark x1="74902" y1="90527" x2="80078" y2="95703"/>
                        <a14:foregroundMark x1="66406" y1="91602" x2="68652" y2="96484"/>
                        <a14:foregroundMark x1="67480" y1="94141" x2="68262" y2="95996"/>
                        <a14:foregroundMark x1="67578" y1="94824" x2="68164" y2="96484"/>
                        <a14:foregroundMark x1="71582" y1="86328" x2="75098" y2="90332"/>
                        <a14:foregroundMark x1="78809" y1="86621" x2="82910" y2="93652"/>
                        <a14:foregroundMark x1="79297" y1="95313" x2="83789" y2="94238"/>
                        <a14:foregroundMark x1="80371" y1="95605" x2="82324" y2="94629"/>
                        <a14:foregroundMark x1="81445" y1="95313" x2="84375" y2="93945"/>
                        <a14:foregroundMark x1="82520" y1="83203" x2="79102" y2="85938"/>
                        <a14:backgroundMark x1="48633" y1="86621" x2="60645" y2="99512"/>
                        <a14:backgroundMark x1="73633" y1="90723" x2="75391" y2="98633"/>
                        <a14:backgroundMark x1="86230" y1="88379" x2="98145" y2="99609"/>
                        <a14:backgroundMark x1="59766" y1="89746" x2="63672" y2="98633"/>
                        <a14:backgroundMark x1="61719" y1="86426" x2="68066" y2="98730"/>
                        <a14:backgroundMark x1="70898" y1="86621" x2="74609" y2="92578"/>
                        <a14:backgroundMark x1="71094" y1="88672" x2="72754" y2="92578"/>
                        <a14:backgroundMark x1="71191" y1="87109" x2="71875" y2="89551"/>
                        <a14:backgroundMark x1="70801" y1="87305" x2="71484" y2="89746"/>
                        <a14:backgroundMark x1="74609" y1="93066" x2="81641" y2="99316"/>
                        <a14:backgroundMark x1="81738" y1="86816" x2="93359" y2="97949"/>
                        <a14:backgroundMark x1="79492" y1="86328" x2="83398" y2="89258"/>
                        <a14:backgroundMark x1="70801" y1="86426" x2="72266" y2="88477"/>
                        <a14:backgroundMark x1="71094" y1="85938" x2="71973" y2="87207"/>
                        <a14:backgroundMark x1="80176" y1="85840" x2="80176" y2="85840"/>
                      </a14:backgroundRemoval>
                    </a14:imgEffect>
                    <a14:imgEffect>
                      <a14:saturation sat="300000"/>
                    </a14:imgEffect>
                  </a14:imgLayer>
                </a14:imgProps>
              </a:ext>
              <a:ext uri="{28A0092B-C50C-407E-A947-70E740481C1C}">
                <a14:useLocalDpi xmlns:a14="http://schemas.microsoft.com/office/drawing/2010/main" val="0"/>
              </a:ext>
            </a:extLst>
          </a:blip>
          <a:srcRect l="47379" t="4814" r="-1236" b="1408"/>
          <a:stretch/>
        </p:blipFill>
        <p:spPr>
          <a:xfrm>
            <a:off x="9067800" y="1653222"/>
            <a:ext cx="2773178" cy="4828721"/>
          </a:xfrm>
          <a:prstGeom prst="rect">
            <a:avLst/>
          </a:prstGeom>
        </p:spPr>
      </p:pic>
    </p:spTree>
    <p:extLst>
      <p:ext uri="{BB962C8B-B14F-4D97-AF65-F5344CB8AC3E}">
        <p14:creationId xmlns:p14="http://schemas.microsoft.com/office/powerpoint/2010/main" val="29646697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C2F792A-0BF2-46C7-BB40-7EC6AE613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13" name="矩形: 圆顶角 12">
            <a:extLst>
              <a:ext uri="{FF2B5EF4-FFF2-40B4-BE49-F238E27FC236}">
                <a16:creationId xmlns:a16="http://schemas.microsoft.com/office/drawing/2014/main" id="{A4BA7F69-66DA-4B38-AC09-8359B9F421EF}"/>
              </a:ext>
            </a:extLst>
          </p:cNvPr>
          <p:cNvSpPr/>
          <p:nvPr/>
        </p:nvSpPr>
        <p:spPr>
          <a:xfrm rot="5400000">
            <a:off x="4408199" y="-2231576"/>
            <a:ext cx="3375602" cy="11321151"/>
          </a:xfrm>
          <a:prstGeom prst="round2SameRect">
            <a:avLst>
              <a:gd name="adj1" fmla="val 44276"/>
              <a:gd name="adj2" fmla="val 46030"/>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E2D3FE59-A997-4A6C-A18F-B840F249C6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1" t="71037" r="529" b="3042"/>
          <a:stretch/>
        </p:blipFill>
        <p:spPr>
          <a:xfrm>
            <a:off x="7652657" y="5005992"/>
            <a:ext cx="4744310" cy="1852007"/>
          </a:xfrm>
          <a:prstGeom prst="rect">
            <a:avLst/>
          </a:prstGeom>
        </p:spPr>
      </p:pic>
      <p:pic>
        <p:nvPicPr>
          <p:cNvPr id="15" name="图片 14">
            <a:extLst>
              <a:ext uri="{FF2B5EF4-FFF2-40B4-BE49-F238E27FC236}">
                <a16:creationId xmlns:a16="http://schemas.microsoft.com/office/drawing/2014/main" id="{46595F2E-0053-46B4-BFBC-8C6BF251E7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889" y="246680"/>
            <a:ext cx="2534514" cy="2309772"/>
          </a:xfrm>
          <a:prstGeom prst="rect">
            <a:avLst/>
          </a:prstGeom>
        </p:spPr>
      </p:pic>
      <p:pic>
        <p:nvPicPr>
          <p:cNvPr id="17" name="图片 16">
            <a:extLst>
              <a:ext uri="{FF2B5EF4-FFF2-40B4-BE49-F238E27FC236}">
                <a16:creationId xmlns:a16="http://schemas.microsoft.com/office/drawing/2014/main" id="{AE044449-805B-4F75-8926-637B4628E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4" t="41607" r="74503" b="49783"/>
          <a:stretch/>
        </p:blipFill>
        <p:spPr>
          <a:xfrm>
            <a:off x="9410226" y="1112591"/>
            <a:ext cx="2346350" cy="1478833"/>
          </a:xfrm>
          <a:prstGeom prst="rect">
            <a:avLst/>
          </a:prstGeom>
        </p:spPr>
      </p:pic>
      <p:pic>
        <p:nvPicPr>
          <p:cNvPr id="18" name="图片 17">
            <a:extLst>
              <a:ext uri="{FF2B5EF4-FFF2-40B4-BE49-F238E27FC236}">
                <a16:creationId xmlns:a16="http://schemas.microsoft.com/office/drawing/2014/main" id="{87F5A154-FA34-44C4-9678-D6C3076FEF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2145587" y="1402937"/>
            <a:ext cx="1403339" cy="884482"/>
          </a:xfrm>
          <a:prstGeom prst="rect">
            <a:avLst/>
          </a:prstGeom>
        </p:spPr>
      </p:pic>
      <p:pic>
        <p:nvPicPr>
          <p:cNvPr id="19" name="图片 18">
            <a:extLst>
              <a:ext uri="{FF2B5EF4-FFF2-40B4-BE49-F238E27FC236}">
                <a16:creationId xmlns:a16="http://schemas.microsoft.com/office/drawing/2014/main" id="{F1C2495A-6B1E-4A3A-BE3D-6D0E4AF58C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6793007" y="4563750"/>
            <a:ext cx="1403339" cy="884482"/>
          </a:xfrm>
          <a:prstGeom prst="rect">
            <a:avLst/>
          </a:prstGeom>
        </p:spPr>
      </p:pic>
      <p:pic>
        <p:nvPicPr>
          <p:cNvPr id="20" name="图片 19">
            <a:extLst>
              <a:ext uri="{FF2B5EF4-FFF2-40B4-BE49-F238E27FC236}">
                <a16:creationId xmlns:a16="http://schemas.microsoft.com/office/drawing/2014/main" id="{4E8876DE-3A54-4979-8DF5-BB2DACBA7E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805" t="37695" r="4702" b="53695"/>
          <a:stretch/>
        </p:blipFill>
        <p:spPr>
          <a:xfrm>
            <a:off x="7507895" y="1411269"/>
            <a:ext cx="1376901" cy="867819"/>
          </a:xfrm>
          <a:prstGeom prst="rect">
            <a:avLst/>
          </a:prstGeom>
        </p:spPr>
      </p:pic>
      <p:sp>
        <p:nvSpPr>
          <p:cNvPr id="3" name="Rectangle 2">
            <a:extLst>
              <a:ext uri="{FF2B5EF4-FFF2-40B4-BE49-F238E27FC236}">
                <a16:creationId xmlns:a16="http://schemas.microsoft.com/office/drawing/2014/main" id="{77D68AEF-7158-428A-8596-89A981EA2394}"/>
              </a:ext>
            </a:extLst>
          </p:cNvPr>
          <p:cNvSpPr/>
          <p:nvPr/>
        </p:nvSpPr>
        <p:spPr>
          <a:xfrm>
            <a:off x="4393450" y="503565"/>
            <a:ext cx="3405099" cy="923330"/>
          </a:xfrm>
          <a:prstGeom prst="rect">
            <a:avLst/>
          </a:prstGeom>
          <a:noFill/>
        </p:spPr>
        <p:txBody>
          <a:bodyPr wrap="none" lIns="91440" tIns="45720" rIns="91440" bIns="45720">
            <a:spAutoFit/>
          </a:bodyPr>
          <a:lstStyle/>
          <a:p>
            <a:pPr algn="ctr"/>
            <a:r>
              <a:rPr lang="en-US" sz="54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21" name="Rectangle 20">
            <a:extLst>
              <a:ext uri="{FF2B5EF4-FFF2-40B4-BE49-F238E27FC236}">
                <a16:creationId xmlns:a16="http://schemas.microsoft.com/office/drawing/2014/main" id="{27B3F25D-EA00-4546-B9BF-DCB28B362688}"/>
              </a:ext>
            </a:extLst>
          </p:cNvPr>
          <p:cNvSpPr/>
          <p:nvPr/>
        </p:nvSpPr>
        <p:spPr>
          <a:xfrm>
            <a:off x="887702" y="2523118"/>
            <a:ext cx="10416593" cy="1969229"/>
          </a:xfrm>
          <a:prstGeom prst="rect">
            <a:avLst/>
          </a:prstGeom>
          <a:noFill/>
        </p:spPr>
        <p:txBody>
          <a:bodyPr wrap="none" lIns="91440" tIns="45720" rIns="91440" bIns="45720">
            <a:prstTxWarp prst="textPlain">
              <a:avLst/>
            </a:prstTxWarp>
            <a:spAutoFit/>
          </a:bodyPr>
          <a:lstStyle/>
          <a:p>
            <a:pPr algn="ctr"/>
            <a:r>
              <a:rPr lang="en-US" sz="66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a:t>
            </a:r>
          </a:p>
          <a:p>
            <a:pPr algn="ctr"/>
            <a:r>
              <a:rPr lang="en-US" sz="66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66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pic>
        <p:nvPicPr>
          <p:cNvPr id="22" name="图片 17">
            <a:extLst>
              <a:ext uri="{FF2B5EF4-FFF2-40B4-BE49-F238E27FC236}">
                <a16:creationId xmlns:a16="http://schemas.microsoft.com/office/drawing/2014/main" id="{36FDA616-86A6-487C-9464-A7058D97F9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63591" y="1979000"/>
            <a:ext cx="1403339" cy="884482"/>
          </a:xfrm>
          <a:prstGeom prst="rect">
            <a:avLst/>
          </a:prstGeom>
        </p:spPr>
      </p:pic>
    </p:spTree>
    <p:extLst>
      <p:ext uri="{BB962C8B-B14F-4D97-AF65-F5344CB8AC3E}">
        <p14:creationId xmlns:p14="http://schemas.microsoft.com/office/powerpoint/2010/main" val="30621920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78936B-EA09-441E-995B-4340A36AA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5" name="组合 14">
            <a:extLst>
              <a:ext uri="{FF2B5EF4-FFF2-40B4-BE49-F238E27FC236}">
                <a16:creationId xmlns:a16="http://schemas.microsoft.com/office/drawing/2014/main" id="{AEEDCAA3-230A-4F62-BB77-C8CB0D0BD1C1}"/>
              </a:ext>
            </a:extLst>
          </p:cNvPr>
          <p:cNvGrpSpPr/>
          <p:nvPr/>
        </p:nvGrpSpPr>
        <p:grpSpPr>
          <a:xfrm>
            <a:off x="286211" y="651074"/>
            <a:ext cx="11448592" cy="5555851"/>
            <a:chOff x="220896" y="651074"/>
            <a:chExt cx="11448592" cy="5555851"/>
          </a:xfrm>
        </p:grpSpPr>
        <p:grpSp>
          <p:nvGrpSpPr>
            <p:cNvPr id="3" name="组合 2">
              <a:extLst>
                <a:ext uri="{FF2B5EF4-FFF2-40B4-BE49-F238E27FC236}">
                  <a16:creationId xmlns:a16="http://schemas.microsoft.com/office/drawing/2014/main" id="{60DECB72-3040-4410-A924-8B15DCA979D1}"/>
                </a:ext>
              </a:extLst>
            </p:cNvPr>
            <p:cNvGrpSpPr/>
            <p:nvPr/>
          </p:nvGrpSpPr>
          <p:grpSpPr>
            <a:xfrm rot="5400000" flipH="1" flipV="1">
              <a:off x="-2092079" y="2964049"/>
              <a:ext cx="5555849" cy="929900"/>
              <a:chOff x="5362209" y="271277"/>
              <a:chExt cx="6467804" cy="1082537"/>
            </a:xfrm>
          </p:grpSpPr>
          <p:sp>
            <p:nvSpPr>
              <p:cNvPr id="4" name="矩形: 圆角 3">
                <a:extLst>
                  <a:ext uri="{FF2B5EF4-FFF2-40B4-BE49-F238E27FC236}">
                    <a16:creationId xmlns:a16="http://schemas.microsoft.com/office/drawing/2014/main" id="{3F087965-16D6-47FF-9F08-82C3EA92146D}"/>
                  </a:ext>
                </a:extLst>
              </p:cNvPr>
              <p:cNvSpPr/>
              <p:nvPr/>
            </p:nvSpPr>
            <p:spPr>
              <a:xfrm>
                <a:off x="5362209" y="535236"/>
                <a:ext cx="6467804" cy="818578"/>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F5938992-6A6C-4DC4-8B75-A51C7A5B6DE8}"/>
                  </a:ext>
                </a:extLst>
              </p:cNvPr>
              <p:cNvSpPr/>
              <p:nvPr/>
            </p:nvSpPr>
            <p:spPr>
              <a:xfrm>
                <a:off x="5898921" y="271277"/>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F11B4C07-B997-4252-A7F0-F1231D55C8CC}"/>
                  </a:ext>
                </a:extLst>
              </p:cNvPr>
              <p:cNvSpPr/>
              <p:nvPr/>
            </p:nvSpPr>
            <p:spPr>
              <a:xfrm>
                <a:off x="8494077" y="271277"/>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1C89CD9C-CB5B-4101-88C6-58F396B87D58}"/>
                  </a:ext>
                </a:extLst>
              </p:cNvPr>
              <p:cNvSpPr/>
              <p:nvPr/>
            </p:nvSpPr>
            <p:spPr>
              <a:xfrm>
                <a:off x="7196499" y="271277"/>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23B36F89-116A-4821-BB1B-7A44CA591354}"/>
                  </a:ext>
                </a:extLst>
              </p:cNvPr>
              <p:cNvSpPr/>
              <p:nvPr/>
            </p:nvSpPr>
            <p:spPr>
              <a:xfrm>
                <a:off x="9791655" y="271279"/>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119DC8B2-45E2-488D-9234-C6AEDEA7221D}"/>
                  </a:ext>
                </a:extLst>
              </p:cNvPr>
              <p:cNvSpPr/>
              <p:nvPr/>
            </p:nvSpPr>
            <p:spPr>
              <a:xfrm>
                <a:off x="11089233" y="271278"/>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圆顶角 12">
              <a:extLst>
                <a:ext uri="{FF2B5EF4-FFF2-40B4-BE49-F238E27FC236}">
                  <a16:creationId xmlns:a16="http://schemas.microsoft.com/office/drawing/2014/main" id="{3C8D4019-BD60-457E-8665-32421201D2B4}"/>
                </a:ext>
              </a:extLst>
            </p:cNvPr>
            <p:cNvSpPr/>
            <p:nvPr/>
          </p:nvSpPr>
          <p:spPr>
            <a:xfrm rot="5400000">
              <a:off x="3606939" y="-1855625"/>
              <a:ext cx="5555850" cy="10569249"/>
            </a:xfrm>
            <a:prstGeom prst="round2SameRect">
              <a:avLst>
                <a:gd name="adj1" fmla="val 8242"/>
                <a:gd name="adj2" fmla="val 0"/>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a:extLst>
              <a:ext uri="{FF2B5EF4-FFF2-40B4-BE49-F238E27FC236}">
                <a16:creationId xmlns:a16="http://schemas.microsoft.com/office/drawing/2014/main" id="{F3CDF514-D3CD-49EE-AFBC-BDBDE13EFB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1" t="71037" r="529" b="3042"/>
          <a:stretch/>
        </p:blipFill>
        <p:spPr>
          <a:xfrm>
            <a:off x="6694713" y="4632046"/>
            <a:ext cx="5702253" cy="2225953"/>
          </a:xfrm>
          <a:prstGeom prst="rect">
            <a:avLst/>
          </a:prstGeom>
        </p:spPr>
      </p:pic>
      <p:pic>
        <p:nvPicPr>
          <p:cNvPr id="17" name="图片 16">
            <a:extLst>
              <a:ext uri="{FF2B5EF4-FFF2-40B4-BE49-F238E27FC236}">
                <a16:creationId xmlns:a16="http://schemas.microsoft.com/office/drawing/2014/main" id="{860CC43C-44F3-40CD-A6BD-88497F16CF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4" t="41607" r="74503" b="49783"/>
          <a:stretch/>
        </p:blipFill>
        <p:spPr>
          <a:xfrm>
            <a:off x="7978563" y="37384"/>
            <a:ext cx="2346350" cy="1478833"/>
          </a:xfrm>
          <a:prstGeom prst="rect">
            <a:avLst/>
          </a:prstGeom>
        </p:spPr>
      </p:pic>
      <p:pic>
        <p:nvPicPr>
          <p:cNvPr id="45" name="图片 44">
            <a:extLst>
              <a:ext uri="{FF2B5EF4-FFF2-40B4-BE49-F238E27FC236}">
                <a16:creationId xmlns:a16="http://schemas.microsoft.com/office/drawing/2014/main" id="{D425BE8E-4F02-4C28-A564-BE7216A6E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4" t="41607" r="74503" b="49783"/>
          <a:stretch/>
        </p:blipFill>
        <p:spPr>
          <a:xfrm>
            <a:off x="10193558" y="230588"/>
            <a:ext cx="1643729" cy="1035992"/>
          </a:xfrm>
          <a:prstGeom prst="rect">
            <a:avLst/>
          </a:prstGeom>
        </p:spPr>
      </p:pic>
      <p:pic>
        <p:nvPicPr>
          <p:cNvPr id="2050" name="Picture 2" descr="Soạn bài Tác phẩm của Si-le và tên phát xít - Giải bài tập SGK Tiếng Việt 5  trang 59 - VnDoc.com">
            <a:extLst>
              <a:ext uri="{FF2B5EF4-FFF2-40B4-BE49-F238E27FC236}">
                <a16:creationId xmlns:a16="http://schemas.microsoft.com/office/drawing/2014/main" id="{B40C0387-B8FF-4A12-A77B-9A40812510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95" t="680" r="1467" b="1272"/>
          <a:stretch/>
        </p:blipFill>
        <p:spPr bwMode="auto">
          <a:xfrm>
            <a:off x="1442849" y="1103472"/>
            <a:ext cx="3334294" cy="47481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134F91DC-6661-4EF0-A8FB-66A2B91C3F83}"/>
              </a:ext>
            </a:extLst>
          </p:cNvPr>
          <p:cNvSpPr/>
          <p:nvPr/>
        </p:nvSpPr>
        <p:spPr>
          <a:xfrm>
            <a:off x="6553424" y="1874903"/>
            <a:ext cx="3405099" cy="584775"/>
          </a:xfrm>
          <a:prstGeom prst="rect">
            <a:avLst/>
          </a:prstGeom>
          <a:noFill/>
        </p:spPr>
        <p:txBody>
          <a:bodyPr wrap="square" lIns="91440" tIns="45720" rIns="91440" bIns="45720">
            <a:spAutoFit/>
          </a:bodyPr>
          <a:lstStyle/>
          <a:p>
            <a:pPr algn="ctr"/>
            <a:r>
              <a:rPr lang="en-US" sz="32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35" name="Rectangle 34">
            <a:extLst>
              <a:ext uri="{FF2B5EF4-FFF2-40B4-BE49-F238E27FC236}">
                <a16:creationId xmlns:a16="http://schemas.microsoft.com/office/drawing/2014/main" id="{4A0B16B7-16A4-470C-8B44-3A9D274DBC41}"/>
              </a:ext>
            </a:extLst>
          </p:cNvPr>
          <p:cNvSpPr/>
          <p:nvPr/>
        </p:nvSpPr>
        <p:spPr>
          <a:xfrm>
            <a:off x="5012719" y="2618935"/>
            <a:ext cx="6487504" cy="1226445"/>
          </a:xfrm>
          <a:prstGeom prst="rect">
            <a:avLst/>
          </a:prstGeom>
          <a:noFill/>
        </p:spPr>
        <p:txBody>
          <a:bodyPr wrap="none" lIns="91440" tIns="45720" rIns="91440" bIns="45720">
            <a:prstTxWarp prst="textPlain">
              <a:avLst/>
            </a:prstTxWarp>
            <a:spAutoFit/>
          </a:bodyPr>
          <a:lstStyle/>
          <a:p>
            <a:pPr algn="ctr"/>
            <a:r>
              <a:rPr lang="en-US" sz="48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a:t>
            </a:r>
          </a:p>
          <a:p>
            <a:pPr algn="ctr"/>
            <a:r>
              <a:rPr lang="en-US" sz="48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8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Tree>
    <p:extLst>
      <p:ext uri="{BB962C8B-B14F-4D97-AF65-F5344CB8AC3E}">
        <p14:creationId xmlns:p14="http://schemas.microsoft.com/office/powerpoint/2010/main" val="22044448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2F168-9348-49C1-8403-FA9FFA0FCCB6}"/>
              </a:ext>
            </a:extLst>
          </p:cNvPr>
          <p:cNvPicPr>
            <a:picLocks noChangeAspect="1"/>
          </p:cNvPicPr>
          <p:nvPr/>
        </p:nvPicPr>
        <p:blipFill>
          <a:blip r:embed="rId2"/>
          <a:stretch>
            <a:fillRect/>
          </a:stretch>
        </p:blipFill>
        <p:spPr>
          <a:xfrm flipH="1">
            <a:off x="0" y="1390"/>
            <a:ext cx="12192000" cy="6855220"/>
          </a:xfrm>
          <a:prstGeom prst="rect">
            <a:avLst/>
          </a:prstGeom>
        </p:spPr>
      </p:pic>
      <p:sp>
        <p:nvSpPr>
          <p:cNvPr id="7" name="Rectangle: Rounded Corners 6">
            <a:extLst>
              <a:ext uri="{FF2B5EF4-FFF2-40B4-BE49-F238E27FC236}">
                <a16:creationId xmlns:a16="http://schemas.microsoft.com/office/drawing/2014/main" id="{2E6DA4E8-7380-4DA0-8576-C9141AAD0C4E}"/>
              </a:ext>
            </a:extLst>
          </p:cNvPr>
          <p:cNvSpPr/>
          <p:nvPr/>
        </p:nvSpPr>
        <p:spPr>
          <a:xfrm>
            <a:off x="468429" y="692921"/>
            <a:ext cx="11255142" cy="5679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7423B4D-F817-4899-B0F2-8494664DE788}"/>
              </a:ext>
            </a:extLst>
          </p:cNvPr>
          <p:cNvSpPr/>
          <p:nvPr/>
        </p:nvSpPr>
        <p:spPr>
          <a:xfrm>
            <a:off x="4485640" y="403480"/>
            <a:ext cx="3220720" cy="578882"/>
          </a:xfrm>
          <a:prstGeom prst="roundRect">
            <a:avLst/>
          </a:prstGeom>
          <a:solidFill>
            <a:schemeClr val="bg1"/>
          </a:solidFill>
          <a:ln w="38100">
            <a:solidFill>
              <a:srgbClr val="0070C0"/>
            </a:solidFill>
          </a:ln>
        </p:spPr>
        <p:txBody>
          <a:bodyPr wrap="square" lIns="91440" tIns="45720" rIns="91440" bIns="45720">
            <a:spAutoFit/>
          </a:bodyPr>
          <a:lstStyle/>
          <a:p>
            <a:pPr algn="ctr"/>
            <a:r>
              <a:rPr lang="en-US" sz="2800" b="0" cap="none" spc="0">
                <a:ln w="0"/>
                <a:solidFill>
                  <a:srgbClr val="0070C0"/>
                </a:solidFill>
                <a:effectLst>
                  <a:outerShdw blurRad="38100" dist="19050" dir="2700000" algn="tl" rotWithShape="0">
                    <a:schemeClr val="dk1">
                      <a:alpha val="40000"/>
                    </a:schemeClr>
                  </a:outerShdw>
                </a:effectLst>
                <a:latin typeface="UTM Futura Extra" panose="02040603050506020204" pitchFamily="18" charset="0"/>
              </a:rPr>
              <a:t>TẬP ĐỌC</a:t>
            </a:r>
          </a:p>
        </p:txBody>
      </p:sp>
      <p:sp>
        <p:nvSpPr>
          <p:cNvPr id="5" name="Rectangle 4">
            <a:extLst>
              <a:ext uri="{FF2B5EF4-FFF2-40B4-BE49-F238E27FC236}">
                <a16:creationId xmlns:a16="http://schemas.microsoft.com/office/drawing/2014/main" id="{95E8520B-2C77-470C-8C79-74C5E9461F6C}"/>
              </a:ext>
            </a:extLst>
          </p:cNvPr>
          <p:cNvSpPr/>
          <p:nvPr/>
        </p:nvSpPr>
        <p:spPr>
          <a:xfrm>
            <a:off x="1929353" y="965786"/>
            <a:ext cx="8333294" cy="523220"/>
          </a:xfrm>
          <a:prstGeom prst="rect">
            <a:avLst/>
          </a:prstGeom>
          <a:noFill/>
        </p:spPr>
        <p:txBody>
          <a:bodyPr wrap="none" lIns="91440" tIns="45720" rIns="91440" bIns="45720">
            <a:prstTxWarp prst="textPlain">
              <a:avLst/>
            </a:prstTxWarp>
            <a:spAutoFit/>
          </a:bodyPr>
          <a:lstStyle/>
          <a:p>
            <a:pPr algn="ctr"/>
            <a:r>
              <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rPr>
              <a:t>TÁC PHẨM CỦA SI – LE </a:t>
            </a:r>
            <a:r>
              <a:rPr lang="en-US" sz="4000">
                <a:ln w="0"/>
                <a:solidFill>
                  <a:srgbClr val="139F4E"/>
                </a:solidFill>
                <a:effectLst>
                  <a:outerShdw blurRad="38100" dist="38100" dir="2700000" algn="tl">
                    <a:srgbClr val="000000">
                      <a:alpha val="43137"/>
                    </a:srgbClr>
                  </a:outerShdw>
                </a:effectLst>
                <a:latin typeface="UTM Bell" panose="02040603050506020204" pitchFamily="18" charset="0"/>
              </a:rPr>
              <a:t>VÀ TÊN PHÁT - XÍT</a:t>
            </a:r>
            <a:endParaRPr lang="en-US" sz="4000" b="0" cap="none" spc="0">
              <a:ln w="0"/>
              <a:solidFill>
                <a:srgbClr val="139F4E"/>
              </a:solidFill>
              <a:effectLst>
                <a:outerShdw blurRad="38100" dist="38100" dir="2700000" algn="tl">
                  <a:srgbClr val="000000">
                    <a:alpha val="43137"/>
                  </a:srgbClr>
                </a:outerShdw>
              </a:effectLst>
              <a:latin typeface="UTM Bell" panose="02040603050506020204" pitchFamily="18" charset="0"/>
            </a:endParaRPr>
          </a:p>
        </p:txBody>
      </p:sp>
      <p:sp>
        <p:nvSpPr>
          <p:cNvPr id="6" name="Rectangle 5">
            <a:extLst>
              <a:ext uri="{FF2B5EF4-FFF2-40B4-BE49-F238E27FC236}">
                <a16:creationId xmlns:a16="http://schemas.microsoft.com/office/drawing/2014/main" id="{73E80D16-22CD-4B8E-AC9C-15720833474C}"/>
              </a:ext>
            </a:extLst>
          </p:cNvPr>
          <p:cNvSpPr/>
          <p:nvPr/>
        </p:nvSpPr>
        <p:spPr>
          <a:xfrm>
            <a:off x="585536" y="1489006"/>
            <a:ext cx="10844463" cy="4493538"/>
          </a:xfrm>
          <a:prstGeom prst="rect">
            <a:avLst/>
          </a:prstGeom>
          <a:solidFill>
            <a:srgbClr val="FFFFFF"/>
          </a:solidFill>
        </p:spPr>
        <p:txBody>
          <a:bodyPr wrap="square">
            <a:spAutoFit/>
          </a:bodyPr>
          <a:lstStyle/>
          <a:p>
            <a:pPr algn="just"/>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Trong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gian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nước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bị</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xít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chiếm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đóng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lần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có</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tên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sĩ</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quan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cao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cấp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của</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bọn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xít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lên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chuyến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tàu</a:t>
            </a:r>
            <a:r>
              <a:rPr lang="en-US" sz="2600" b="1" dirty="0">
                <a:ea typeface="Arial-Rounded" panose="020B0500000000000000" pitchFamily="34" charset="0"/>
                <a:cs typeface="Arial-Rounded" panose="020B0500000000000000" pitchFamily="34" charset="0"/>
              </a:rPr>
              <a:t> ở Pa-</a:t>
            </a:r>
            <a:r>
              <a:rPr lang="en-US" sz="2600" b="1" dirty="0" err="1">
                <a:ea typeface="Arial-Rounded" panose="020B0500000000000000" pitchFamily="34" charset="0"/>
                <a:cs typeface="Arial-Rounded" panose="020B0500000000000000" pitchFamily="34" charset="0"/>
              </a:rPr>
              <a:t>ri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thủ</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đô</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nước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Hắn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bước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vào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toa</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tàu</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giơ</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thẳng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tay</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hô</a:t>
            </a:r>
            <a:r>
              <a:rPr lang="en-US" sz="2600" b="1" dirty="0">
                <a:ea typeface="Arial-Rounded" panose="020B0500000000000000" pitchFamily="34" charset="0"/>
                <a:cs typeface="Arial-Rounded" panose="020B0500000000000000" pitchFamily="34" charset="0"/>
              </a:rPr>
              <a:t> to :‘’</a:t>
            </a:r>
            <a:r>
              <a:rPr lang="en-US" sz="2600" b="1" dirty="0" err="1">
                <a:ea typeface="Arial-Rounded" panose="020B0500000000000000" pitchFamily="34" charset="0"/>
                <a:cs typeface="Arial-Rounded" panose="020B0500000000000000" pitchFamily="34" charset="0"/>
              </a:rPr>
              <a:t>Hít</a:t>
            </a:r>
            <a:r>
              <a:rPr lang="en-US" sz="2600" b="1" dirty="0">
                <a:ea typeface="Arial-Rounded" panose="020B0500000000000000" pitchFamily="34" charset="0"/>
                <a:cs typeface="Arial-Rounded" panose="020B0500000000000000" pitchFamily="34" charset="0"/>
              </a:rPr>
              <a:t>-le </a:t>
            </a:r>
            <a:r>
              <a:rPr lang="en-US" sz="2600" b="1" dirty="0" err="1">
                <a:ea typeface="Arial-Rounded" panose="020B0500000000000000" pitchFamily="34" charset="0"/>
                <a:cs typeface="Arial-Rounded" panose="020B0500000000000000" pitchFamily="34" charset="0"/>
              </a:rPr>
              <a:t>muôn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năm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người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cao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tuổi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ngồi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bên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cửa</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sổ</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tay</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cầm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cuốn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sách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ngẩng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đầu</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lạnh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lùng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đáp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bằng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tiếng</a:t>
            </a:r>
            <a:r>
              <a:rPr lang="en-US" sz="2600" b="1" dirty="0">
                <a:ea typeface="Arial-Rounded" panose="020B0500000000000000" pitchFamily="34" charset="0"/>
                <a:cs typeface="Arial-Rounded" panose="020B0500000000000000" pitchFamily="34" charset="0"/>
              </a:rPr>
              <a:t> </a:t>
            </a:r>
            <a:r>
              <a:rPr lang="en-US" sz="2600" b="1" err="1">
                <a:ea typeface="Arial-Rounded" panose="020B0500000000000000" pitchFamily="34" charset="0"/>
                <a:cs typeface="Arial-Rounded" panose="020B0500000000000000" pitchFamily="34" charset="0"/>
              </a:rPr>
              <a:t>Pháp</a:t>
            </a:r>
            <a:r>
              <a:rPr lang="en-US" sz="2600" b="1">
                <a:ea typeface="Arial-Rounded" panose="020B0500000000000000" pitchFamily="34" charset="0"/>
                <a:cs typeface="Arial-Rounded" panose="020B0500000000000000" pitchFamily="34" charset="0"/>
              </a:rPr>
              <a:t>: “Chào ngài” . </a:t>
            </a:r>
            <a:r>
              <a:rPr lang="en-US" sz="2600" b="1" dirty="0" err="1">
                <a:ea typeface="Arial-Rounded" panose="020B0500000000000000" pitchFamily="34" charset="0"/>
                <a:cs typeface="Arial-Rounded" panose="020B0500000000000000" pitchFamily="34" charset="0"/>
              </a:rPr>
              <a:t>Tên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sĩ</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quan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lừ</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mắt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nhìn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ông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già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người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Pháp</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Bỗng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hắn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nhìn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vào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cuốn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sách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cụ</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đang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đọc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thấy</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đó</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tác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phẩm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của</a:t>
            </a:r>
            <a:r>
              <a:rPr lang="en-US" sz="2600" b="1" dirty="0">
                <a:ea typeface="Arial-Rounded" panose="020B0500000000000000" pitchFamily="34" charset="0"/>
                <a:cs typeface="Arial-Rounded" panose="020B0500000000000000" pitchFamily="34" charset="0"/>
              </a:rPr>
              <a:t> Si-le </a:t>
            </a:r>
            <a:r>
              <a:rPr lang="en-US" sz="2600" b="1" dirty="0" err="1">
                <a:ea typeface="Arial-Rounded" panose="020B0500000000000000" pitchFamily="34" charset="0"/>
                <a:cs typeface="Arial-Rounded" panose="020B0500000000000000" pitchFamily="34" charset="0"/>
              </a:rPr>
              <a:t>viết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bằng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tiếng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Bực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mình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vì</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ông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cụ</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biết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tiếng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nhưng</a:t>
            </a:r>
            <a:r>
              <a:rPr lang="en-US" sz="2600" b="1" dirty="0">
                <a:ea typeface="Arial-Rounded" panose="020B0500000000000000" pitchFamily="34" charset="0"/>
                <a:cs typeface="Arial-Rounded" panose="020B0500000000000000" pitchFamily="34" charset="0"/>
              </a:rPr>
              <a:t> </a:t>
            </a:r>
            <a:r>
              <a:rPr lang="en-US" sz="2600" b="1" err="1">
                <a:ea typeface="Arial-Rounded" panose="020B0500000000000000" pitchFamily="34" charset="0"/>
                <a:cs typeface="Arial-Rounded" panose="020B0500000000000000" pitchFamily="34" charset="0"/>
              </a:rPr>
              <a:t>không</a:t>
            </a:r>
            <a:r>
              <a:rPr lang="en-US" sz="2600" b="1">
                <a:ea typeface="Arial-Rounded" panose="020B0500000000000000" pitchFamily="34" charset="0"/>
                <a:cs typeface="Arial-Rounded" panose="020B0500000000000000" pitchFamily="34" charset="0"/>
              </a:rPr>
              <a:t> thèm </a:t>
            </a:r>
            <a:r>
              <a:rPr lang="en-US" sz="2600" b="1" dirty="0" err="1">
                <a:ea typeface="Arial-Rounded" panose="020B0500000000000000" pitchFamily="34" charset="0"/>
                <a:cs typeface="Arial-Rounded" panose="020B0500000000000000" pitchFamily="34" charset="0"/>
              </a:rPr>
              <a:t>chào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bằng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tiếng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hắn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liền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hỏi</a:t>
            </a:r>
            <a:r>
              <a:rPr lang="en-US" sz="2600" b="1" dirty="0">
                <a:ea typeface="Arial-Rounded" panose="020B0500000000000000" pitchFamily="34" charset="0"/>
                <a:cs typeface="Arial-Rounded" panose="020B0500000000000000" pitchFamily="34" charset="0"/>
              </a:rPr>
              <a:t>:</a:t>
            </a:r>
          </a:p>
          <a:p>
            <a:pPr algn="just"/>
            <a:r>
              <a:rPr lang="en-US" sz="2600" b="1">
                <a:ea typeface="Arial-Rounded" panose="020B0500000000000000" pitchFamily="34" charset="0"/>
                <a:cs typeface="Arial-Rounded" panose="020B0500000000000000" pitchFamily="34" charset="0"/>
              </a:rPr>
              <a:t>	- Lão </a:t>
            </a:r>
            <a:r>
              <a:rPr lang="en-US" sz="2600" b="1" dirty="0" err="1">
                <a:ea typeface="Arial-Rounded" panose="020B0500000000000000" pitchFamily="34" charset="0"/>
                <a:cs typeface="Arial-Rounded" panose="020B0500000000000000" pitchFamily="34" charset="0"/>
              </a:rPr>
              <a:t>thích</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văn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hơn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chào</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của</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người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Đức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chăng</a:t>
            </a:r>
            <a:r>
              <a:rPr lang="en-US" sz="2600" b="1" dirty="0">
                <a:ea typeface="Arial-Rounded" panose="020B0500000000000000" pitchFamily="34" charset="0"/>
                <a:cs typeface="Arial-Rounded" panose="020B0500000000000000" pitchFamily="34" charset="0"/>
              </a:rPr>
              <a:t>?</a:t>
            </a:r>
          </a:p>
          <a:p>
            <a:pPr algn="just"/>
            <a:r>
              <a:rPr lang="en-US" sz="2600" b="1">
                <a:ea typeface="Arial-Rounded" panose="020B0500000000000000" pitchFamily="34" charset="0"/>
                <a:cs typeface="Arial-Rounded" panose="020B0500000000000000" pitchFamily="34" charset="0"/>
              </a:rPr>
              <a:t>	- Sao </a:t>
            </a:r>
            <a:r>
              <a:rPr lang="en-US" sz="2600" b="1" dirty="0" err="1">
                <a:ea typeface="Arial-Rounded" panose="020B0500000000000000" pitchFamily="34" charset="0"/>
                <a:cs typeface="Arial-Rounded" panose="020B0500000000000000" pitchFamily="34" charset="0"/>
              </a:rPr>
              <a:t>ngài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lại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nói</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thế</a:t>
            </a:r>
            <a:r>
              <a:rPr lang="en-US" sz="2600" b="1" dirty="0">
                <a:ea typeface="Arial-Rounded" panose="020B0500000000000000" pitchFamily="34" charset="0"/>
                <a:cs typeface="Arial-Rounded" panose="020B0500000000000000" pitchFamily="34" charset="0"/>
              </a:rPr>
              <a:t>? Si-le </a:t>
            </a:r>
            <a:r>
              <a:rPr lang="en-US" sz="2600" b="1" dirty="0" err="1">
                <a:ea typeface="Arial-Rounded" panose="020B0500000000000000" pitchFamily="34" charset="0"/>
                <a:cs typeface="Arial-Rounded" panose="020B0500000000000000" pitchFamily="34" charset="0"/>
              </a:rPr>
              <a:t>là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một</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nhà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văn</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quốc</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tế</a:t>
            </a:r>
            <a:r>
              <a:rPr lang="en-US" sz="2600" b="1" dirty="0">
                <a:ea typeface="Arial-Rounded" panose="020B0500000000000000" pitchFamily="34" charset="0"/>
                <a:cs typeface="Arial-Rounded" panose="020B0500000000000000" pitchFamily="34" charset="0"/>
              </a:rPr>
              <a:t> </a:t>
            </a:r>
            <a:r>
              <a:rPr lang="en-US" sz="2600" b="1" err="1">
                <a:ea typeface="Arial-Rounded" panose="020B0500000000000000" pitchFamily="34" charset="0"/>
                <a:cs typeface="Arial-Rounded" panose="020B0500000000000000" pitchFamily="34" charset="0"/>
              </a:rPr>
              <a:t>chứ</a:t>
            </a:r>
            <a:r>
              <a:rPr lang="en-US" sz="2600" b="1">
                <a:ea typeface="Arial-Rounded" panose="020B0500000000000000" pitchFamily="34" charset="0"/>
                <a:cs typeface="Arial-Rounded" panose="020B0500000000000000" pitchFamily="34" charset="0"/>
              </a:rPr>
              <a:t>! - </a:t>
            </a:r>
            <a:r>
              <a:rPr lang="en-US" sz="2600" b="1" dirty="0" err="1">
                <a:ea typeface="Arial-Rounded" panose="020B0500000000000000" pitchFamily="34" charset="0"/>
                <a:cs typeface="Arial-Rounded" panose="020B0500000000000000" pitchFamily="34" charset="0"/>
              </a:rPr>
              <a:t>Ông</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già</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điềm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đạm</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trả</a:t>
            </a:r>
            <a:r>
              <a:rPr lang="en-US" sz="2600" b="1" dirty="0">
                <a:ea typeface="Arial-Rounded" panose="020B0500000000000000" pitchFamily="34" charset="0"/>
                <a:cs typeface="Arial-Rounded" panose="020B0500000000000000" pitchFamily="34" charset="0"/>
              </a:rPr>
              <a:t> </a:t>
            </a:r>
            <a:r>
              <a:rPr lang="en-US" sz="2600" b="1" dirty="0" err="1">
                <a:ea typeface="Arial-Rounded" panose="020B0500000000000000" pitchFamily="34" charset="0"/>
                <a:cs typeface="Arial-Rounded" panose="020B0500000000000000" pitchFamily="34" charset="0"/>
              </a:rPr>
              <a:t>lời</a:t>
            </a:r>
            <a:r>
              <a:rPr lang="en-US" sz="2600" b="1" dirty="0">
                <a:ea typeface="Arial-Rounded" panose="020B0500000000000000" pitchFamily="34" charset="0"/>
                <a:cs typeface="Arial-Rounded" panose="020B0500000000000000" pitchFamily="34" charset="0"/>
              </a:rPr>
              <a:t>.</a:t>
            </a:r>
          </a:p>
        </p:txBody>
      </p:sp>
      <p:pic>
        <p:nvPicPr>
          <p:cNvPr id="8" name="图片 15">
            <a:extLst>
              <a:ext uri="{FF2B5EF4-FFF2-40B4-BE49-F238E27FC236}">
                <a16:creationId xmlns:a16="http://schemas.microsoft.com/office/drawing/2014/main" id="{56D23D81-28D0-454A-B456-B1E469B70E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p:blipFill>
        <p:spPr>
          <a:xfrm flipH="1">
            <a:off x="-168100" y="5527869"/>
            <a:ext cx="3469565" cy="1354392"/>
          </a:xfrm>
          <a:prstGeom prst="rect">
            <a:avLst/>
          </a:prstGeom>
        </p:spPr>
      </p:pic>
    </p:spTree>
    <p:extLst>
      <p:ext uri="{BB962C8B-B14F-4D97-AF65-F5344CB8AC3E}">
        <p14:creationId xmlns:p14="http://schemas.microsoft.com/office/powerpoint/2010/main" val="25941235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424</TotalTime>
  <Words>1793</Words>
  <Application>Microsoft Office PowerPoint</Application>
  <PresentationFormat>Widescreen</PresentationFormat>
  <Paragraphs>174</Paragraphs>
  <Slides>36</Slides>
  <Notes>20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等线</vt:lpstr>
      <vt:lpstr>Arial</vt:lpstr>
      <vt:lpstr>Arial-Rounded</vt:lpstr>
      <vt:lpstr>Calibri</vt:lpstr>
      <vt:lpstr>HP001 5 hàng</vt:lpstr>
      <vt:lpstr>Times New Roman</vt:lpstr>
      <vt:lpstr>UTM Bell</vt:lpstr>
      <vt:lpstr>UTM Futura Extra</vt:lpstr>
      <vt:lpstr>小考拉体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43</cp:revision>
  <dcterms:created xsi:type="dcterms:W3CDTF">2017-08-18T03:02:00Z</dcterms:created>
  <dcterms:modified xsi:type="dcterms:W3CDTF">2021-10-05T17:37:04Z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