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315" r:id="rId2"/>
    <p:sldId id="257" r:id="rId3"/>
    <p:sldId id="297" r:id="rId4"/>
    <p:sldId id="267" r:id="rId5"/>
    <p:sldId id="319" r:id="rId6"/>
    <p:sldId id="258" r:id="rId7"/>
    <p:sldId id="298" r:id="rId8"/>
    <p:sldId id="299" r:id="rId9"/>
    <p:sldId id="300" r:id="rId10"/>
    <p:sldId id="301" r:id="rId11"/>
    <p:sldId id="261" r:id="rId12"/>
    <p:sldId id="287" r:id="rId13"/>
    <p:sldId id="288" r:id="rId14"/>
    <p:sldId id="289" r:id="rId15"/>
    <p:sldId id="291" r:id="rId16"/>
    <p:sldId id="292" r:id="rId17"/>
    <p:sldId id="290" r:id="rId18"/>
    <p:sldId id="293" r:id="rId19"/>
    <p:sldId id="294" r:id="rId20"/>
    <p:sldId id="304" r:id="rId21"/>
    <p:sldId id="302" r:id="rId22"/>
    <p:sldId id="305" r:id="rId23"/>
    <p:sldId id="310" r:id="rId24"/>
    <p:sldId id="311" r:id="rId25"/>
    <p:sldId id="312" r:id="rId26"/>
    <p:sldId id="313" r:id="rId27"/>
    <p:sldId id="317" r:id="rId28"/>
    <p:sldId id="318" r:id="rId29"/>
    <p:sldId id="316" r:id="rId30"/>
    <p:sldId id="314" r:id="rId31"/>
  </p:sldIdLst>
  <p:sldSz cx="12192000" cy="6858000"/>
  <p:notesSz cx="6858000" cy="9144000"/>
  <p:embeddedFontLst>
    <p:embeddedFont>
      <p:font typeface="等线" panose="02010600030101010101" pitchFamily="2" charset="-122"/>
      <p:regular r:id="rId33"/>
      <p:bold r:id="rId34"/>
    </p:embeddedFont>
    <p:embeddedFont>
      <p:font typeface="Calibri" panose="020F0502020204030204" pitchFamily="34" charset="0"/>
      <p:regular r:id="rId35"/>
      <p:bold r:id="rId36"/>
      <p:italic r:id="rId37"/>
      <p:boldItalic r:id="rId38"/>
    </p:embeddedFont>
    <p:embeddedFont>
      <p:font typeface="Franklin Gothic Book" panose="020B0503020102020204" pitchFamily="34" charset="0"/>
      <p:regular r:id="rId39"/>
      <p:italic r:id="rId40"/>
    </p:embeddedFont>
    <p:embeddedFont>
      <p:font typeface="Tahoma" panose="020B0604030504040204" pitchFamily="34" charset="0"/>
      <p:regular r:id="rId41"/>
      <p:bold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8D"/>
    <a:srgbClr val="4EC15A"/>
    <a:srgbClr val="F46C69"/>
    <a:srgbClr val="C54343"/>
    <a:srgbClr val="FFB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21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AFE69-411B-4AD5-99E0-C2F79A0E3149}" type="datetimeFigureOut">
              <a:rPr lang="zh-CN" altLang="en-US" smtClean="0"/>
              <a:t>2022/11/19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81313-494E-444E-AD74-A6AEA27EF35A}" type="slidenum">
              <a:rPr lang="zh-CN" altLang="en-US" smtClean="0"/>
              <a:t>‹#›</a:t>
            </a:fld>
            <a:endParaRPr lang="zh-CN" altLang="en-US"/>
          </a:p>
        </p:txBody>
      </p:sp>
    </p:spTree>
    <p:extLst>
      <p:ext uri="{BB962C8B-B14F-4D97-AF65-F5344CB8AC3E}">
        <p14:creationId xmlns:p14="http://schemas.microsoft.com/office/powerpoint/2010/main" val="367393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1</a:t>
            </a:fld>
            <a:endParaRPr lang="zh-CN" altLang="en-US"/>
          </a:p>
        </p:txBody>
      </p:sp>
    </p:spTree>
    <p:extLst>
      <p:ext uri="{BB962C8B-B14F-4D97-AF65-F5344CB8AC3E}">
        <p14:creationId xmlns:p14="http://schemas.microsoft.com/office/powerpoint/2010/main" val="44555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2</a:t>
            </a:fld>
            <a:endParaRPr lang="zh-CN" altLang="en-US"/>
          </a:p>
        </p:txBody>
      </p:sp>
    </p:spTree>
    <p:extLst>
      <p:ext uri="{BB962C8B-B14F-4D97-AF65-F5344CB8AC3E}">
        <p14:creationId xmlns:p14="http://schemas.microsoft.com/office/powerpoint/2010/main" val="44555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4</a:t>
            </a:fld>
            <a:endParaRPr lang="zh-CN" altLang="en-US"/>
          </a:p>
        </p:txBody>
      </p:sp>
    </p:spTree>
    <p:extLst>
      <p:ext uri="{BB962C8B-B14F-4D97-AF65-F5344CB8AC3E}">
        <p14:creationId xmlns:p14="http://schemas.microsoft.com/office/powerpoint/2010/main" val="57618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6</a:t>
            </a:fld>
            <a:endParaRPr lang="zh-CN" altLang="en-US"/>
          </a:p>
        </p:txBody>
      </p:sp>
    </p:spTree>
    <p:extLst>
      <p:ext uri="{BB962C8B-B14F-4D97-AF65-F5344CB8AC3E}">
        <p14:creationId xmlns:p14="http://schemas.microsoft.com/office/powerpoint/2010/main" val="98851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11</a:t>
            </a:fld>
            <a:endParaRPr lang="zh-CN" altLang="en-US"/>
          </a:p>
        </p:txBody>
      </p:sp>
    </p:spTree>
    <p:extLst>
      <p:ext uri="{BB962C8B-B14F-4D97-AF65-F5344CB8AC3E}">
        <p14:creationId xmlns:p14="http://schemas.microsoft.com/office/powerpoint/2010/main" val="80524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20</a:t>
            </a:fld>
            <a:endParaRPr lang="zh-CN" altLang="en-US"/>
          </a:p>
        </p:txBody>
      </p:sp>
    </p:spTree>
    <p:extLst>
      <p:ext uri="{BB962C8B-B14F-4D97-AF65-F5344CB8AC3E}">
        <p14:creationId xmlns:p14="http://schemas.microsoft.com/office/powerpoint/2010/main" val="245596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81313-494E-444E-AD74-A6AEA27EF35A}" type="slidenum">
              <a:rPr lang="zh-CN" altLang="en-US" smtClean="0"/>
              <a:t>22</a:t>
            </a:fld>
            <a:endParaRPr lang="zh-CN" altLang="en-US"/>
          </a:p>
        </p:txBody>
      </p:sp>
    </p:spTree>
    <p:extLst>
      <p:ext uri="{BB962C8B-B14F-4D97-AF65-F5344CB8AC3E}">
        <p14:creationId xmlns:p14="http://schemas.microsoft.com/office/powerpoint/2010/main" val="145146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594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29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452619-FA51-4151-87FC-45FB596CBB33}" type="slidenum">
              <a:rPr lang="zh-CN" altLang="en-US" smtClean="0"/>
              <a:t>‹#›</a:t>
            </a:fld>
            <a:endParaRPr lang="zh-CN" altLang="en-US"/>
          </a:p>
        </p:txBody>
      </p:sp>
      <p:pic>
        <p:nvPicPr>
          <p:cNvPr id="5" name="Hình ảnh 4">
            <a:extLst>
              <a:ext uri="{FF2B5EF4-FFF2-40B4-BE49-F238E27FC236}">
                <a16:creationId xmlns:a16="http://schemas.microsoft.com/office/drawing/2014/main" id="{B7703FAC-2FE6-440D-A5C7-530688E4B733}"/>
              </a:ext>
            </a:extLst>
          </p:cNvPr>
          <p:cNvPicPr>
            <a:picLocks noChangeAspect="1"/>
          </p:cNvPicPr>
          <p:nvPr userDrawn="1"/>
        </p:nvPicPr>
        <p:blipFill>
          <a:blip r:embed="rId2"/>
          <a:stretch>
            <a:fillRect/>
          </a:stretch>
        </p:blipFill>
        <p:spPr>
          <a:xfrm>
            <a:off x="0" y="122346"/>
            <a:ext cx="12192000" cy="661330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781075F-BB73-4E27-B6B7-BAE19F5A3C0B}"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452619-FA51-4151-87FC-45FB596CBB3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1075F-BB73-4E27-B6B7-BAE19F5A3C0B}" type="datetimeFigureOut">
              <a:rPr lang="zh-CN" altLang="en-US" smtClean="0"/>
              <a:t>2022/11/19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52619-FA51-4151-87FC-45FB596CBB33}" type="slidenum">
              <a:rPr lang="zh-CN" altLang="en-US" smtClean="0"/>
              <a:t>‹#›</a:t>
            </a:fld>
            <a:endParaRPr lang="zh-CN" altLang="en-US"/>
          </a:p>
        </p:txBody>
      </p:sp>
      <p:pic>
        <p:nvPicPr>
          <p:cNvPr id="7" name="Hình ảnh 6">
            <a:extLst>
              <a:ext uri="{FF2B5EF4-FFF2-40B4-BE49-F238E27FC236}">
                <a16:creationId xmlns:a16="http://schemas.microsoft.com/office/drawing/2014/main" id="{48065550-F70C-4B81-88F7-E90A9F8953F3}"/>
              </a:ext>
            </a:extLst>
          </p:cNvPr>
          <p:cNvPicPr>
            <a:picLocks noChangeAspect="1"/>
          </p:cNvPicPr>
          <p:nvPr userDrawn="1"/>
        </p:nvPicPr>
        <p:blipFill>
          <a:blip r:embed="rId13"/>
          <a:stretch>
            <a:fillRect/>
          </a:stretch>
        </p:blipFill>
        <p:spPr>
          <a:xfrm>
            <a:off x="0" y="122346"/>
            <a:ext cx="12192000" cy="66133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DEACC0D0-B513-4BE7-B47D-B3A94DAC1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83147" y="212773"/>
            <a:ext cx="8425705" cy="2800767"/>
          </a:xfrm>
          <a:prstGeom prst="rect">
            <a:avLst/>
          </a:prstGeom>
          <a:noFill/>
        </p:spPr>
        <p:txBody>
          <a:bodyPr wrap="none" rtlCol="0">
            <a:spAutoFit/>
          </a:bodyPr>
          <a:lstStyle/>
          <a:p>
            <a:pPr algn="ctr"/>
            <a:r>
              <a:rPr lang="en-US" sz="4400" dirty="0">
                <a:solidFill>
                  <a:srgbClr val="FF0000"/>
                </a:solidFill>
              </a:rPr>
              <a:t>TRƯỜNG TIỂU HỌC HIÊN VÂN</a:t>
            </a:r>
          </a:p>
          <a:p>
            <a:pPr algn="ctr"/>
            <a:endParaRPr lang="en-US" sz="4400" dirty="0">
              <a:solidFill>
                <a:srgbClr val="FF0000"/>
              </a:solidFill>
            </a:endParaRPr>
          </a:p>
          <a:p>
            <a:pPr algn="ctr"/>
            <a:endParaRPr lang="en-US" sz="4400" dirty="0">
              <a:solidFill>
                <a:srgbClr val="FF0000"/>
              </a:solidFill>
            </a:endParaRPr>
          </a:p>
          <a:p>
            <a:pPr algn="ctr"/>
            <a:r>
              <a:rPr lang="en-US" sz="4400" dirty="0">
                <a:solidFill>
                  <a:srgbClr val="FF0000"/>
                </a:solidFill>
              </a:rPr>
              <a:t>TẬP ĐỌC – LỚP 5</a:t>
            </a:r>
          </a:p>
        </p:txBody>
      </p:sp>
    </p:spTree>
    <p:extLst>
      <p:ext uri="{BB962C8B-B14F-4D97-AF65-F5344CB8AC3E}">
        <p14:creationId xmlns:p14="http://schemas.microsoft.com/office/powerpoint/2010/main" val="47734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A847282-8764-42D3-A52B-D2B6F8F27089}"/>
              </a:ext>
            </a:extLst>
          </p:cNvPr>
          <p:cNvPicPr>
            <a:picLocks noChangeAspect="1"/>
          </p:cNvPicPr>
          <p:nvPr/>
        </p:nvPicPr>
        <p:blipFill>
          <a:blip r:embed="rId2"/>
          <a:stretch>
            <a:fillRect/>
          </a:stretch>
        </p:blipFill>
        <p:spPr>
          <a:xfrm>
            <a:off x="6232849" y="634481"/>
            <a:ext cx="5472793" cy="41045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 Box 114">
            <a:extLst>
              <a:ext uri="{FF2B5EF4-FFF2-40B4-BE49-F238E27FC236}">
                <a16:creationId xmlns:a16="http://schemas.microsoft.com/office/drawing/2014/main" id="{87113855-FFEA-4B11-AF51-FA87C842493C}"/>
              </a:ext>
            </a:extLst>
          </p:cNvPr>
          <p:cNvSpPr txBox="1">
            <a:spLocks noChangeArrowheads="1"/>
          </p:cNvSpPr>
          <p:nvPr/>
        </p:nvSpPr>
        <p:spPr bwMode="auto">
          <a:xfrm>
            <a:off x="307910" y="2043167"/>
            <a:ext cx="5651242" cy="1569660"/>
          </a:xfrm>
          <a:prstGeom prst="rect">
            <a:avLst/>
          </a:prstGeom>
          <a:noFill/>
          <a:ln>
            <a:noFill/>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uLnTx/>
                <a:uFillTx/>
              </a:rPr>
              <a:t>Bập</a:t>
            </a:r>
            <a:r>
              <a:rPr kumimoji="0" lang="en-US" altLang="en-US" sz="3200" b="1" i="0" u="none" strike="noStrike" kern="0" cap="none" spc="0" normalizeH="0" baseline="0" noProof="0" dirty="0">
                <a:ln>
                  <a:noFill/>
                </a:ln>
                <a:solidFill>
                  <a:srgbClr val="FF0000"/>
                </a:solidFill>
                <a:effectLst/>
                <a:uLnTx/>
                <a:uFillTx/>
              </a:rPr>
              <a:t> </a:t>
            </a:r>
            <a:r>
              <a:rPr kumimoji="0" lang="en-US" altLang="en-US" sz="3200" b="1" i="0" u="none" strike="noStrike" kern="0" cap="none" spc="0" normalizeH="0" baseline="0" noProof="0" dirty="0" err="1">
                <a:ln>
                  <a:noFill/>
                </a:ln>
                <a:solidFill>
                  <a:srgbClr val="FF0000"/>
                </a:solidFill>
                <a:effectLst/>
                <a:uLnTx/>
                <a:uFillTx/>
              </a:rPr>
              <a:t>bùng</a:t>
            </a:r>
            <a:r>
              <a:rPr kumimoji="0" lang="vi-VN" altLang="en-US" sz="3200" b="1" i="0" u="none" strike="noStrike" kern="0" cap="none" spc="0" normalizeH="0" baseline="0" noProof="0" dirty="0">
                <a:ln>
                  <a:noFill/>
                </a:ln>
                <a:effectLst/>
                <a:uLnTx/>
                <a:uFillTx/>
              </a:rPr>
              <a:t>:</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là</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từ</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gợi</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tả</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màu</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hoa</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chuối</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rừng</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đỏ</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như</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ngọn</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lửa</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cháy</a:t>
            </a:r>
            <a:r>
              <a:rPr kumimoji="0" lang="en-US" altLang="en-US" sz="3200" b="1" i="0" u="none" strike="noStrike" kern="0" cap="none" spc="0" normalizeH="0" baseline="0" noProof="0" dirty="0">
                <a:ln>
                  <a:noFill/>
                </a:ln>
                <a:effectLst/>
                <a:uLnTx/>
                <a:uFillTx/>
              </a:rPr>
              <a:t>  </a:t>
            </a:r>
            <a:r>
              <a:rPr kumimoji="0" lang="en-US" altLang="en-US" sz="3200" b="1" i="0" u="none" strike="noStrike" kern="0" cap="none" spc="0" normalizeH="0" baseline="0" noProof="0" dirty="0" err="1">
                <a:ln>
                  <a:noFill/>
                </a:ln>
                <a:effectLst/>
                <a:uLnTx/>
                <a:uFillTx/>
              </a:rPr>
              <a:t>sáng</a:t>
            </a:r>
            <a:r>
              <a:rPr kumimoji="0" lang="en-US" altLang="en-US" sz="3200" b="1" i="0" u="none" strike="noStrike" kern="0" cap="none" spc="0" normalizeH="0" baseline="0" noProof="0" dirty="0">
                <a:ln>
                  <a:noFill/>
                </a:ln>
                <a:effectLst/>
                <a:uLnTx/>
                <a:uFillTx/>
              </a:rPr>
              <a:t>  .</a:t>
            </a:r>
          </a:p>
        </p:txBody>
      </p:sp>
      <p:sp>
        <p:nvSpPr>
          <p:cNvPr id="4" name="Hộp Văn bản 3">
            <a:extLst>
              <a:ext uri="{FF2B5EF4-FFF2-40B4-BE49-F238E27FC236}">
                <a16:creationId xmlns:a16="http://schemas.microsoft.com/office/drawing/2014/main" id="{3FB20CCF-0BD1-46D8-86A2-EB4BACB3C710}"/>
              </a:ext>
            </a:extLst>
          </p:cNvPr>
          <p:cNvSpPr txBox="1"/>
          <p:nvPr/>
        </p:nvSpPr>
        <p:spPr>
          <a:xfrm>
            <a:off x="1619076" y="511728"/>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GIẢI NGHĨA TỪ</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80433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a:extLst>
              <a:ext uri="{FF2B5EF4-FFF2-40B4-BE49-F238E27FC236}">
                <a16:creationId xmlns:a16="http://schemas.microsoft.com/office/drawing/2014/main" id="{9DB678FB-4E1B-4C0B-851B-010C0FCAFE43}"/>
              </a:ext>
            </a:extLst>
          </p:cNvPr>
          <p:cNvSpPr txBox="1">
            <a:spLocks noChangeArrowheads="1"/>
          </p:cNvSpPr>
          <p:nvPr/>
        </p:nvSpPr>
        <p:spPr bwMode="auto">
          <a:xfrm>
            <a:off x="1511417" y="131649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Câu</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1: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Những</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chi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tiết</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nào</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trong</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khổ</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thơ</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đầu</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nói</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lên</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hành</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trình</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vô</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tận</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của</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bầy</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chemeClr val="accent1"/>
                </a:solidFill>
                <a:effectLst/>
                <a:uLnTx/>
                <a:uFillTx/>
                <a:latin typeface="Times New Roman" panose="02020603050405020304" pitchFamily="18" charset="0"/>
              </a:rPr>
              <a:t>ong</a:t>
            </a:r>
            <a:r>
              <a:rPr kumimoji="0" lang="en-US" altLang="en-US" sz="2800" b="1" i="0" u="none" strike="noStrike" kern="0" cap="none" spc="0" normalizeH="0" baseline="0" noProof="0" dirty="0">
                <a:ln>
                  <a:noFill/>
                </a:ln>
                <a:solidFill>
                  <a:schemeClr val="accent1"/>
                </a:solidFill>
                <a:effectLst/>
                <a:uLnTx/>
                <a:uFillTx/>
                <a:latin typeface="Times New Roman" panose="02020603050405020304" pitchFamily="18" charset="0"/>
              </a:rPr>
              <a:t>?</a:t>
            </a:r>
          </a:p>
        </p:txBody>
      </p:sp>
      <p:pic>
        <p:nvPicPr>
          <p:cNvPr id="40" name="Picture 24" descr="Tổng hợp những hình ảnh cầu vồng đẹp nhất thế giới">
            <a:extLst>
              <a:ext uri="{FF2B5EF4-FFF2-40B4-BE49-F238E27FC236}">
                <a16:creationId xmlns:a16="http://schemas.microsoft.com/office/drawing/2014/main" id="{53EC7B2A-E8E9-4FCB-91A6-535E76C6A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448" y="2425220"/>
            <a:ext cx="20510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6" descr="Hình ảnh Đồng Hồ Báo Thức Màu Xanh Lá Cây đồng Hồ Báo Thức Hoạt Hình Minh  Họa đồng Hồ Báo Thức Hoạt Hình Tròn đồng Hồ Báo Thức Màu Xanh, đồng">
            <a:extLst>
              <a:ext uri="{FF2B5EF4-FFF2-40B4-BE49-F238E27FC236}">
                <a16:creationId xmlns:a16="http://schemas.microsoft.com/office/drawing/2014/main" id="{6269F137-90FB-4281-B907-1F54216C6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498" y="2364895"/>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
            <a:extLst>
              <a:ext uri="{FF2B5EF4-FFF2-40B4-BE49-F238E27FC236}">
                <a16:creationId xmlns:a16="http://schemas.microsoft.com/office/drawing/2014/main" id="{D66D7F5E-D705-4776-ACBB-5F08BC9C9AAF}"/>
              </a:ext>
            </a:extLst>
          </p:cNvPr>
          <p:cNvSpPr txBox="1"/>
          <p:nvPr/>
        </p:nvSpPr>
        <p:spPr>
          <a:xfrm>
            <a:off x="3962477" y="4596274"/>
            <a:ext cx="2120969" cy="461665"/>
          </a:xfrm>
          <a:prstGeom prst="rect">
            <a:avLst/>
          </a:prstGeom>
          <a:solidFill>
            <a:srgbClr val="FF8021">
              <a:lumMod val="40000"/>
              <a:lumOff val="60000"/>
            </a:srgbClr>
          </a:solid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7030A0"/>
                </a:solidFill>
                <a:effectLst/>
                <a:uLnTx/>
                <a:uFillTx/>
                <a:latin typeface="Times New Roman" panose="02020603050405020304" pitchFamily="18" charset="0"/>
              </a:rPr>
              <a:t>Không</a:t>
            </a:r>
            <a:r>
              <a:rPr kumimoji="0" lang="en-US" sz="24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sz="2400" b="1" i="0" u="none" strike="noStrike" kern="0" cap="none" spc="0" normalizeH="0" baseline="0" noProof="0" dirty="0" err="1">
                <a:ln>
                  <a:noFill/>
                </a:ln>
                <a:solidFill>
                  <a:srgbClr val="7030A0"/>
                </a:solidFill>
                <a:effectLst/>
                <a:uLnTx/>
                <a:uFillTx/>
                <a:latin typeface="Times New Roman" panose="02020603050405020304" pitchFamily="18" charset="0"/>
              </a:rPr>
              <a:t>gian</a:t>
            </a:r>
            <a:endParaRPr kumimoji="0" lang="vi-VN" sz="2400" b="1" i="0" u="none" strike="noStrike" kern="0" cap="none" spc="0" normalizeH="0" baseline="0" noProof="0" dirty="0">
              <a:ln>
                <a:noFill/>
              </a:ln>
              <a:solidFill>
                <a:srgbClr val="7030A0"/>
              </a:solidFill>
              <a:effectLst/>
              <a:uLnTx/>
              <a:uFillTx/>
              <a:latin typeface="Times New Roman" panose="02020603050405020304" pitchFamily="18" charset="0"/>
            </a:endParaRPr>
          </a:p>
        </p:txBody>
      </p:sp>
      <p:sp>
        <p:nvSpPr>
          <p:cNvPr id="43" name="TextBox 23">
            <a:extLst>
              <a:ext uri="{FF2B5EF4-FFF2-40B4-BE49-F238E27FC236}">
                <a16:creationId xmlns:a16="http://schemas.microsoft.com/office/drawing/2014/main" id="{36347075-0318-482A-ACC9-CDC39475C71D}"/>
              </a:ext>
            </a:extLst>
          </p:cNvPr>
          <p:cNvSpPr txBox="1"/>
          <p:nvPr/>
        </p:nvSpPr>
        <p:spPr>
          <a:xfrm>
            <a:off x="6631336" y="4578812"/>
            <a:ext cx="1773035" cy="461665"/>
          </a:xfrm>
          <a:prstGeom prst="rect">
            <a:avLst/>
          </a:prstGeom>
          <a:solidFill>
            <a:srgbClr val="FF8021">
              <a:lumMod val="40000"/>
              <a:lumOff val="60000"/>
            </a:srgbClr>
          </a:solid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7030A0"/>
                </a:solidFill>
                <a:effectLst/>
                <a:uLnTx/>
                <a:uFillTx/>
                <a:latin typeface="Times New Roman" panose="02020603050405020304" pitchFamily="18" charset="0"/>
              </a:rPr>
              <a:t>Thời</a:t>
            </a:r>
            <a:r>
              <a:rPr kumimoji="0" lang="en-US" sz="24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sz="2400" b="1" i="0" u="none" strike="noStrike" kern="0" cap="none" spc="0" normalizeH="0" baseline="0" noProof="0" dirty="0" err="1">
                <a:ln>
                  <a:noFill/>
                </a:ln>
                <a:solidFill>
                  <a:srgbClr val="7030A0"/>
                </a:solidFill>
                <a:effectLst/>
                <a:uLnTx/>
                <a:uFillTx/>
                <a:latin typeface="Times New Roman" panose="02020603050405020304" pitchFamily="18" charset="0"/>
              </a:rPr>
              <a:t>gian</a:t>
            </a:r>
            <a:endParaRPr kumimoji="0" lang="vi-VN" sz="2400" b="1" i="0" u="none" strike="noStrike" kern="0" cap="none" spc="0" normalizeH="0" baseline="0" noProof="0" dirty="0">
              <a:ln>
                <a:noFill/>
              </a:ln>
              <a:solidFill>
                <a:srgbClr val="7030A0"/>
              </a:solidFill>
              <a:effectLst/>
              <a:uLnTx/>
              <a:uFillTx/>
              <a:latin typeface="Times New Roman" panose="02020603050405020304" pitchFamily="18" charset="0"/>
            </a:endParaRPr>
          </a:p>
        </p:txBody>
      </p:sp>
      <p:sp>
        <p:nvSpPr>
          <p:cNvPr id="44" name="TextBox 6">
            <a:extLst>
              <a:ext uri="{FF2B5EF4-FFF2-40B4-BE49-F238E27FC236}">
                <a16:creationId xmlns:a16="http://schemas.microsoft.com/office/drawing/2014/main" id="{F93C0157-8D69-4222-8252-FE7C0C10D64F}"/>
              </a:ext>
            </a:extLst>
          </p:cNvPr>
          <p:cNvSpPr txBox="1">
            <a:spLocks noChangeArrowheads="1"/>
          </p:cNvSpPr>
          <p:nvPr/>
        </p:nvSpPr>
        <p:spPr bwMode="auto">
          <a:xfrm>
            <a:off x="947957" y="2633182"/>
            <a:ext cx="2406942"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Đôi</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cánh</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đẫm</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endParaRPr kumimoji="0" lang="vi-VN" altLang="vi-VN" sz="2000" b="1" i="0" u="none" strike="noStrike" kern="0" cap="none" spc="0" normalizeH="0" baseline="0" noProof="0" dirty="0">
              <a:ln>
                <a:noFill/>
              </a:ln>
              <a:solidFill>
                <a:prstClr val="black"/>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nắng</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trời</a:t>
            </a:r>
            <a:endParaRPr kumimoji="0" lang="vi-VN" altLang="vi-VN" sz="2000" b="1" i="0" u="none" strike="noStrike" kern="0" cap="none" spc="0" normalizeH="0" baseline="0" noProof="0" dirty="0">
              <a:ln>
                <a:noFill/>
              </a:ln>
              <a:solidFill>
                <a:prstClr val="black"/>
              </a:solidFill>
              <a:effectLst/>
              <a:uLnTx/>
              <a:uFillTx/>
              <a:latin typeface="Times New Roman" panose="02020603050405020304" pitchFamily="18" charset="0"/>
            </a:endParaRPr>
          </a:p>
        </p:txBody>
      </p:sp>
      <p:sp>
        <p:nvSpPr>
          <p:cNvPr id="45" name="TextBox 26">
            <a:extLst>
              <a:ext uri="{FF2B5EF4-FFF2-40B4-BE49-F238E27FC236}">
                <a16:creationId xmlns:a16="http://schemas.microsoft.com/office/drawing/2014/main" id="{655C2C2A-4FE9-4978-808B-82DEC1F6975D}"/>
              </a:ext>
            </a:extLst>
          </p:cNvPr>
          <p:cNvSpPr txBox="1">
            <a:spLocks noChangeArrowheads="1"/>
          </p:cNvSpPr>
          <p:nvPr/>
        </p:nvSpPr>
        <p:spPr bwMode="auto">
          <a:xfrm>
            <a:off x="951132" y="3823807"/>
            <a:ext cx="240694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2000" b="1" i="0" u="none" strike="noStrike" kern="0" cap="none" spc="0" normalizeH="0" baseline="0" noProof="0">
                <a:ln>
                  <a:noFill/>
                </a:ln>
                <a:solidFill>
                  <a:prstClr val="black"/>
                </a:solidFill>
                <a:effectLst/>
                <a:uLnTx/>
                <a:uFillTx/>
                <a:latin typeface="Times New Roman" panose="02020603050405020304" pitchFamily="18" charset="0"/>
              </a:rPr>
              <a:t>Nẻo đường xa</a:t>
            </a:r>
            <a:endParaRPr kumimoji="0" lang="vi-VN" altLang="vi-VN" sz="2000" b="1"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46" name="Down Arrow 21">
            <a:extLst>
              <a:ext uri="{FF2B5EF4-FFF2-40B4-BE49-F238E27FC236}">
                <a16:creationId xmlns:a16="http://schemas.microsoft.com/office/drawing/2014/main" id="{55CAF7C8-365C-4A26-BC6B-2428513541B1}"/>
              </a:ext>
            </a:extLst>
          </p:cNvPr>
          <p:cNvSpPr/>
          <p:nvPr/>
        </p:nvSpPr>
        <p:spPr>
          <a:xfrm rot="6795456">
            <a:off x="3560480" y="3021326"/>
            <a:ext cx="77787" cy="428625"/>
          </a:xfrm>
          <a:prstGeom prst="downArrow">
            <a:avLst>
              <a:gd name="adj1" fmla="val 50000"/>
              <a:gd name="adj2" fmla="val 87607"/>
            </a:avLst>
          </a:prstGeom>
          <a:solidFill>
            <a:srgbClr val="4E67C8"/>
          </a:solidFill>
          <a:ln w="15875" cap="flat" cmpd="sng" algn="ctr">
            <a:solidFill>
              <a:srgbClr val="4E67C8">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Left Arrow 22">
            <a:extLst>
              <a:ext uri="{FF2B5EF4-FFF2-40B4-BE49-F238E27FC236}">
                <a16:creationId xmlns:a16="http://schemas.microsoft.com/office/drawing/2014/main" id="{28898CA7-64FC-4CF0-868B-638E8888C835}"/>
              </a:ext>
            </a:extLst>
          </p:cNvPr>
          <p:cNvSpPr/>
          <p:nvPr/>
        </p:nvSpPr>
        <p:spPr>
          <a:xfrm rot="20457266" flipV="1">
            <a:off x="3381886" y="3826982"/>
            <a:ext cx="436562" cy="71438"/>
          </a:xfrm>
          <a:prstGeom prst="leftArrow">
            <a:avLst/>
          </a:prstGeom>
          <a:solidFill>
            <a:srgbClr val="4E67C8"/>
          </a:solidFill>
          <a:ln w="15875" cap="flat" cmpd="sng" algn="ctr">
            <a:solidFill>
              <a:srgbClr val="4E67C8">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Left Arrow 41">
            <a:extLst>
              <a:ext uri="{FF2B5EF4-FFF2-40B4-BE49-F238E27FC236}">
                <a16:creationId xmlns:a16="http://schemas.microsoft.com/office/drawing/2014/main" id="{DAB26569-F282-4D75-AE58-F08E3B70A028}"/>
              </a:ext>
            </a:extLst>
          </p:cNvPr>
          <p:cNvSpPr/>
          <p:nvPr/>
        </p:nvSpPr>
        <p:spPr>
          <a:xfrm rot="9139326" flipV="1">
            <a:off x="8223761" y="3187220"/>
            <a:ext cx="436562" cy="71437"/>
          </a:xfrm>
          <a:prstGeom prst="leftArrow">
            <a:avLst/>
          </a:prstGeom>
          <a:solidFill>
            <a:srgbClr val="4E67C8"/>
          </a:solidFill>
          <a:ln w="15875" cap="flat" cmpd="sng" algn="ctr">
            <a:solidFill>
              <a:srgbClr val="4E67C8">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Left Arrow 42">
            <a:extLst>
              <a:ext uri="{FF2B5EF4-FFF2-40B4-BE49-F238E27FC236}">
                <a16:creationId xmlns:a16="http://schemas.microsoft.com/office/drawing/2014/main" id="{49F7D108-9F3A-4F72-AB48-2FACA92868FB}"/>
              </a:ext>
            </a:extLst>
          </p:cNvPr>
          <p:cNvSpPr/>
          <p:nvPr/>
        </p:nvSpPr>
        <p:spPr>
          <a:xfrm rot="12368784" flipV="1">
            <a:off x="8225348" y="3752370"/>
            <a:ext cx="438150" cy="71437"/>
          </a:xfrm>
          <a:prstGeom prst="leftArrow">
            <a:avLst/>
          </a:prstGeom>
          <a:solidFill>
            <a:srgbClr val="4E67C8"/>
          </a:solidFill>
          <a:ln w="15875" cap="flat" cmpd="sng" algn="ctr">
            <a:solidFill>
              <a:srgbClr val="4E67C8">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TextBox 43">
            <a:extLst>
              <a:ext uri="{FF2B5EF4-FFF2-40B4-BE49-F238E27FC236}">
                <a16:creationId xmlns:a16="http://schemas.microsoft.com/office/drawing/2014/main" id="{781BE67C-0F70-4BE7-939D-86AAB1BB612B}"/>
              </a:ext>
            </a:extLst>
          </p:cNvPr>
          <p:cNvSpPr txBox="1">
            <a:spLocks noChangeArrowheads="1"/>
          </p:cNvSpPr>
          <p:nvPr/>
        </p:nvSpPr>
        <p:spPr bwMode="auto">
          <a:xfrm>
            <a:off x="8651937" y="2642354"/>
            <a:ext cx="2406942"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Bầy</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ong</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bay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đến</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trọn</a:t>
            </a:r>
            <a:r>
              <a:rPr kumimoji="0" lang="en-US" altLang="vi-VN"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altLang="vi-VN" sz="2000" b="1" i="0" u="none" strike="noStrike" kern="0" cap="none" spc="0" normalizeH="0" baseline="0" noProof="0" dirty="0" err="1">
                <a:ln>
                  <a:noFill/>
                </a:ln>
                <a:solidFill>
                  <a:prstClr val="black"/>
                </a:solidFill>
                <a:effectLst/>
                <a:uLnTx/>
                <a:uFillTx/>
                <a:latin typeface="Times New Roman" panose="02020603050405020304" pitchFamily="18" charset="0"/>
              </a:rPr>
              <a:t>đời</a:t>
            </a:r>
            <a:endParaRPr kumimoji="0" lang="vi-VN" altLang="vi-VN" sz="2000" b="1" i="0" u="none" strike="noStrike" kern="0" cap="none" spc="0" normalizeH="0" baseline="0" noProof="0" dirty="0">
              <a:ln>
                <a:noFill/>
              </a:ln>
              <a:solidFill>
                <a:prstClr val="black"/>
              </a:solidFill>
              <a:effectLst/>
              <a:uLnTx/>
              <a:uFillTx/>
              <a:latin typeface="Times New Roman" panose="02020603050405020304" pitchFamily="18" charset="0"/>
            </a:endParaRPr>
          </a:p>
        </p:txBody>
      </p:sp>
      <p:sp>
        <p:nvSpPr>
          <p:cNvPr id="51" name="TextBox 44">
            <a:extLst>
              <a:ext uri="{FF2B5EF4-FFF2-40B4-BE49-F238E27FC236}">
                <a16:creationId xmlns:a16="http://schemas.microsoft.com/office/drawing/2014/main" id="{F490EE43-4270-48E4-9CF9-4D54CE23AF09}"/>
              </a:ext>
            </a:extLst>
          </p:cNvPr>
          <p:cNvSpPr txBox="1">
            <a:spLocks noChangeArrowheads="1"/>
          </p:cNvSpPr>
          <p:nvPr/>
        </p:nvSpPr>
        <p:spPr bwMode="auto">
          <a:xfrm>
            <a:off x="8732839" y="3757707"/>
            <a:ext cx="240694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2000" b="1" i="0" u="none" strike="noStrike" kern="0" cap="none" spc="0" normalizeH="0" baseline="0" noProof="0">
                <a:ln>
                  <a:noFill/>
                </a:ln>
                <a:solidFill>
                  <a:prstClr val="black"/>
                </a:solidFill>
                <a:effectLst/>
                <a:uLnTx/>
                <a:uFillTx/>
                <a:latin typeface="Times New Roman" panose="02020603050405020304" pitchFamily="18" charset="0"/>
              </a:rPr>
              <a:t>Thời gian vô tận</a:t>
            </a:r>
            <a:endParaRPr kumimoji="0" lang="vi-VN" altLang="vi-VN" sz="2000" b="1"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52" name="Text Box 31">
            <a:extLst>
              <a:ext uri="{FF2B5EF4-FFF2-40B4-BE49-F238E27FC236}">
                <a16:creationId xmlns:a16="http://schemas.microsoft.com/office/drawing/2014/main" id="{CD49640F-3811-46B9-BFC4-5B812C01C736}"/>
              </a:ext>
            </a:extLst>
          </p:cNvPr>
          <p:cNvSpPr txBox="1">
            <a:spLocks noChangeArrowheads="1"/>
          </p:cNvSpPr>
          <p:nvPr/>
        </p:nvSpPr>
        <p:spPr bwMode="auto">
          <a:xfrm>
            <a:off x="3599373" y="5919703"/>
            <a:ext cx="5795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eaLnBrk="1" hangingPunct="1">
              <a:spcBef>
                <a:spcPct val="50000"/>
              </a:spcBef>
            </a:pPr>
            <a:r>
              <a:rPr lang="en-US" altLang="en-US" sz="2600" b="1"/>
              <a:t>Ý 1: Hành trình vô tận của bầy ong.</a:t>
            </a:r>
            <a:endParaRPr lang="en-US" altLang="en-US" sz="2600" b="1">
              <a:latin typeface="Arial" panose="020B0604020202020204" pitchFamily="34" charset="0"/>
            </a:endParaRPr>
          </a:p>
        </p:txBody>
      </p:sp>
      <p:sp>
        <p:nvSpPr>
          <p:cNvPr id="53" name="Hộp Văn bản 52">
            <a:extLst>
              <a:ext uri="{FF2B5EF4-FFF2-40B4-BE49-F238E27FC236}">
                <a16:creationId xmlns:a16="http://schemas.microsoft.com/office/drawing/2014/main" id="{30400616-437E-4799-93BA-1CCE5F1DA0F7}"/>
              </a:ext>
            </a:extLst>
          </p:cNvPr>
          <p:cNvSpPr txBox="1"/>
          <p:nvPr/>
        </p:nvSpPr>
        <p:spPr>
          <a:xfrm>
            <a:off x="4554013" y="276362"/>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anim calcmode="lin" valueType="num">
                                      <p:cBhvr>
                                        <p:cTn id="23" dur="1000" fill="hold"/>
                                        <p:tgtEl>
                                          <p:spTgt spid="41"/>
                                        </p:tgtEl>
                                        <p:attrNameLst>
                                          <p:attrName>style.rotation</p:attrName>
                                        </p:attrNameLst>
                                      </p:cBhvr>
                                      <p:tavLst>
                                        <p:tav tm="0">
                                          <p:val>
                                            <p:fltVal val="90"/>
                                          </p:val>
                                        </p:tav>
                                        <p:tav tm="100000">
                                          <p:val>
                                            <p:fltVal val="0"/>
                                          </p:val>
                                        </p:tav>
                                      </p:tavLst>
                                    </p:anim>
                                    <p:animEffect transition="in" filter="fade">
                                      <p:cBhvr>
                                        <p:cTn id="24" dur="1000"/>
                                        <p:tgtEl>
                                          <p:spTgt spid="4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500"/>
                                        <p:tgtEl>
                                          <p:spTgt spid="4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down)">
                                      <p:cBhvr>
                                        <p:cTn id="51" dur="500"/>
                                        <p:tgtEl>
                                          <p:spTgt spid="5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down)">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down)">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arn(inVertical)">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utoUpdateAnimBg="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D74986F4-A19E-422B-9F3C-3A51B51B5AC9}"/>
              </a:ext>
            </a:extLst>
          </p:cNvPr>
          <p:cNvSpPr txBox="1">
            <a:spLocks noChangeArrowheads="1"/>
          </p:cNvSpPr>
          <p:nvPr/>
        </p:nvSpPr>
        <p:spPr bwMode="auto">
          <a:xfrm>
            <a:off x="1441580" y="569685"/>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eaLnBrk="1" hangingPunct="1">
              <a:spcBef>
                <a:spcPct val="50000"/>
              </a:spcBef>
            </a:pPr>
            <a:r>
              <a:rPr lang="en-US" altLang="en-US" sz="2800" b="1" dirty="0" err="1">
                <a:solidFill>
                  <a:schemeClr val="accent1"/>
                </a:solidFill>
              </a:rPr>
              <a:t>Câu</a:t>
            </a:r>
            <a:r>
              <a:rPr lang="en-US" altLang="en-US" sz="2800" b="1" dirty="0">
                <a:solidFill>
                  <a:schemeClr val="accent1"/>
                </a:solidFill>
              </a:rPr>
              <a:t> 2: </a:t>
            </a:r>
            <a:r>
              <a:rPr lang="en-US" altLang="en-US" sz="3000" b="1" dirty="0" err="1">
                <a:solidFill>
                  <a:schemeClr val="accent1"/>
                </a:solidFill>
              </a:rPr>
              <a:t>Bầy</a:t>
            </a:r>
            <a:r>
              <a:rPr lang="en-US" altLang="en-US" sz="3000" b="1" dirty="0">
                <a:solidFill>
                  <a:schemeClr val="accent1"/>
                </a:solidFill>
              </a:rPr>
              <a:t> </a:t>
            </a:r>
            <a:r>
              <a:rPr lang="en-US" altLang="en-US" sz="3000" b="1" dirty="0" err="1">
                <a:solidFill>
                  <a:schemeClr val="accent1"/>
                </a:solidFill>
              </a:rPr>
              <a:t>ong</a:t>
            </a:r>
            <a:r>
              <a:rPr lang="en-US" altLang="en-US" sz="3000" b="1" dirty="0">
                <a:solidFill>
                  <a:schemeClr val="accent1"/>
                </a:solidFill>
              </a:rPr>
              <a:t> </a:t>
            </a:r>
            <a:r>
              <a:rPr lang="en-US" altLang="en-US" sz="3000" b="1" dirty="0" err="1">
                <a:solidFill>
                  <a:schemeClr val="accent1"/>
                </a:solidFill>
              </a:rPr>
              <a:t>đến</a:t>
            </a:r>
            <a:r>
              <a:rPr lang="en-US" altLang="en-US" sz="3000" b="1" dirty="0">
                <a:solidFill>
                  <a:schemeClr val="accent1"/>
                </a:solidFill>
              </a:rPr>
              <a:t> </a:t>
            </a:r>
            <a:r>
              <a:rPr lang="en-US" altLang="en-US" sz="3000" b="1" dirty="0" err="1">
                <a:solidFill>
                  <a:schemeClr val="accent1"/>
                </a:solidFill>
              </a:rPr>
              <a:t>tìm</a:t>
            </a:r>
            <a:r>
              <a:rPr lang="en-US" altLang="en-US" sz="3000" b="1" dirty="0">
                <a:solidFill>
                  <a:schemeClr val="accent1"/>
                </a:solidFill>
              </a:rPr>
              <a:t> </a:t>
            </a:r>
            <a:r>
              <a:rPr lang="en-US" altLang="en-US" sz="3000" b="1" dirty="0" err="1">
                <a:solidFill>
                  <a:schemeClr val="accent1"/>
                </a:solidFill>
              </a:rPr>
              <a:t>mật</a:t>
            </a:r>
            <a:r>
              <a:rPr lang="en-US" altLang="en-US" sz="3000" b="1" dirty="0">
                <a:solidFill>
                  <a:schemeClr val="accent1"/>
                </a:solidFill>
              </a:rPr>
              <a:t> ở </a:t>
            </a:r>
            <a:r>
              <a:rPr lang="en-US" altLang="en-US" sz="3000" b="1" dirty="0" err="1">
                <a:solidFill>
                  <a:schemeClr val="accent1"/>
                </a:solidFill>
              </a:rPr>
              <a:t>những</a:t>
            </a:r>
            <a:r>
              <a:rPr lang="en-US" altLang="en-US" sz="3000" b="1" dirty="0">
                <a:solidFill>
                  <a:schemeClr val="accent1"/>
                </a:solidFill>
              </a:rPr>
              <a:t> </a:t>
            </a:r>
            <a:r>
              <a:rPr lang="en-US" altLang="en-US" sz="3000" b="1" dirty="0" err="1">
                <a:solidFill>
                  <a:schemeClr val="accent1"/>
                </a:solidFill>
              </a:rPr>
              <a:t>nơi</a:t>
            </a:r>
            <a:r>
              <a:rPr lang="en-US" altLang="en-US" sz="3000" b="1" dirty="0">
                <a:solidFill>
                  <a:schemeClr val="accent1"/>
                </a:solidFill>
              </a:rPr>
              <a:t> </a:t>
            </a:r>
            <a:r>
              <a:rPr lang="en-US" altLang="en-US" sz="3000" b="1" dirty="0" err="1">
                <a:solidFill>
                  <a:schemeClr val="accent1"/>
                </a:solidFill>
              </a:rPr>
              <a:t>nào</a:t>
            </a:r>
            <a:r>
              <a:rPr lang="en-US" altLang="en-US" sz="3000" b="1" dirty="0">
                <a:solidFill>
                  <a:schemeClr val="accent1"/>
                </a:solidFill>
              </a:rPr>
              <a:t>? </a:t>
            </a:r>
            <a:r>
              <a:rPr lang="en-US" altLang="en-US" sz="3000" b="1" dirty="0" err="1">
                <a:solidFill>
                  <a:schemeClr val="accent1"/>
                </a:solidFill>
              </a:rPr>
              <a:t>Nơi</a:t>
            </a:r>
            <a:r>
              <a:rPr lang="en-US" altLang="en-US" sz="3000" b="1" dirty="0">
                <a:solidFill>
                  <a:schemeClr val="accent1"/>
                </a:solidFill>
              </a:rPr>
              <a:t> </a:t>
            </a:r>
            <a:r>
              <a:rPr lang="en-US" altLang="en-US" sz="3000" b="1" dirty="0" err="1">
                <a:solidFill>
                  <a:schemeClr val="accent1"/>
                </a:solidFill>
              </a:rPr>
              <a:t>ong</a:t>
            </a:r>
            <a:r>
              <a:rPr lang="en-US" altLang="en-US" sz="3000" b="1" dirty="0">
                <a:solidFill>
                  <a:schemeClr val="accent1"/>
                </a:solidFill>
              </a:rPr>
              <a:t> </a:t>
            </a:r>
            <a:r>
              <a:rPr lang="en-US" altLang="en-US" sz="3000" b="1" dirty="0" err="1">
                <a:solidFill>
                  <a:schemeClr val="accent1"/>
                </a:solidFill>
              </a:rPr>
              <a:t>đến</a:t>
            </a:r>
            <a:r>
              <a:rPr lang="en-US" altLang="en-US" sz="3000" b="1" dirty="0">
                <a:solidFill>
                  <a:schemeClr val="accent1"/>
                </a:solidFill>
              </a:rPr>
              <a:t> </a:t>
            </a:r>
            <a:r>
              <a:rPr lang="en-US" altLang="en-US" sz="3000" b="1" dirty="0" err="1">
                <a:solidFill>
                  <a:schemeClr val="accent1"/>
                </a:solidFill>
              </a:rPr>
              <a:t>có</a:t>
            </a:r>
            <a:r>
              <a:rPr lang="en-US" altLang="en-US" sz="3000" b="1" dirty="0">
                <a:solidFill>
                  <a:schemeClr val="accent1"/>
                </a:solidFill>
              </a:rPr>
              <a:t> </a:t>
            </a:r>
            <a:r>
              <a:rPr lang="en-US" altLang="en-US" sz="3000" b="1" dirty="0" err="1">
                <a:solidFill>
                  <a:schemeClr val="accent1"/>
                </a:solidFill>
              </a:rPr>
              <a:t>vẻ</a:t>
            </a:r>
            <a:r>
              <a:rPr lang="en-US" altLang="en-US" sz="3000" b="1" dirty="0">
                <a:solidFill>
                  <a:schemeClr val="accent1"/>
                </a:solidFill>
              </a:rPr>
              <a:t> </a:t>
            </a:r>
            <a:r>
              <a:rPr lang="en-US" altLang="en-US" sz="3000" b="1" dirty="0" err="1">
                <a:solidFill>
                  <a:schemeClr val="accent1"/>
                </a:solidFill>
              </a:rPr>
              <a:t>đẹp</a:t>
            </a:r>
            <a:r>
              <a:rPr lang="en-US" altLang="en-US" sz="3000" b="1" dirty="0">
                <a:solidFill>
                  <a:schemeClr val="accent1"/>
                </a:solidFill>
              </a:rPr>
              <a:t> </a:t>
            </a:r>
            <a:r>
              <a:rPr lang="en-US" altLang="en-US" sz="3000" b="1" dirty="0" err="1">
                <a:solidFill>
                  <a:schemeClr val="accent1"/>
                </a:solidFill>
              </a:rPr>
              <a:t>gì</a:t>
            </a:r>
            <a:r>
              <a:rPr lang="en-US" altLang="en-US" sz="3000" b="1" dirty="0">
                <a:solidFill>
                  <a:schemeClr val="accent1"/>
                </a:solidFill>
              </a:rPr>
              <a:t> </a:t>
            </a:r>
            <a:r>
              <a:rPr lang="en-US" altLang="en-US" sz="3000" b="1" dirty="0" err="1">
                <a:solidFill>
                  <a:schemeClr val="accent1"/>
                </a:solidFill>
              </a:rPr>
              <a:t>đặc</a:t>
            </a:r>
            <a:r>
              <a:rPr lang="en-US" altLang="en-US" sz="3000" b="1" dirty="0">
                <a:solidFill>
                  <a:schemeClr val="accent1"/>
                </a:solidFill>
              </a:rPr>
              <a:t> </a:t>
            </a:r>
            <a:r>
              <a:rPr lang="en-US" altLang="en-US" sz="3000" b="1" dirty="0" err="1">
                <a:solidFill>
                  <a:schemeClr val="accent1"/>
                </a:solidFill>
              </a:rPr>
              <a:t>biệt</a:t>
            </a:r>
            <a:r>
              <a:rPr lang="en-US" altLang="en-US" sz="3000" b="1" dirty="0">
                <a:solidFill>
                  <a:schemeClr val="accent1"/>
                </a:solidFill>
              </a:rPr>
              <a:t>? </a:t>
            </a:r>
          </a:p>
        </p:txBody>
      </p:sp>
      <p:sp>
        <p:nvSpPr>
          <p:cNvPr id="3" name="Text Box 17">
            <a:extLst>
              <a:ext uri="{FF2B5EF4-FFF2-40B4-BE49-F238E27FC236}">
                <a16:creationId xmlns:a16="http://schemas.microsoft.com/office/drawing/2014/main" id="{3267AAF8-3E85-4783-BB13-E36A05A8982F}"/>
              </a:ext>
            </a:extLst>
          </p:cNvPr>
          <p:cNvSpPr txBox="1">
            <a:spLocks noChangeArrowheads="1"/>
          </p:cNvSpPr>
          <p:nvPr/>
        </p:nvSpPr>
        <p:spPr bwMode="auto">
          <a:xfrm>
            <a:off x="1441580" y="1605979"/>
            <a:ext cx="7467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Bầy</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ong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đến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tìm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mật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ở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những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nơi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nào</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p>
        </p:txBody>
      </p:sp>
      <p:sp>
        <p:nvSpPr>
          <p:cNvPr id="4" name="Oval 1">
            <a:extLst>
              <a:ext uri="{FF2B5EF4-FFF2-40B4-BE49-F238E27FC236}">
                <a16:creationId xmlns:a16="http://schemas.microsoft.com/office/drawing/2014/main" id="{BA2A5B01-2603-4AC4-87C3-8F0B4C1AFFF2}"/>
              </a:ext>
            </a:extLst>
          </p:cNvPr>
          <p:cNvSpPr/>
          <p:nvPr/>
        </p:nvSpPr>
        <p:spPr>
          <a:xfrm>
            <a:off x="1593980" y="2513734"/>
            <a:ext cx="2057400" cy="3124200"/>
          </a:xfrm>
          <a:prstGeom prst="ellipse">
            <a:avLst/>
          </a:prstGeom>
          <a:solidFill>
            <a:srgbClr val="FFFF00"/>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bầy</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ong</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mật</a:t>
            </a:r>
            <a:r>
              <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sp>
        <p:nvSpPr>
          <p:cNvPr id="5" name="Right Arrow 2">
            <a:extLst>
              <a:ext uri="{FF2B5EF4-FFF2-40B4-BE49-F238E27FC236}">
                <a16:creationId xmlns:a16="http://schemas.microsoft.com/office/drawing/2014/main" id="{3FDCD7D1-FFEB-4E85-995A-D9CDFFDD93F1}"/>
              </a:ext>
            </a:extLst>
          </p:cNvPr>
          <p:cNvSpPr/>
          <p:nvPr/>
        </p:nvSpPr>
        <p:spPr>
          <a:xfrm rot="18845217" flipV="1">
            <a:off x="3455380" y="3362041"/>
            <a:ext cx="1106487" cy="135873"/>
          </a:xfrm>
          <a:prstGeom prst="rightArrow">
            <a:avLst/>
          </a:prstGeom>
          <a:solidFill>
            <a:srgbClr val="F0A22E"/>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Franklin Gothic Book"/>
              <a:ea typeface="+mn-ea"/>
              <a:cs typeface="+mn-cs"/>
            </a:endParaRPr>
          </a:p>
        </p:txBody>
      </p:sp>
      <p:sp>
        <p:nvSpPr>
          <p:cNvPr id="6" name="Rounded Rectangle 3">
            <a:extLst>
              <a:ext uri="{FF2B5EF4-FFF2-40B4-BE49-F238E27FC236}">
                <a16:creationId xmlns:a16="http://schemas.microsoft.com/office/drawing/2014/main" id="{4DAA603E-A82C-4659-9EFC-862F32F70626}"/>
              </a:ext>
            </a:extLst>
          </p:cNvPr>
          <p:cNvSpPr/>
          <p:nvPr/>
        </p:nvSpPr>
        <p:spPr>
          <a:xfrm>
            <a:off x="4397505" y="2229571"/>
            <a:ext cx="4343400" cy="838200"/>
          </a:xfrm>
          <a:prstGeom prst="roundRect">
            <a:avLst/>
          </a:prstGeom>
          <a:solidFill>
            <a:srgbClr val="FFE7FF"/>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thăm</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thẳm</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rừng</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sâu</a:t>
            </a:r>
            <a:endPar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7" name="Right Arrow 10">
            <a:extLst>
              <a:ext uri="{FF2B5EF4-FFF2-40B4-BE49-F238E27FC236}">
                <a16:creationId xmlns:a16="http://schemas.microsoft.com/office/drawing/2014/main" id="{6915B84D-9FC2-4098-A44B-01758CBDF4F1}"/>
              </a:ext>
            </a:extLst>
          </p:cNvPr>
          <p:cNvSpPr/>
          <p:nvPr/>
        </p:nvSpPr>
        <p:spPr>
          <a:xfrm rot="21442935">
            <a:off x="3655582" y="3770977"/>
            <a:ext cx="823912" cy="202847"/>
          </a:xfrm>
          <a:prstGeom prst="rightArrow">
            <a:avLst/>
          </a:prstGeom>
          <a:solidFill>
            <a:srgbClr val="F0A22E"/>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Franklin Gothic Book"/>
              <a:ea typeface="+mn-ea"/>
              <a:cs typeface="+mn-cs"/>
            </a:endParaRPr>
          </a:p>
        </p:txBody>
      </p:sp>
      <p:sp>
        <p:nvSpPr>
          <p:cNvPr id="8" name="Rounded Rectangle 11">
            <a:extLst>
              <a:ext uri="{FF2B5EF4-FFF2-40B4-BE49-F238E27FC236}">
                <a16:creationId xmlns:a16="http://schemas.microsoft.com/office/drawing/2014/main" id="{5FFCF600-5B86-45F2-BF71-2D93F9CE9A99}"/>
              </a:ext>
            </a:extLst>
          </p:cNvPr>
          <p:cNvSpPr/>
          <p:nvPr/>
        </p:nvSpPr>
        <p:spPr>
          <a:xfrm>
            <a:off x="4489580" y="3428134"/>
            <a:ext cx="4251325" cy="838200"/>
          </a:xfrm>
          <a:prstGeom prst="roundRect">
            <a:avLst/>
          </a:prstGeom>
          <a:solidFill>
            <a:srgbClr val="F0A22E"/>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bờ</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biển</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sóng</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tràn</a:t>
            </a:r>
            <a:endPar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12">
            <a:extLst>
              <a:ext uri="{FF2B5EF4-FFF2-40B4-BE49-F238E27FC236}">
                <a16:creationId xmlns:a16="http://schemas.microsoft.com/office/drawing/2014/main" id="{0AC46369-EF80-4A00-A0C4-8BBFF31B1037}"/>
              </a:ext>
            </a:extLst>
          </p:cNvPr>
          <p:cNvSpPr/>
          <p:nvPr/>
        </p:nvSpPr>
        <p:spPr>
          <a:xfrm>
            <a:off x="4529171" y="4765633"/>
            <a:ext cx="4267200" cy="838200"/>
          </a:xfrm>
          <a:prstGeom prst="roundRect">
            <a:avLst/>
          </a:prstGeom>
          <a:solidFill>
            <a:srgbClr val="FFFFFF"/>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quần</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đảo</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khơi</a:t>
            </a:r>
            <a:r>
              <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xa</a:t>
            </a:r>
            <a:endPar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0" name="Right Arrow 14">
            <a:extLst>
              <a:ext uri="{FF2B5EF4-FFF2-40B4-BE49-F238E27FC236}">
                <a16:creationId xmlns:a16="http://schemas.microsoft.com/office/drawing/2014/main" id="{56861E63-4371-4C6C-954A-75DDB0A3B6EE}"/>
              </a:ext>
            </a:extLst>
          </p:cNvPr>
          <p:cNvSpPr/>
          <p:nvPr/>
        </p:nvSpPr>
        <p:spPr>
          <a:xfrm rot="2656250">
            <a:off x="3515161" y="4332716"/>
            <a:ext cx="1235556" cy="149809"/>
          </a:xfrm>
          <a:prstGeom prst="rightArrow">
            <a:avLst/>
          </a:prstGeom>
          <a:solidFill>
            <a:srgbClr val="F0A22E"/>
          </a:solidFill>
          <a:ln w="25400" cap="flat" cmpd="sng" algn="ctr">
            <a:solidFill>
              <a:srgbClr val="F0A22E">
                <a:shade val="50000"/>
              </a:srgbClr>
            </a:solidFill>
            <a:prstDash val="solid"/>
          </a:ln>
          <a:effectLst/>
        </p:spPr>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Franklin Gothic Book"/>
              <a:ea typeface="+mn-ea"/>
              <a:cs typeface="+mn-cs"/>
            </a:endParaRPr>
          </a:p>
        </p:txBody>
      </p:sp>
      <p:pic>
        <p:nvPicPr>
          <p:cNvPr id="14" name="Picture 8" descr="Vector minh hoạ các cây khổng lồ trong rừng | Thư viện stock vector đẹp  miễn phí">
            <a:extLst>
              <a:ext uri="{FF2B5EF4-FFF2-40B4-BE49-F238E27FC236}">
                <a16:creationId xmlns:a16="http://schemas.microsoft.com/office/drawing/2014/main" id="{98B80DB8-DE43-4887-B252-0490D8EBB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1835" y="1808840"/>
            <a:ext cx="2943085" cy="14097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Biển Và Bãi Biển Hoạt Hình Nền Vector-phim Hoạt Hình Véc Tơ-miễn Phí Vector  Miễn Phí Tải Về">
            <a:extLst>
              <a:ext uri="{FF2B5EF4-FFF2-40B4-BE49-F238E27FC236}">
                <a16:creationId xmlns:a16="http://schemas.microsoft.com/office/drawing/2014/main" id="{CC85DF7F-EDA2-4D53-950B-C3001C264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7602" y="3214144"/>
            <a:ext cx="2943084" cy="1417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5">
            <a:extLst>
              <a:ext uri="{FF2B5EF4-FFF2-40B4-BE49-F238E27FC236}">
                <a16:creationId xmlns:a16="http://schemas.microsoft.com/office/drawing/2014/main" id="{9B8730E3-088F-481C-A7D6-C3B31C6BCF9F}"/>
              </a:ext>
            </a:extLst>
          </p:cNvPr>
          <p:cNvPicPr>
            <a:picLocks noChangeAspect="1"/>
          </p:cNvPicPr>
          <p:nvPr/>
        </p:nvPicPr>
        <p:blipFill>
          <a:blip r:embed="rId4"/>
          <a:stretch>
            <a:fillRect/>
          </a:stretch>
        </p:blipFill>
        <p:spPr>
          <a:xfrm>
            <a:off x="8867602" y="4684177"/>
            <a:ext cx="2943084" cy="1352471"/>
          </a:xfrm>
          <a:prstGeom prst="ellipse">
            <a:avLst/>
          </a:prstGeom>
          <a:ln>
            <a:noFill/>
          </a:ln>
          <a:effectLst>
            <a:softEdge rad="112500"/>
          </a:effectLst>
        </p:spPr>
      </p:pic>
      <p:sp>
        <p:nvSpPr>
          <p:cNvPr id="17" name="Hộp Văn bản 16">
            <a:extLst>
              <a:ext uri="{FF2B5EF4-FFF2-40B4-BE49-F238E27FC236}">
                <a16:creationId xmlns:a16="http://schemas.microsoft.com/office/drawing/2014/main" id="{6CA318A1-7F1D-4B8A-9F84-C76071D8DA24}"/>
              </a:ext>
            </a:extLst>
          </p:cNvPr>
          <p:cNvSpPr txBox="1"/>
          <p:nvPr/>
        </p:nvSpPr>
        <p:spPr>
          <a:xfrm>
            <a:off x="4627585" y="49601"/>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39192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0-#ppt_w/2"/>
                                          </p:val>
                                        </p:tav>
                                        <p:tav tm="100000">
                                          <p:val>
                                            <p:strVal val="#ppt_x"/>
                                          </p:val>
                                        </p:tav>
                                      </p:tavLst>
                                    </p:anim>
                                    <p:anim calcmode="lin" valueType="num">
                                      <p:cBhvr additive="base">
                                        <p:cTn id="55" dur="500" fill="hold"/>
                                        <p:tgtEl>
                                          <p:spTgt spid="10"/>
                                        </p:tgtEl>
                                        <p:attrNameLst>
                                          <p:attrName>ppt_y</p:attrName>
                                        </p:attrNameLst>
                                      </p:cBhvr>
                                      <p:tavLst>
                                        <p:tav tm="0">
                                          <p:val>
                                            <p:strVal val="0-#ppt_h/2"/>
                                          </p:val>
                                        </p:tav>
                                        <p:tav tm="100000">
                                          <p:val>
                                            <p:strVal val="#ppt_y"/>
                                          </p:val>
                                        </p:tav>
                                      </p:tavLst>
                                    </p:anim>
                                  </p:childTnLst>
                                </p:cTn>
                              </p:par>
                              <p:par>
                                <p:cTn id="56" presetID="2" presetClass="entr" presetSubtype="9"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0-#ppt_w/2"/>
                                          </p:val>
                                        </p:tav>
                                        <p:tav tm="100000">
                                          <p:val>
                                            <p:strVal val="#ppt_x"/>
                                          </p:val>
                                        </p:tav>
                                      </p:tavLst>
                                    </p:anim>
                                    <p:anim calcmode="lin" valueType="num">
                                      <p:cBhvr additive="base">
                                        <p:cTn id="59" dur="500" fill="hold"/>
                                        <p:tgtEl>
                                          <p:spTgt spid="9"/>
                                        </p:tgtEl>
                                        <p:attrNameLst>
                                          <p:attrName>ppt_y</p:attrName>
                                        </p:attrNameLst>
                                      </p:cBhvr>
                                      <p:tavLst>
                                        <p:tav tm="0">
                                          <p:val>
                                            <p:strVal val="0-#ppt_h/2"/>
                                          </p:val>
                                        </p:tav>
                                        <p:tav tm="100000">
                                          <p:val>
                                            <p:strVal val="#ppt_y"/>
                                          </p:val>
                                        </p:tav>
                                      </p:tavLst>
                                    </p:anim>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AC81ECC8-AFA3-4C49-B2F8-67C28A85554F}"/>
              </a:ext>
            </a:extLst>
          </p:cNvPr>
          <p:cNvSpPr txBox="1">
            <a:spLocks noChangeArrowheads="1"/>
          </p:cNvSpPr>
          <p:nvPr/>
        </p:nvSpPr>
        <p:spPr bwMode="auto">
          <a:xfrm>
            <a:off x="3143518" y="692035"/>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Nơi</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ong</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vẻ</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gì</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đặc</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biệt</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p>
        </p:txBody>
      </p:sp>
      <p:sp>
        <p:nvSpPr>
          <p:cNvPr id="3" name="Text Box 17">
            <a:extLst>
              <a:ext uri="{FF2B5EF4-FFF2-40B4-BE49-F238E27FC236}">
                <a16:creationId xmlns:a16="http://schemas.microsoft.com/office/drawing/2014/main" id="{D69B3A91-8662-4F68-8422-21609612B4BB}"/>
              </a:ext>
            </a:extLst>
          </p:cNvPr>
          <p:cNvSpPr txBox="1">
            <a:spLocks noChangeArrowheads="1"/>
          </p:cNvSpPr>
          <p:nvPr/>
        </p:nvSpPr>
        <p:spPr bwMode="auto">
          <a:xfrm>
            <a:off x="2407436" y="1384532"/>
            <a:ext cx="10911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Rừng</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sâu</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bập</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bùng</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hoa</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chuối</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trắng</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màu</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hoa</a:t>
            </a:r>
            <a:r>
              <a:rPr kumimoji="0" lang="en-US" altLang="en-US" sz="28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ban.</a:t>
            </a:r>
          </a:p>
        </p:txBody>
      </p:sp>
      <p:pic>
        <p:nvPicPr>
          <p:cNvPr id="4" name="Picture 8" descr="Vector minh hoạ các cây khổng lồ trong rừng | Thư viện stock vector đẹp  miễn phí">
            <a:extLst>
              <a:ext uri="{FF2B5EF4-FFF2-40B4-BE49-F238E27FC236}">
                <a16:creationId xmlns:a16="http://schemas.microsoft.com/office/drawing/2014/main" id="{2A38E6AC-3622-4E7A-BAD0-242E1A010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80" y="2352324"/>
            <a:ext cx="1565872" cy="1365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ight Arrow 1">
            <a:extLst>
              <a:ext uri="{FF2B5EF4-FFF2-40B4-BE49-F238E27FC236}">
                <a16:creationId xmlns:a16="http://schemas.microsoft.com/office/drawing/2014/main" id="{6E09C68D-19F6-4347-B90C-26A6F21C916B}"/>
              </a:ext>
            </a:extLst>
          </p:cNvPr>
          <p:cNvSpPr/>
          <p:nvPr/>
        </p:nvSpPr>
        <p:spPr>
          <a:xfrm>
            <a:off x="1997968" y="2983058"/>
            <a:ext cx="818380" cy="178957"/>
          </a:xfrm>
          <a:prstGeom prst="rightArrow">
            <a:avLst/>
          </a:prstGeom>
          <a:solidFill>
            <a:srgbClr val="F14124">
              <a:lumMod val="40000"/>
              <a:lumOff val="60000"/>
            </a:srgbClr>
          </a:solidFill>
          <a:ln w="15875" cap="flat" cmpd="sng" algn="ctr">
            <a:solidFill>
              <a:srgbClr val="4E67C8">
                <a:shade val="50000"/>
                <a:shade val="75000"/>
                <a:satMod val="125000"/>
                <a:lumMod val="75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2">
            <a:extLst>
              <a:ext uri="{FF2B5EF4-FFF2-40B4-BE49-F238E27FC236}">
                <a16:creationId xmlns:a16="http://schemas.microsoft.com/office/drawing/2014/main" id="{5D6599A1-162D-40DB-95C9-B37EC45B1A31}"/>
              </a:ext>
            </a:extLst>
          </p:cNvPr>
          <p:cNvGrpSpPr>
            <a:grpSpLocks/>
          </p:cNvGrpSpPr>
          <p:nvPr/>
        </p:nvGrpSpPr>
        <p:grpSpPr bwMode="auto">
          <a:xfrm>
            <a:off x="2962975" y="2200140"/>
            <a:ext cx="4229562" cy="2338304"/>
            <a:chOff x="0" y="-202101"/>
            <a:chExt cx="9967663" cy="6694976"/>
          </a:xfrm>
        </p:grpSpPr>
        <p:pic>
          <p:nvPicPr>
            <p:cNvPr id="7" name="Picture 2" descr="Hình ảnh có liên quan">
              <a:extLst>
                <a:ext uri="{FF2B5EF4-FFF2-40B4-BE49-F238E27FC236}">
                  <a16:creationId xmlns:a16="http://schemas.microsoft.com/office/drawing/2014/main" id="{E5394C13-795D-4C6C-B80B-C72D1246D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31964" cy="64928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486CE5D7-D450-44EB-A11B-ABBE295271B2}"/>
                </a:ext>
              </a:extLst>
            </p:cNvPr>
            <p:cNvSpPr txBox="1">
              <a:spLocks noChangeArrowheads="1"/>
            </p:cNvSpPr>
            <p:nvPr/>
          </p:nvSpPr>
          <p:spPr bwMode="auto">
            <a:xfrm>
              <a:off x="5143588" y="-202101"/>
              <a:ext cx="4824075" cy="95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a:ln>
                    <a:noFill/>
                  </a:ln>
                  <a:solidFill>
                    <a:schemeClr val="tx1">
                      <a:lumMod val="85000"/>
                      <a:lumOff val="15000"/>
                    </a:schemeClr>
                  </a:solidFill>
                  <a:effectLst/>
                  <a:uLnTx/>
                  <a:uFillTx/>
                  <a:latin typeface="Times New Roman" panose="02020603050405020304" pitchFamily="18" charset="0"/>
                </a:rPr>
                <a:t>Hoa</a:t>
              </a:r>
              <a:r>
                <a:rPr kumimoji="0" lang="en-US" altLang="en-US" sz="2000" b="1"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rPr>
                <a:t> </a:t>
              </a:r>
              <a:r>
                <a:rPr kumimoji="0" lang="en-US" altLang="en-US" sz="2000" b="1" i="0" u="none" strike="noStrike" kern="0" cap="none" spc="0" normalizeH="0" baseline="0" noProof="0" dirty="0" err="1">
                  <a:ln>
                    <a:noFill/>
                  </a:ln>
                  <a:solidFill>
                    <a:schemeClr val="tx1">
                      <a:lumMod val="85000"/>
                      <a:lumOff val="15000"/>
                    </a:schemeClr>
                  </a:solidFill>
                  <a:effectLst/>
                  <a:uLnTx/>
                  <a:uFillTx/>
                  <a:latin typeface="Times New Roman" panose="02020603050405020304" pitchFamily="18" charset="0"/>
                </a:rPr>
                <a:t>chuối</a:t>
              </a:r>
              <a:r>
                <a:rPr kumimoji="0" lang="en-US" altLang="en-US" sz="2000" b="1"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rPr>
                <a:t> </a:t>
              </a:r>
              <a:r>
                <a:rPr kumimoji="0" lang="en-US" altLang="en-US" sz="2000" b="1" i="0" u="none" strike="noStrike" kern="0" cap="none" spc="0" normalizeH="0" baseline="0" noProof="0" dirty="0" err="1">
                  <a:ln>
                    <a:noFill/>
                  </a:ln>
                  <a:solidFill>
                    <a:schemeClr val="tx1">
                      <a:lumMod val="85000"/>
                      <a:lumOff val="15000"/>
                    </a:schemeClr>
                  </a:solidFill>
                  <a:effectLst/>
                  <a:uLnTx/>
                  <a:uFillTx/>
                  <a:latin typeface="Times New Roman" panose="02020603050405020304" pitchFamily="18" charset="0"/>
                </a:rPr>
                <a:t>rừng</a:t>
              </a:r>
              <a:endParaRPr kumimoji="0" lang="en-US" altLang="en-US" sz="2000" b="1"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ndParaRPr>
            </a:p>
          </p:txBody>
        </p:sp>
      </p:grpSp>
      <p:pic>
        <p:nvPicPr>
          <p:cNvPr id="12" name="Picture 3">
            <a:extLst>
              <a:ext uri="{FF2B5EF4-FFF2-40B4-BE49-F238E27FC236}">
                <a16:creationId xmlns:a16="http://schemas.microsoft.com/office/drawing/2014/main" id="{05C3160F-E497-4E54-89EB-3C1C003D5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809" y="3543865"/>
            <a:ext cx="4166684" cy="2808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TextBox 1">
            <a:extLst>
              <a:ext uri="{FF2B5EF4-FFF2-40B4-BE49-F238E27FC236}">
                <a16:creationId xmlns:a16="http://schemas.microsoft.com/office/drawing/2014/main" id="{FA1E4D9C-E545-425E-9D7A-575E994BE60A}"/>
              </a:ext>
            </a:extLst>
          </p:cNvPr>
          <p:cNvSpPr txBox="1">
            <a:spLocks noChangeArrowheads="1"/>
          </p:cNvSpPr>
          <p:nvPr/>
        </p:nvSpPr>
        <p:spPr bwMode="auto">
          <a:xfrm>
            <a:off x="7306853" y="3521379"/>
            <a:ext cx="21307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a:ln>
                  <a:noFill/>
                </a:ln>
                <a:solidFill>
                  <a:schemeClr val="tx1">
                    <a:lumMod val="85000"/>
                    <a:lumOff val="15000"/>
                  </a:schemeClr>
                </a:solidFill>
                <a:effectLst/>
                <a:uLnTx/>
                <a:uFillTx/>
                <a:latin typeface="Times New Roman" panose="02020603050405020304" pitchFamily="18" charset="0"/>
              </a:rPr>
              <a:t>Hoa</a:t>
            </a:r>
            <a:r>
              <a:rPr kumimoji="0" lang="vi-VN" altLang="en-US" sz="2000" b="1"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rPr>
              <a:t> ban</a:t>
            </a:r>
            <a:endParaRPr kumimoji="0" lang="en-US" altLang="en-US" sz="2000" b="1"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ndParaRPr>
          </a:p>
        </p:txBody>
      </p:sp>
      <p:sp>
        <p:nvSpPr>
          <p:cNvPr id="14" name="Hộp Văn bản 13">
            <a:extLst>
              <a:ext uri="{FF2B5EF4-FFF2-40B4-BE49-F238E27FC236}">
                <a16:creationId xmlns:a16="http://schemas.microsoft.com/office/drawing/2014/main" id="{420EC856-2045-4AC3-83D1-57C179576EE6}"/>
              </a:ext>
            </a:extLst>
          </p:cNvPr>
          <p:cNvSpPr txBox="1"/>
          <p:nvPr/>
        </p:nvSpPr>
        <p:spPr>
          <a:xfrm>
            <a:off x="4483915" y="210207"/>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31627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665C6FBC-53AB-490E-A1D7-700E63179F9D}"/>
              </a:ext>
            </a:extLst>
          </p:cNvPr>
          <p:cNvPicPr>
            <a:picLocks noChangeAspect="1"/>
          </p:cNvPicPr>
          <p:nvPr/>
        </p:nvPicPr>
        <p:blipFill rotWithShape="1">
          <a:blip r:embed="rId2"/>
          <a:srcRect t="1" r="-1" b="17474"/>
          <a:stretch/>
        </p:blipFill>
        <p:spPr>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330621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AC81ECC8-AFA3-4C49-B2F8-67C28A85554F}"/>
              </a:ext>
            </a:extLst>
          </p:cNvPr>
          <p:cNvSpPr txBox="1">
            <a:spLocks noChangeArrowheads="1"/>
          </p:cNvSpPr>
          <p:nvPr/>
        </p:nvSpPr>
        <p:spPr bwMode="auto">
          <a:xfrm>
            <a:off x="2362200" y="517218"/>
            <a:ext cx="7467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mn-cs"/>
              </a:rPr>
              <a:t>- Nơi ong đến có vẻ đẹp gì đặc biệt? </a:t>
            </a:r>
          </a:p>
        </p:txBody>
      </p:sp>
      <p:sp>
        <p:nvSpPr>
          <p:cNvPr id="3" name="Text Box 17">
            <a:extLst>
              <a:ext uri="{FF2B5EF4-FFF2-40B4-BE49-F238E27FC236}">
                <a16:creationId xmlns:a16="http://schemas.microsoft.com/office/drawing/2014/main" id="{A27F9206-E1F3-4579-84C1-0DC9F90D8554}"/>
              </a:ext>
            </a:extLst>
          </p:cNvPr>
          <p:cNvSpPr txBox="1">
            <a:spLocks noChangeArrowheads="1"/>
          </p:cNvSpPr>
          <p:nvPr/>
        </p:nvSpPr>
        <p:spPr bwMode="auto">
          <a:xfrm>
            <a:off x="2135156" y="1071255"/>
            <a:ext cx="8456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Biển</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xa</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hàng</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cây</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chắn</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bão</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dịu</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dàng</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mùa</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hoa</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a:t>
            </a:r>
          </a:p>
        </p:txBody>
      </p:sp>
      <p:sp>
        <p:nvSpPr>
          <p:cNvPr id="4" name="Text Box 17">
            <a:extLst>
              <a:ext uri="{FF2B5EF4-FFF2-40B4-BE49-F238E27FC236}">
                <a16:creationId xmlns:a16="http://schemas.microsoft.com/office/drawing/2014/main" id="{105036E0-9181-4C10-AD92-EFE61A0C8659}"/>
              </a:ext>
            </a:extLst>
          </p:cNvPr>
          <p:cNvSpPr txBox="1">
            <a:spLocks noChangeArrowheads="1"/>
          </p:cNvSpPr>
          <p:nvPr/>
        </p:nvSpPr>
        <p:spPr bwMode="auto">
          <a:xfrm>
            <a:off x="2287556" y="1625292"/>
            <a:ext cx="8456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Quần</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đảo</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loài</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hoa</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nở</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như</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là</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không</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mn-cs"/>
              </a:rPr>
              <a:t>tên</a:t>
            </a:r>
            <a:r>
              <a:rPr kumimoji="0" lang="en-US"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mn-cs"/>
              </a:rPr>
              <a:t>.</a:t>
            </a:r>
          </a:p>
        </p:txBody>
      </p:sp>
      <p:pic>
        <p:nvPicPr>
          <p:cNvPr id="5" name="Picture 14">
            <a:extLst>
              <a:ext uri="{FF2B5EF4-FFF2-40B4-BE49-F238E27FC236}">
                <a16:creationId xmlns:a16="http://schemas.microsoft.com/office/drawing/2014/main" id="{1B686596-ACE6-4336-9B6F-C5C2E768A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3828" y="2304657"/>
            <a:ext cx="6083559" cy="3560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Hộp Văn bản 5">
            <a:extLst>
              <a:ext uri="{FF2B5EF4-FFF2-40B4-BE49-F238E27FC236}">
                <a16:creationId xmlns:a16="http://schemas.microsoft.com/office/drawing/2014/main" id="{63E87990-A156-455E-BE2B-744D9F0DFCAB}"/>
              </a:ext>
            </a:extLst>
          </p:cNvPr>
          <p:cNvSpPr txBox="1"/>
          <p:nvPr/>
        </p:nvSpPr>
        <p:spPr>
          <a:xfrm>
            <a:off x="4436567" y="99502"/>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1946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a:extLst>
              <a:ext uri="{FF2B5EF4-FFF2-40B4-BE49-F238E27FC236}">
                <a16:creationId xmlns:a16="http://schemas.microsoft.com/office/drawing/2014/main" id="{F80C43E3-4A62-4FA7-87E6-7D2EBD91E9B5}"/>
              </a:ext>
            </a:extLst>
          </p:cNvPr>
          <p:cNvSpPr txBox="1">
            <a:spLocks noChangeArrowheads="1"/>
          </p:cNvSpPr>
          <p:nvPr/>
        </p:nvSpPr>
        <p:spPr bwMode="auto">
          <a:xfrm>
            <a:off x="1912690" y="2886584"/>
            <a:ext cx="89188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dirty="0">
                <a:ln>
                  <a:noFill/>
                </a:ln>
                <a:solidFill>
                  <a:sysClr val="windowText" lastClr="000000"/>
                </a:solidFill>
                <a:effectLst/>
                <a:uLnTx/>
                <a:uFillTx/>
                <a:ea typeface="+mn-ea"/>
                <a:cs typeface="+mn-cs"/>
              </a:rPr>
              <a:t>Ý 2: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Không</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gian</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vô</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tận</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của</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bầy</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4400" b="1" i="0" u="none" strike="noStrike" kern="1200" cap="none" spc="0" normalizeH="0" baseline="0" noProof="0" dirty="0" err="1">
                <a:ln>
                  <a:noFill/>
                </a:ln>
                <a:solidFill>
                  <a:sysClr val="windowText" lastClr="000000"/>
                </a:solidFill>
                <a:effectLst/>
                <a:uLnTx/>
                <a:uFillTx/>
                <a:ea typeface="+mn-ea"/>
                <a:cs typeface="+mn-cs"/>
              </a:rPr>
              <a:t>ong</a:t>
            </a:r>
            <a:r>
              <a:rPr kumimoji="0" lang="en-US" altLang="en-US" sz="4400" b="1" i="0" u="none" strike="noStrike" kern="1200" cap="none" spc="0" normalizeH="0" baseline="0" noProof="0" dirty="0">
                <a:ln>
                  <a:noFill/>
                </a:ln>
                <a:solidFill>
                  <a:sysClr val="windowText" lastClr="000000"/>
                </a:solidFill>
                <a:effectLst/>
                <a:uLnTx/>
                <a:uFillTx/>
                <a:ea typeface="+mn-ea"/>
                <a:cs typeface="+mn-cs"/>
              </a:rPr>
              <a:t>.</a:t>
            </a:r>
            <a:endParaRPr kumimoji="0" lang="en-US" altLang="en-US" sz="4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76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39785936-A657-47FA-A7EA-1F0E893D0937}"/>
              </a:ext>
            </a:extLst>
          </p:cNvPr>
          <p:cNvSpPr txBox="1">
            <a:spLocks noChangeArrowheads="1"/>
          </p:cNvSpPr>
          <p:nvPr/>
        </p:nvSpPr>
        <p:spPr bwMode="auto">
          <a:xfrm>
            <a:off x="2498400" y="1136949"/>
            <a:ext cx="8991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Câu</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3: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Em</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hiểu</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như</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thế</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nào</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về</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câu</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thơ</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Đất</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nơi</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đâu</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cũng</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tìm</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ra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ngọt</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rPr>
              <a:t>ngào</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rPr>
              <a:t>” ?</a:t>
            </a:r>
          </a:p>
        </p:txBody>
      </p:sp>
      <p:sp>
        <p:nvSpPr>
          <p:cNvPr id="4" name="Text Box 31">
            <a:extLst>
              <a:ext uri="{FF2B5EF4-FFF2-40B4-BE49-F238E27FC236}">
                <a16:creationId xmlns:a16="http://schemas.microsoft.com/office/drawing/2014/main" id="{5062101A-D11C-4ADE-9967-126CFEE0F376}"/>
              </a:ext>
            </a:extLst>
          </p:cNvPr>
          <p:cNvSpPr txBox="1">
            <a:spLocks noChangeArrowheads="1"/>
          </p:cNvSpPr>
          <p:nvPr/>
        </p:nvSpPr>
        <p:spPr bwMode="auto">
          <a:xfrm>
            <a:off x="2408075" y="5810003"/>
            <a:ext cx="87208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ysClr val="windowText" lastClr="000000"/>
                </a:solidFill>
                <a:effectLst/>
                <a:uLnTx/>
                <a:uFillTx/>
                <a:ea typeface="+mn-ea"/>
                <a:cs typeface="+mn-cs"/>
              </a:rPr>
              <a:t>Ý 3: Ca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ngợi</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bầy</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ong</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chăm</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chỉ</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tìm</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hoa</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để</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làm</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 </a:t>
            </a:r>
            <a:r>
              <a:rPr kumimoji="0" lang="en-US" altLang="en-US" sz="2800" b="1" i="0" u="none" strike="noStrike" kern="1200" cap="none" spc="0" normalizeH="0" baseline="0" noProof="0" dirty="0" err="1">
                <a:ln>
                  <a:noFill/>
                </a:ln>
                <a:solidFill>
                  <a:sysClr val="windowText" lastClr="000000"/>
                </a:solidFill>
                <a:effectLst/>
                <a:uLnTx/>
                <a:uFillTx/>
                <a:ea typeface="+mn-ea"/>
                <a:cs typeface="+mn-cs"/>
              </a:rPr>
              <a:t>mật</a:t>
            </a:r>
            <a:r>
              <a:rPr kumimoji="0" lang="en-US" altLang="en-US" sz="2800" b="1" i="0" u="none" strike="noStrike" kern="1200" cap="none" spc="0" normalizeH="0" baseline="0" noProof="0" dirty="0">
                <a:ln>
                  <a:noFill/>
                </a:ln>
                <a:solidFill>
                  <a:sysClr val="windowText" lastClr="000000"/>
                </a:solidFill>
                <a:effectLst/>
                <a:uLnTx/>
                <a:uFillTx/>
                <a:ea typeface="+mn-ea"/>
                <a:cs typeface="+mn-cs"/>
              </a:rPr>
              <a:t>.</a:t>
            </a:r>
            <a:endParaRPr kumimoji="0" lang="en-US" alt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5" name="Text Box 33">
            <a:extLst>
              <a:ext uri="{FF2B5EF4-FFF2-40B4-BE49-F238E27FC236}">
                <a16:creationId xmlns:a16="http://schemas.microsoft.com/office/drawing/2014/main" id="{BF9491CC-3D16-4166-AC29-C5BD2518D723}"/>
              </a:ext>
            </a:extLst>
          </p:cNvPr>
          <p:cNvSpPr txBox="1">
            <a:spLocks noChangeArrowheads="1"/>
          </p:cNvSpPr>
          <p:nvPr/>
        </p:nvSpPr>
        <p:spPr bwMode="auto">
          <a:xfrm>
            <a:off x="1901977" y="2628781"/>
            <a:ext cx="89916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i="1" dirty="0" err="1">
                <a:latin typeface="Times New Roman" panose="02020603050405020304" pitchFamily="18" charset="0"/>
                <a:cs typeface="Times New Roman" panose="02020603050405020304" pitchFamily="18" charset="0"/>
              </a:rPr>
              <a:t>Đến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nơi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nào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bầy</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ong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chăm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chỉ</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giỏi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giang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tìm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được</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hoa</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làm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mật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đem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lại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hương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vị</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ngọt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ngào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đời</a:t>
            </a:r>
            <a:r>
              <a:rPr lang="en-US" altLang="en-US" sz="2800" b="1" i="1" dirty="0">
                <a:latin typeface="Times New Roman" panose="02020603050405020304" pitchFamily="18" charset="0"/>
                <a:cs typeface="Times New Roman" panose="02020603050405020304" pitchFamily="18" charset="0"/>
              </a:rPr>
              <a:t>.</a:t>
            </a:r>
            <a:endParaRPr lang="vi-VN" altLang="en-US" sz="2800" b="1" i="1" dirty="0">
              <a:latin typeface="Times New Roman" panose="02020603050405020304" pitchFamily="18" charset="0"/>
              <a:cs typeface="Times New Roman" panose="02020603050405020304" pitchFamily="18" charset="0"/>
            </a:endParaRPr>
          </a:p>
          <a:p>
            <a:pPr eaLnBrk="0" hangingPunct="0">
              <a:spcBef>
                <a:spcPct val="50000"/>
              </a:spcBef>
            </a:pPr>
            <a:endParaRPr lang="en-US" altLang="en-US" sz="2800" b="1" i="1"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FC0D6C82-7916-457D-94B4-B2AC09C3442C}"/>
              </a:ext>
            </a:extLst>
          </p:cNvPr>
          <p:cNvSpPr txBox="1"/>
          <p:nvPr/>
        </p:nvSpPr>
        <p:spPr>
          <a:xfrm>
            <a:off x="4554013" y="276362"/>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36518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4F2291F4-CAFC-4224-B2B1-4F85003485B5}"/>
              </a:ext>
            </a:extLst>
          </p:cNvPr>
          <p:cNvSpPr txBox="1">
            <a:spLocks noChangeArrowheads="1"/>
          </p:cNvSpPr>
          <p:nvPr/>
        </p:nvSpPr>
        <p:spPr bwMode="auto">
          <a:xfrm>
            <a:off x="2073728" y="1111283"/>
            <a:ext cx="8953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900" b="1" i="0" u="none" strike="noStrike" kern="0" cap="none" spc="0" normalizeH="0" baseline="0" noProof="0">
                <a:ln>
                  <a:noFill/>
                </a:ln>
                <a:solidFill>
                  <a:srgbClr val="FF0000"/>
                </a:solidFill>
                <a:uLnTx/>
                <a:uFillTx/>
                <a:latin typeface="Times New Roman" panose="02020603050405020304" pitchFamily="18" charset="0"/>
              </a:rPr>
              <a:t>Câu 4: Qua hai dòng thơ cuối bài, tác giả muốn nói điều gì về công việc của loài ong?</a:t>
            </a:r>
          </a:p>
        </p:txBody>
      </p:sp>
      <p:sp>
        <p:nvSpPr>
          <p:cNvPr id="3" name="Text Box 15">
            <a:extLst>
              <a:ext uri="{FF2B5EF4-FFF2-40B4-BE49-F238E27FC236}">
                <a16:creationId xmlns:a16="http://schemas.microsoft.com/office/drawing/2014/main" id="{C15D2871-BFC1-4BAC-A160-1C1D757BFD13}"/>
              </a:ext>
            </a:extLst>
          </p:cNvPr>
          <p:cNvSpPr txBox="1">
            <a:spLocks noChangeArrowheads="1"/>
          </p:cNvSpPr>
          <p:nvPr/>
        </p:nvSpPr>
        <p:spPr bwMode="auto">
          <a:xfrm>
            <a:off x="2111828" y="2141570"/>
            <a:ext cx="8534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Bầy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ong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đã</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chắt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lọc</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vị</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ngọt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mùi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hương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của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các</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loài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hoa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để</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tạo</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thành</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những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giọt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mật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tinh</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túy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giữ</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lại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cho</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đời.vậy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công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việc</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của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bầy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ong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có</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ý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nghĩa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thật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đẹp</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đẽ</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lớn</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lao</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Thưởng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thức</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những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giọt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mật</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ong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ấy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con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người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như</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thấy</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mùa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hoa</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sống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lại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mãi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không</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phai</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uLnTx/>
                <a:uFillTx/>
                <a:latin typeface="Times New Roman" panose="02020603050405020304" pitchFamily="18" charset="0"/>
              </a:rPr>
              <a:t>tàn</a:t>
            </a:r>
            <a:r>
              <a:rPr kumimoji="0" lang="en-US" altLang="en-US" sz="2800" b="1" i="0" u="none" strike="noStrike" kern="0" cap="none" spc="0" normalizeH="0" baseline="0" noProof="0" dirty="0">
                <a:ln>
                  <a:noFill/>
                </a:ln>
                <a:solidFill>
                  <a:prstClr val="black"/>
                </a:solidFill>
                <a:uLnTx/>
                <a:uFillTx/>
                <a:latin typeface="Times New Roman" panose="02020603050405020304" pitchFamily="18" charset="0"/>
              </a:rPr>
              <a:t>.</a:t>
            </a:r>
          </a:p>
        </p:txBody>
      </p:sp>
      <p:sp>
        <p:nvSpPr>
          <p:cNvPr id="4" name="Text Box 31">
            <a:extLst>
              <a:ext uri="{FF2B5EF4-FFF2-40B4-BE49-F238E27FC236}">
                <a16:creationId xmlns:a16="http://schemas.microsoft.com/office/drawing/2014/main" id="{72A7CB19-396B-42A4-BE55-424ED1C1CC52}"/>
              </a:ext>
            </a:extLst>
          </p:cNvPr>
          <p:cNvSpPr txBox="1">
            <a:spLocks noChangeArrowheads="1"/>
          </p:cNvSpPr>
          <p:nvPr/>
        </p:nvSpPr>
        <p:spPr bwMode="auto">
          <a:xfrm>
            <a:off x="3222698" y="5552543"/>
            <a:ext cx="6617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eaLnBrk="1" hangingPunct="1">
              <a:spcBef>
                <a:spcPct val="50000"/>
              </a:spcBef>
            </a:pPr>
            <a:r>
              <a:rPr lang="en-US" altLang="en-US" sz="3200" b="1" dirty="0">
                <a:solidFill>
                  <a:srgbClr val="FF0000"/>
                </a:solidFill>
              </a:rPr>
              <a:t>Ý 4: </a:t>
            </a:r>
            <a:r>
              <a:rPr lang="en-US" altLang="en-US" sz="3200" b="1" dirty="0"/>
              <a:t>Ca </a:t>
            </a:r>
            <a:r>
              <a:rPr lang="en-US" altLang="en-US" sz="3200" b="1" dirty="0" err="1"/>
              <a:t>ngợi</a:t>
            </a:r>
            <a:r>
              <a:rPr lang="en-US" altLang="en-US" sz="3200" b="1" dirty="0"/>
              <a:t> </a:t>
            </a:r>
            <a:r>
              <a:rPr lang="en-US" altLang="en-US" sz="3200" b="1" dirty="0" err="1"/>
              <a:t>công</a:t>
            </a:r>
            <a:r>
              <a:rPr lang="en-US" altLang="en-US" sz="3200" b="1" dirty="0"/>
              <a:t> </a:t>
            </a:r>
            <a:r>
              <a:rPr lang="en-US" altLang="en-US" sz="3200" b="1" dirty="0" err="1"/>
              <a:t>việc</a:t>
            </a:r>
            <a:r>
              <a:rPr lang="en-US" altLang="en-US" sz="3200" b="1" dirty="0"/>
              <a:t> </a:t>
            </a:r>
            <a:r>
              <a:rPr lang="en-US" altLang="en-US" sz="3200" b="1" dirty="0" err="1"/>
              <a:t>của</a:t>
            </a:r>
            <a:r>
              <a:rPr lang="en-US" altLang="en-US" sz="3200" b="1" dirty="0"/>
              <a:t> </a:t>
            </a:r>
            <a:r>
              <a:rPr lang="en-US" altLang="en-US" sz="3200" b="1" dirty="0" err="1"/>
              <a:t>bầy</a:t>
            </a:r>
            <a:r>
              <a:rPr lang="en-US" altLang="en-US" sz="3200" b="1" dirty="0"/>
              <a:t> </a:t>
            </a:r>
            <a:r>
              <a:rPr lang="en-US" altLang="en-US" sz="3200" b="1" dirty="0" err="1"/>
              <a:t>ong</a:t>
            </a:r>
            <a:r>
              <a:rPr lang="en-US" altLang="en-US" sz="3200" b="1" dirty="0"/>
              <a:t>.</a:t>
            </a:r>
            <a:endParaRPr lang="en-US" altLang="en-US" sz="3200" b="1" dirty="0">
              <a:latin typeface="Arial" panose="020B0604020202020204" pitchFamily="34" charset="0"/>
            </a:endParaRPr>
          </a:p>
        </p:txBody>
      </p:sp>
      <p:sp>
        <p:nvSpPr>
          <p:cNvPr id="5" name="Hộp Văn bản 4">
            <a:extLst>
              <a:ext uri="{FF2B5EF4-FFF2-40B4-BE49-F238E27FC236}">
                <a16:creationId xmlns:a16="http://schemas.microsoft.com/office/drawing/2014/main" id="{A83A59BF-25D3-4F0B-9A70-3DE0C95467FD}"/>
              </a:ext>
            </a:extLst>
          </p:cNvPr>
          <p:cNvSpPr txBox="1"/>
          <p:nvPr/>
        </p:nvSpPr>
        <p:spPr>
          <a:xfrm>
            <a:off x="4554013" y="276362"/>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TÌM HIỂU BÀI</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23521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82B625-17CE-4627-BD2E-79C3B24DEFCD}"/>
              </a:ext>
            </a:extLst>
          </p:cNvPr>
          <p:cNvSpPr txBox="1">
            <a:spLocks noChangeArrowheads="1"/>
          </p:cNvSpPr>
          <p:nvPr/>
        </p:nvSpPr>
        <p:spPr bwMode="auto">
          <a:xfrm>
            <a:off x="2139193" y="1257300"/>
            <a:ext cx="3351401"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4000" b="1" kern="0" dirty="0" err="1">
                <a:solidFill>
                  <a:srgbClr val="FF0000"/>
                </a:solidFill>
                <a:latin typeface="Times New Roman" pitchFamily="18" charset="0"/>
              </a:rPr>
              <a:t>Nội</a:t>
            </a:r>
            <a:r>
              <a:rPr lang="en-US" sz="4000" b="1" kern="0" dirty="0">
                <a:solidFill>
                  <a:srgbClr val="FF0000"/>
                </a:solidFill>
                <a:latin typeface="Times New Roman" pitchFamily="18" charset="0"/>
              </a:rPr>
              <a:t> dung </a:t>
            </a:r>
            <a:r>
              <a:rPr lang="en-US" sz="4000" b="1" kern="0" dirty="0" err="1">
                <a:solidFill>
                  <a:srgbClr val="FF0000"/>
                </a:solidFill>
                <a:latin typeface="Times New Roman" pitchFamily="18" charset="0"/>
              </a:rPr>
              <a:t>bài</a:t>
            </a:r>
            <a:r>
              <a:rPr lang="en-US" sz="4000" b="1" kern="0" dirty="0">
                <a:solidFill>
                  <a:srgbClr val="FF0000"/>
                </a:solidFill>
                <a:latin typeface="Times New Roman" pitchFamily="18" charset="0"/>
              </a:rPr>
              <a:t>:</a:t>
            </a:r>
          </a:p>
        </p:txBody>
      </p:sp>
      <p:sp>
        <p:nvSpPr>
          <p:cNvPr id="4" name="Rectangle 3">
            <a:extLst>
              <a:ext uri="{FF2B5EF4-FFF2-40B4-BE49-F238E27FC236}">
                <a16:creationId xmlns:a16="http://schemas.microsoft.com/office/drawing/2014/main" id="{F107477C-CC84-4A76-83CC-4717058C47B9}"/>
              </a:ext>
            </a:extLst>
          </p:cNvPr>
          <p:cNvSpPr txBox="1">
            <a:spLocks noChangeArrowheads="1"/>
          </p:cNvSpPr>
          <p:nvPr/>
        </p:nvSpPr>
        <p:spPr bwMode="auto">
          <a:xfrm>
            <a:off x="1884027" y="2247900"/>
            <a:ext cx="908877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marL="342900" marR="0" lvl="0" indent="-342900" defTabSz="914400" rtl="0" eaLnBrk="1" fontAlgn="base" latinLnBrk="0" hangingPunct="1">
              <a:lnSpc>
                <a:spcPct val="90000"/>
              </a:lnSpc>
              <a:spcBef>
                <a:spcPct val="20000"/>
              </a:spcBef>
              <a:spcAft>
                <a:spcPct val="0"/>
              </a:spcAft>
              <a:buClr>
                <a:srgbClr val="E3E3FF"/>
              </a:buClr>
              <a:buSzTx/>
              <a:buFontTx/>
              <a:buChar char="•"/>
              <a:tabLst/>
              <a:defRPr/>
            </a:pP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Bài</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thơ</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ca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ngợi</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phẩm</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chất</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đáng</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quý</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của</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bầy</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ong</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a:t>
            </a:r>
            <a:r>
              <a:rPr kumimoji="0" lang="vi-VN"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cần</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cù</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làm</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việc</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tìm</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hoa</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gây</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mật</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giữ</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hộ</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cho</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người</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những</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mùa</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đã</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tàn</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phai,để</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lại</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hương</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thơm</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vị</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ngọt</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cho</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 </a:t>
            </a:r>
            <a:r>
              <a:rPr kumimoji="0" lang="en-US" altLang="en-US" sz="3200" b="1" i="0" u="none" strike="noStrike" kern="0" cap="none" spc="0" normalizeH="0" baseline="0" noProof="0" dirty="0" err="1">
                <a:ln>
                  <a:noFill/>
                </a:ln>
                <a:solidFill>
                  <a:schemeClr val="tx1">
                    <a:lumMod val="85000"/>
                    <a:lumOff val="15000"/>
                  </a:schemeClr>
                </a:solidFill>
                <a:effectLst/>
                <a:uLnTx/>
                <a:uFillTx/>
                <a:latin typeface="Arial"/>
                <a:ea typeface="+mn-ea"/>
                <a:cs typeface="+mn-cs"/>
              </a:rPr>
              <a:t>đời</a:t>
            </a:r>
            <a:r>
              <a:rPr kumimoji="0" lang="en-US" altLang="en-US" sz="3200" b="1" i="0" u="none" strike="noStrike" kern="0" cap="none" spc="0" normalizeH="0" baseline="0" noProof="0" dirty="0">
                <a:ln>
                  <a:noFill/>
                </a:ln>
                <a:solidFill>
                  <a:schemeClr val="tx1">
                    <a:lumMod val="85000"/>
                    <a:lumOff val="15000"/>
                  </a:schemeClr>
                </a:solidFill>
                <a:effectLst/>
                <a:uLnTx/>
                <a:uFillTx/>
                <a:latin typeface="Arial"/>
                <a:ea typeface="+mn-ea"/>
                <a:cs typeface="+mn-cs"/>
              </a:rPr>
              <a:t>.</a:t>
            </a:r>
          </a:p>
        </p:txBody>
      </p:sp>
    </p:spTree>
    <p:extLst>
      <p:ext uri="{BB962C8B-B14F-4D97-AF65-F5344CB8AC3E}">
        <p14:creationId xmlns:p14="http://schemas.microsoft.com/office/powerpoint/2010/main" val="30889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DEACC0D0-B513-4BE7-B47D-B3A94DAC1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Hình ảnh 1">
            <a:extLst>
              <a:ext uri="{FF2B5EF4-FFF2-40B4-BE49-F238E27FC236}">
                <a16:creationId xmlns:a16="http://schemas.microsoft.com/office/drawing/2014/main" id="{771B7907-A99C-4ADD-8716-83280A32FA73}"/>
              </a:ext>
            </a:extLst>
          </p:cNvPr>
          <p:cNvPicPr>
            <a:picLocks noChangeAspect="1"/>
          </p:cNvPicPr>
          <p:nvPr/>
        </p:nvPicPr>
        <p:blipFill>
          <a:blip r:embed="rId4"/>
          <a:stretch>
            <a:fillRect/>
          </a:stretch>
        </p:blipFill>
        <p:spPr>
          <a:xfrm>
            <a:off x="3483348" y="942078"/>
            <a:ext cx="7291448" cy="3182388"/>
          </a:xfrm>
          <a:prstGeom prst="rect">
            <a:avLst/>
          </a:prstGeom>
        </p:spPr>
      </p:pic>
      <p:sp>
        <p:nvSpPr>
          <p:cNvPr id="3" name="TextBox 2"/>
          <p:cNvSpPr txBox="1"/>
          <p:nvPr/>
        </p:nvSpPr>
        <p:spPr>
          <a:xfrm>
            <a:off x="3799278" y="373487"/>
            <a:ext cx="6165470" cy="523220"/>
          </a:xfrm>
          <a:prstGeom prst="rect">
            <a:avLst/>
          </a:prstGeom>
          <a:noFill/>
        </p:spPr>
        <p:txBody>
          <a:bodyPr wrap="none" rtlCol="0">
            <a:spAutoFit/>
          </a:bodyPr>
          <a:lstStyle/>
          <a:p>
            <a:r>
              <a:rPr lang="en-US" sz="2800" dirty="0" err="1"/>
              <a:t>Thứ</a:t>
            </a:r>
            <a:r>
              <a:rPr lang="en-US" sz="2800" dirty="0"/>
              <a:t> Hai, </a:t>
            </a:r>
            <a:r>
              <a:rPr lang="en-US" sz="2800" dirty="0" err="1"/>
              <a:t>ngày</a:t>
            </a:r>
            <a:r>
              <a:rPr lang="en-US" sz="2800" dirty="0"/>
              <a:t> 21 </a:t>
            </a:r>
            <a:r>
              <a:rPr lang="en-US" sz="2800" dirty="0" err="1"/>
              <a:t>tháng</a:t>
            </a:r>
            <a:r>
              <a:rPr lang="en-US" sz="2800" dirty="0"/>
              <a:t> 11 </a:t>
            </a:r>
            <a:r>
              <a:rPr lang="en-US" sz="2800" dirty="0" err="1"/>
              <a:t>năm</a:t>
            </a:r>
            <a:r>
              <a:rPr lang="en-US" sz="2800" dirty="0"/>
              <a:t>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7C2AE729-4E54-43F7-B8F2-1763D2A12B58}"/>
              </a:ext>
            </a:extLst>
          </p:cNvPr>
          <p:cNvGrpSpPr/>
          <p:nvPr/>
        </p:nvGrpSpPr>
        <p:grpSpPr>
          <a:xfrm>
            <a:off x="0" y="0"/>
            <a:ext cx="12192000" cy="6858000"/>
            <a:chOff x="0" y="0"/>
            <a:chExt cx="12192000" cy="6858000"/>
          </a:xfrm>
        </p:grpSpPr>
        <p:pic>
          <p:nvPicPr>
            <p:cNvPr id="11" name="Hình ảnh 10">
              <a:extLst>
                <a:ext uri="{FF2B5EF4-FFF2-40B4-BE49-F238E27FC236}">
                  <a16:creationId xmlns:a16="http://schemas.microsoft.com/office/drawing/2014/main" id="{D53E8E6C-8F4C-4F41-9D2B-AC144C7136B4}"/>
                </a:ext>
              </a:extLst>
            </p:cNvPr>
            <p:cNvPicPr>
              <a:picLocks noChangeAspect="1"/>
            </p:cNvPicPr>
            <p:nvPr/>
          </p:nvPicPr>
          <p:blipFill>
            <a:blip r:embed="rId3"/>
            <a:stretch>
              <a:fillRect/>
            </a:stretch>
          </p:blipFill>
          <p:spPr>
            <a:xfrm>
              <a:off x="0" y="0"/>
              <a:ext cx="12192000" cy="6858000"/>
            </a:xfrm>
            <a:prstGeom prst="rect">
              <a:avLst/>
            </a:prstGeom>
          </p:spPr>
        </p:pic>
        <p:sp>
          <p:nvSpPr>
            <p:cNvPr id="12" name="Hình chữ nhật 11">
              <a:extLst>
                <a:ext uri="{FF2B5EF4-FFF2-40B4-BE49-F238E27FC236}">
                  <a16:creationId xmlns:a16="http://schemas.microsoft.com/office/drawing/2014/main" id="{0F95EE9C-0009-4A53-A2A4-887A4EB544E4}"/>
                </a:ext>
              </a:extLst>
            </p:cNvPr>
            <p:cNvSpPr/>
            <p:nvPr/>
          </p:nvSpPr>
          <p:spPr>
            <a:xfrm>
              <a:off x="3312367" y="1782147"/>
              <a:ext cx="5495731" cy="2995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13">
            <a:extLst>
              <a:ext uri="{FF2B5EF4-FFF2-40B4-BE49-F238E27FC236}">
                <a16:creationId xmlns:a16="http://schemas.microsoft.com/office/drawing/2014/main" id="{7834C888-1FB1-477C-A191-761AD491B74B}"/>
              </a:ext>
            </a:extLst>
          </p:cNvPr>
          <p:cNvSpPr txBox="1"/>
          <p:nvPr/>
        </p:nvSpPr>
        <p:spPr>
          <a:xfrm>
            <a:off x="2256640" y="2222728"/>
            <a:ext cx="7808866" cy="2554545"/>
          </a:xfrm>
          <a:prstGeom prst="rect">
            <a:avLst/>
          </a:prstGeom>
          <a:noFill/>
        </p:spPr>
        <p:txBody>
          <a:bodyPr wrap="square" rtlCol="0">
            <a:spAutoFit/>
          </a:bodyPr>
          <a:lstStyle/>
          <a:p>
            <a:pPr algn="ctr"/>
            <a:r>
              <a:rPr lang="vi-VN" sz="8000" dirty="0">
                <a:latin typeface="iCiel Crocante" panose="02000000000000000000" pitchFamily="50" charset="-93"/>
              </a:rPr>
              <a:t>THỰC HÀNH</a:t>
            </a:r>
          </a:p>
          <a:p>
            <a:pPr algn="ctr"/>
            <a:r>
              <a:rPr lang="vi-VN" sz="8000" dirty="0">
                <a:latin typeface="iCiel Crocante" panose="02000000000000000000" pitchFamily="50" charset="-93"/>
              </a:rPr>
              <a:t>LUYỆN TẬP</a:t>
            </a:r>
            <a:endParaRPr lang="en-US" sz="8000" dirty="0">
              <a:latin typeface="iCiel Crocante" panose="02000000000000000000" pitchFamily="50" charset="-93"/>
            </a:endParaRPr>
          </a:p>
        </p:txBody>
      </p:sp>
    </p:spTree>
    <p:extLst>
      <p:ext uri="{BB962C8B-B14F-4D97-AF65-F5344CB8AC3E}">
        <p14:creationId xmlns:p14="http://schemas.microsoft.com/office/powerpoint/2010/main" val="332849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8D78699F-7A1C-4949-AD48-B7641AA21BF3}"/>
              </a:ext>
            </a:extLst>
          </p:cNvPr>
          <p:cNvSpPr txBox="1">
            <a:spLocks noChangeArrowheads="1"/>
          </p:cNvSpPr>
          <p:nvPr/>
        </p:nvSpPr>
        <p:spPr bwMode="auto">
          <a:xfrm>
            <a:off x="7866063" y="2416175"/>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 name="Text Box 10">
            <a:extLst>
              <a:ext uri="{FF2B5EF4-FFF2-40B4-BE49-F238E27FC236}">
                <a16:creationId xmlns:a16="http://schemas.microsoft.com/office/drawing/2014/main" id="{72F6C2B9-96B9-40AB-9636-FF8B04247335}"/>
              </a:ext>
            </a:extLst>
          </p:cNvPr>
          <p:cNvSpPr txBox="1">
            <a:spLocks noChangeArrowheads="1"/>
          </p:cNvSpPr>
          <p:nvPr/>
        </p:nvSpPr>
        <p:spPr bwMode="auto">
          <a:xfrm>
            <a:off x="2989263" y="3970337"/>
            <a:ext cx="1081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 name="Text Box 28">
            <a:extLst>
              <a:ext uri="{FF2B5EF4-FFF2-40B4-BE49-F238E27FC236}">
                <a16:creationId xmlns:a16="http://schemas.microsoft.com/office/drawing/2014/main" id="{BB6973AE-CF81-46FB-B875-60807AC8326E}"/>
              </a:ext>
            </a:extLst>
          </p:cNvPr>
          <p:cNvSpPr txBox="1">
            <a:spLocks noChangeArrowheads="1"/>
          </p:cNvSpPr>
          <p:nvPr/>
        </p:nvSpPr>
        <p:spPr bwMode="auto">
          <a:xfrm>
            <a:off x="3657600" y="1460500"/>
            <a:ext cx="48768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a:latin typeface="Tahoma" panose="020B0604030504040204" pitchFamily="34" charset="0"/>
              </a:rPr>
              <a:t>Bầy ong rong ruổi trăm miền</a:t>
            </a:r>
          </a:p>
          <a:p>
            <a:pPr algn="ctr"/>
            <a:r>
              <a:rPr lang="en-US" altLang="en-US" b="0">
                <a:latin typeface="Tahoma" panose="020B0604030504040204" pitchFamily="34" charset="0"/>
              </a:rPr>
              <a:t>Rù rì đôi cánh nối liền mùa hoa.</a:t>
            </a:r>
          </a:p>
          <a:p>
            <a:pPr algn="ctr"/>
            <a:r>
              <a:rPr lang="en-US" altLang="en-US" b="0">
                <a:latin typeface="Tahoma" panose="020B0604030504040204" pitchFamily="34" charset="0"/>
              </a:rPr>
              <a:t>Nối rừng hoang với biển xa</a:t>
            </a:r>
          </a:p>
          <a:p>
            <a:pPr algn="ctr"/>
            <a:r>
              <a:rPr lang="en-US" altLang="en-US" b="0">
                <a:latin typeface="Tahoma" panose="020B0604030504040204" pitchFamily="34" charset="0"/>
              </a:rPr>
              <a:t>Đất nơi đâu cũng tìm ra ngọt ngào.</a:t>
            </a:r>
          </a:p>
          <a:p>
            <a:pPr algn="ctr"/>
            <a:r>
              <a:rPr lang="en-US" altLang="en-US" b="0">
                <a:latin typeface="Tahoma" panose="020B0604030504040204" pitchFamily="34" charset="0"/>
              </a:rPr>
              <a:t>(Nếu  hoa có ở trời cao</a:t>
            </a:r>
          </a:p>
          <a:p>
            <a:pPr algn="ctr"/>
            <a:r>
              <a:rPr lang="en-US" altLang="en-US" b="0">
                <a:latin typeface="Tahoma" panose="020B0604030504040204" pitchFamily="34" charset="0"/>
              </a:rPr>
              <a:t>Thì bầy ong cũng mang vào mật thơm).</a:t>
            </a:r>
          </a:p>
          <a:p>
            <a:pPr algn="ctr"/>
            <a:endParaRPr lang="en-US" altLang="en-US" b="0">
              <a:latin typeface="Tahoma" panose="020B0604030504040204" pitchFamily="34" charset="0"/>
            </a:endParaRPr>
          </a:p>
          <a:p>
            <a:pPr algn="ctr"/>
            <a:r>
              <a:rPr lang="en-US" altLang="en-US" b="0">
                <a:latin typeface="Tahoma" panose="020B0604030504040204" pitchFamily="34" charset="0"/>
              </a:rPr>
              <a:t>Chắt trong vị ngọt   mùi hương</a:t>
            </a:r>
          </a:p>
          <a:p>
            <a:pPr algn="ctr"/>
            <a:r>
              <a:rPr lang="en-US" altLang="en-US" b="0">
                <a:latin typeface="Tahoma" panose="020B0604030504040204" pitchFamily="34" charset="0"/>
              </a:rPr>
              <a:t>Lặng thầm thay  những con đường ong bay.</a:t>
            </a:r>
          </a:p>
          <a:p>
            <a:pPr algn="ctr"/>
            <a:r>
              <a:rPr lang="en-US" altLang="en-US" b="0">
                <a:latin typeface="Tahoma" panose="020B0604030504040204" pitchFamily="34" charset="0"/>
              </a:rPr>
              <a:t>Trải qua mưa nắng vơi đầy.</a:t>
            </a:r>
          </a:p>
          <a:p>
            <a:pPr algn="ctr"/>
            <a:r>
              <a:rPr lang="en-US" altLang="en-US" b="0">
                <a:latin typeface="Tahoma" panose="020B0604030504040204" pitchFamily="34" charset="0"/>
              </a:rPr>
              <a:t>Men trời đất đủ làm say đất trời.</a:t>
            </a:r>
          </a:p>
          <a:p>
            <a:pPr algn="ctr"/>
            <a:r>
              <a:rPr lang="en-US" altLang="en-US" b="0">
                <a:latin typeface="Tahoma" panose="020B0604030504040204" pitchFamily="34" charset="0"/>
              </a:rPr>
              <a:t>Bầy ong giữ hộ cho người</a:t>
            </a:r>
          </a:p>
          <a:p>
            <a:pPr algn="ctr"/>
            <a:r>
              <a:rPr lang="en-US" altLang="en-US" b="0">
                <a:latin typeface="Tahoma" panose="020B0604030504040204" pitchFamily="34" charset="0"/>
              </a:rPr>
              <a:t>Những mùa hoa đã tàn phai tháng ngày.</a:t>
            </a:r>
          </a:p>
          <a:p>
            <a:pPr algn="ctr"/>
            <a:endParaRPr lang="en-US" altLang="en-US" b="0">
              <a:latin typeface="Tahoma" panose="020B0604030504040204" pitchFamily="34" charset="0"/>
            </a:endParaRPr>
          </a:p>
        </p:txBody>
      </p:sp>
      <p:sp>
        <p:nvSpPr>
          <p:cNvPr id="5" name="Line 34">
            <a:extLst>
              <a:ext uri="{FF2B5EF4-FFF2-40B4-BE49-F238E27FC236}">
                <a16:creationId xmlns:a16="http://schemas.microsoft.com/office/drawing/2014/main" id="{B9497754-0C18-4A66-90E9-2FEFD5FA152D}"/>
              </a:ext>
            </a:extLst>
          </p:cNvPr>
          <p:cNvSpPr>
            <a:spLocks noChangeShapeType="1"/>
          </p:cNvSpPr>
          <p:nvPr/>
        </p:nvSpPr>
        <p:spPr bwMode="auto">
          <a:xfrm flipH="1">
            <a:off x="6308725" y="2019300"/>
            <a:ext cx="44450" cy="3603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38">
            <a:extLst>
              <a:ext uri="{FF2B5EF4-FFF2-40B4-BE49-F238E27FC236}">
                <a16:creationId xmlns:a16="http://schemas.microsoft.com/office/drawing/2014/main" id="{E2BC55CF-5BE8-4AD1-8F14-C6E4CE799253}"/>
              </a:ext>
            </a:extLst>
          </p:cNvPr>
          <p:cNvSpPr>
            <a:spLocks noChangeShapeType="1"/>
          </p:cNvSpPr>
          <p:nvPr/>
        </p:nvSpPr>
        <p:spPr bwMode="auto">
          <a:xfrm flipH="1">
            <a:off x="5688013" y="4194175"/>
            <a:ext cx="44450" cy="3603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41">
            <a:extLst>
              <a:ext uri="{FF2B5EF4-FFF2-40B4-BE49-F238E27FC236}">
                <a16:creationId xmlns:a16="http://schemas.microsoft.com/office/drawing/2014/main" id="{892A8287-FE69-4508-8AFF-193BD0FD6929}"/>
              </a:ext>
            </a:extLst>
          </p:cNvPr>
          <p:cNvSpPr>
            <a:spLocks noChangeShapeType="1"/>
          </p:cNvSpPr>
          <p:nvPr/>
        </p:nvSpPr>
        <p:spPr bwMode="auto">
          <a:xfrm flipH="1">
            <a:off x="5673725" y="4756150"/>
            <a:ext cx="44450" cy="3603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44">
            <a:extLst>
              <a:ext uri="{FF2B5EF4-FFF2-40B4-BE49-F238E27FC236}">
                <a16:creationId xmlns:a16="http://schemas.microsoft.com/office/drawing/2014/main" id="{5EECF6F8-1B4C-4E84-8137-1C6A5732633C}"/>
              </a:ext>
            </a:extLst>
          </p:cNvPr>
          <p:cNvSpPr>
            <a:spLocks noChangeShapeType="1"/>
          </p:cNvSpPr>
          <p:nvPr/>
        </p:nvSpPr>
        <p:spPr bwMode="auto">
          <a:xfrm flipH="1">
            <a:off x="6416675" y="3387725"/>
            <a:ext cx="44450" cy="36036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45">
            <a:extLst>
              <a:ext uri="{FF2B5EF4-FFF2-40B4-BE49-F238E27FC236}">
                <a16:creationId xmlns:a16="http://schemas.microsoft.com/office/drawing/2014/main" id="{BD074F09-1CFB-47F5-A057-5C15929423B0}"/>
              </a:ext>
            </a:extLst>
          </p:cNvPr>
          <p:cNvSpPr>
            <a:spLocks noChangeShapeType="1"/>
          </p:cNvSpPr>
          <p:nvPr/>
        </p:nvSpPr>
        <p:spPr bwMode="auto">
          <a:xfrm flipH="1">
            <a:off x="5459413" y="3676650"/>
            <a:ext cx="44450" cy="3603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46">
            <a:extLst>
              <a:ext uri="{FF2B5EF4-FFF2-40B4-BE49-F238E27FC236}">
                <a16:creationId xmlns:a16="http://schemas.microsoft.com/office/drawing/2014/main" id="{09665428-0B4F-40E6-BAE1-1AE98AB33EE2}"/>
              </a:ext>
            </a:extLst>
          </p:cNvPr>
          <p:cNvSpPr>
            <a:spLocks noChangeShapeType="1"/>
          </p:cNvSpPr>
          <p:nvPr/>
        </p:nvSpPr>
        <p:spPr bwMode="auto">
          <a:xfrm>
            <a:off x="5646738" y="3705225"/>
            <a:ext cx="647700"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47">
            <a:extLst>
              <a:ext uri="{FF2B5EF4-FFF2-40B4-BE49-F238E27FC236}">
                <a16:creationId xmlns:a16="http://schemas.microsoft.com/office/drawing/2014/main" id="{11628AA2-509D-4861-9ED8-936D155BF0C5}"/>
              </a:ext>
            </a:extLst>
          </p:cNvPr>
          <p:cNvSpPr>
            <a:spLocks noChangeShapeType="1"/>
          </p:cNvSpPr>
          <p:nvPr/>
        </p:nvSpPr>
        <p:spPr bwMode="auto">
          <a:xfrm>
            <a:off x="6654800" y="3705225"/>
            <a:ext cx="93503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49">
            <a:extLst>
              <a:ext uri="{FF2B5EF4-FFF2-40B4-BE49-F238E27FC236}">
                <a16:creationId xmlns:a16="http://schemas.microsoft.com/office/drawing/2014/main" id="{80DFBF38-2A5A-4B81-B99C-B44AF00E862D}"/>
              </a:ext>
            </a:extLst>
          </p:cNvPr>
          <p:cNvSpPr>
            <a:spLocks noChangeShapeType="1"/>
          </p:cNvSpPr>
          <p:nvPr/>
        </p:nvSpPr>
        <p:spPr bwMode="auto">
          <a:xfrm>
            <a:off x="5646738" y="4799012"/>
            <a:ext cx="647700"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50">
            <a:extLst>
              <a:ext uri="{FF2B5EF4-FFF2-40B4-BE49-F238E27FC236}">
                <a16:creationId xmlns:a16="http://schemas.microsoft.com/office/drawing/2014/main" id="{B1EC7D65-1883-4146-82FB-15CDDA6CB867}"/>
              </a:ext>
            </a:extLst>
          </p:cNvPr>
          <p:cNvSpPr>
            <a:spLocks noChangeShapeType="1"/>
          </p:cNvSpPr>
          <p:nvPr/>
        </p:nvSpPr>
        <p:spPr bwMode="auto">
          <a:xfrm>
            <a:off x="6005513" y="5087937"/>
            <a:ext cx="841375"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54">
            <a:extLst>
              <a:ext uri="{FF2B5EF4-FFF2-40B4-BE49-F238E27FC236}">
                <a16:creationId xmlns:a16="http://schemas.microsoft.com/office/drawing/2014/main" id="{6F6B259C-385D-4CC3-B5B0-15D7B38AFCD4}"/>
              </a:ext>
            </a:extLst>
          </p:cNvPr>
          <p:cNvSpPr>
            <a:spLocks noChangeShapeType="1"/>
          </p:cNvSpPr>
          <p:nvPr/>
        </p:nvSpPr>
        <p:spPr bwMode="auto">
          <a:xfrm>
            <a:off x="5473700" y="1774825"/>
            <a:ext cx="88423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56">
            <a:extLst>
              <a:ext uri="{FF2B5EF4-FFF2-40B4-BE49-F238E27FC236}">
                <a16:creationId xmlns:a16="http://schemas.microsoft.com/office/drawing/2014/main" id="{AECD7450-D0D4-41F2-B932-BDF3B6BF9CD1}"/>
              </a:ext>
            </a:extLst>
          </p:cNvPr>
          <p:cNvSpPr>
            <a:spLocks noChangeShapeType="1"/>
          </p:cNvSpPr>
          <p:nvPr/>
        </p:nvSpPr>
        <p:spPr bwMode="auto">
          <a:xfrm>
            <a:off x="6438900" y="4540250"/>
            <a:ext cx="115093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3">
            <a:extLst>
              <a:ext uri="{FF2B5EF4-FFF2-40B4-BE49-F238E27FC236}">
                <a16:creationId xmlns:a16="http://schemas.microsoft.com/office/drawing/2014/main" id="{832F30D7-1636-4D46-AACB-1A00DD0E8000}"/>
              </a:ext>
            </a:extLst>
          </p:cNvPr>
          <p:cNvSpPr>
            <a:spLocks noChangeShapeType="1"/>
          </p:cNvSpPr>
          <p:nvPr/>
        </p:nvSpPr>
        <p:spPr bwMode="auto">
          <a:xfrm flipH="1">
            <a:off x="6451600" y="1471612"/>
            <a:ext cx="44450" cy="360363"/>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84">
            <a:extLst>
              <a:ext uri="{FF2B5EF4-FFF2-40B4-BE49-F238E27FC236}">
                <a16:creationId xmlns:a16="http://schemas.microsoft.com/office/drawing/2014/main" id="{B5F549CA-4894-4DFD-87B7-4686F23C99BF}"/>
              </a:ext>
            </a:extLst>
          </p:cNvPr>
          <p:cNvSpPr>
            <a:spLocks noChangeShapeType="1"/>
          </p:cNvSpPr>
          <p:nvPr/>
        </p:nvSpPr>
        <p:spPr bwMode="auto">
          <a:xfrm flipH="1">
            <a:off x="5905500" y="1746250"/>
            <a:ext cx="44450" cy="36036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7">
            <a:extLst>
              <a:ext uri="{FF2B5EF4-FFF2-40B4-BE49-F238E27FC236}">
                <a16:creationId xmlns:a16="http://schemas.microsoft.com/office/drawing/2014/main" id="{AD0ED403-3D62-4AA5-A3E4-65A35362C805}"/>
              </a:ext>
            </a:extLst>
          </p:cNvPr>
          <p:cNvSpPr>
            <a:spLocks noChangeShapeType="1"/>
          </p:cNvSpPr>
          <p:nvPr/>
        </p:nvSpPr>
        <p:spPr bwMode="auto">
          <a:xfrm flipH="1">
            <a:off x="5510213" y="2308225"/>
            <a:ext cx="36512" cy="30321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0">
            <a:extLst>
              <a:ext uri="{FF2B5EF4-FFF2-40B4-BE49-F238E27FC236}">
                <a16:creationId xmlns:a16="http://schemas.microsoft.com/office/drawing/2014/main" id="{86E260F9-FBC4-4A59-BA31-D5895B8B2BF4}"/>
              </a:ext>
            </a:extLst>
          </p:cNvPr>
          <p:cNvSpPr>
            <a:spLocks noChangeShapeType="1"/>
          </p:cNvSpPr>
          <p:nvPr/>
        </p:nvSpPr>
        <p:spPr bwMode="auto">
          <a:xfrm flipH="1">
            <a:off x="5273675" y="2884487"/>
            <a:ext cx="44450" cy="360363"/>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91">
            <a:extLst>
              <a:ext uri="{FF2B5EF4-FFF2-40B4-BE49-F238E27FC236}">
                <a16:creationId xmlns:a16="http://schemas.microsoft.com/office/drawing/2014/main" id="{1BDE831B-E092-4F68-B19A-204D70DB9933}"/>
              </a:ext>
            </a:extLst>
          </p:cNvPr>
          <p:cNvSpPr>
            <a:spLocks noChangeShapeType="1"/>
          </p:cNvSpPr>
          <p:nvPr/>
        </p:nvSpPr>
        <p:spPr bwMode="auto">
          <a:xfrm flipH="1">
            <a:off x="5530850" y="3963987"/>
            <a:ext cx="44450" cy="360363"/>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92">
            <a:extLst>
              <a:ext uri="{FF2B5EF4-FFF2-40B4-BE49-F238E27FC236}">
                <a16:creationId xmlns:a16="http://schemas.microsoft.com/office/drawing/2014/main" id="{908DA8CA-6EC6-4A14-AD52-DE0019996C35}"/>
              </a:ext>
            </a:extLst>
          </p:cNvPr>
          <p:cNvSpPr>
            <a:spLocks noChangeShapeType="1"/>
          </p:cNvSpPr>
          <p:nvPr/>
        </p:nvSpPr>
        <p:spPr bwMode="auto">
          <a:xfrm flipH="1">
            <a:off x="6624638" y="3963987"/>
            <a:ext cx="44450" cy="360363"/>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93">
            <a:extLst>
              <a:ext uri="{FF2B5EF4-FFF2-40B4-BE49-F238E27FC236}">
                <a16:creationId xmlns:a16="http://schemas.microsoft.com/office/drawing/2014/main" id="{CDDB7037-36F5-409F-827A-F05B00842A4B}"/>
              </a:ext>
            </a:extLst>
          </p:cNvPr>
          <p:cNvSpPr>
            <a:spLocks noChangeShapeType="1"/>
          </p:cNvSpPr>
          <p:nvPr/>
        </p:nvSpPr>
        <p:spPr bwMode="auto">
          <a:xfrm flipH="1">
            <a:off x="7446963" y="3963987"/>
            <a:ext cx="44450" cy="360363"/>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94">
            <a:extLst>
              <a:ext uri="{FF2B5EF4-FFF2-40B4-BE49-F238E27FC236}">
                <a16:creationId xmlns:a16="http://schemas.microsoft.com/office/drawing/2014/main" id="{FD0C1CF0-2464-43E8-B5AA-E80461547159}"/>
              </a:ext>
            </a:extLst>
          </p:cNvPr>
          <p:cNvSpPr>
            <a:spLocks noChangeShapeType="1"/>
          </p:cNvSpPr>
          <p:nvPr/>
        </p:nvSpPr>
        <p:spPr bwMode="auto">
          <a:xfrm flipH="1">
            <a:off x="5608638" y="4508500"/>
            <a:ext cx="44450" cy="36036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95">
            <a:extLst>
              <a:ext uri="{FF2B5EF4-FFF2-40B4-BE49-F238E27FC236}">
                <a16:creationId xmlns:a16="http://schemas.microsoft.com/office/drawing/2014/main" id="{87CC7751-2B89-426D-8909-584376F29B02}"/>
              </a:ext>
            </a:extLst>
          </p:cNvPr>
          <p:cNvSpPr>
            <a:spLocks noChangeShapeType="1"/>
          </p:cNvSpPr>
          <p:nvPr/>
        </p:nvSpPr>
        <p:spPr bwMode="auto">
          <a:xfrm flipH="1">
            <a:off x="5438775" y="2566987"/>
            <a:ext cx="44450" cy="360363"/>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45">
            <a:extLst>
              <a:ext uri="{FF2B5EF4-FFF2-40B4-BE49-F238E27FC236}">
                <a16:creationId xmlns:a16="http://schemas.microsoft.com/office/drawing/2014/main" id="{836D1B00-32D0-4CE1-A2B6-3B84234E664B}"/>
              </a:ext>
            </a:extLst>
          </p:cNvPr>
          <p:cNvSpPr>
            <a:spLocks noChangeArrowheads="1"/>
          </p:cNvSpPr>
          <p:nvPr/>
        </p:nvSpPr>
        <p:spPr bwMode="auto">
          <a:xfrm>
            <a:off x="4431506" y="725487"/>
            <a:ext cx="3328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ctr"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rPr>
              <a:t>Luyện</a:t>
            </a:r>
            <a:r>
              <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rPr>
              <a:t>đọc</a:t>
            </a:r>
            <a:r>
              <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rPr>
              <a:t>diễn</a:t>
            </a:r>
            <a:r>
              <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rPr>
              <a:t>cảm</a:t>
            </a:r>
            <a:endPar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endParaRPr>
          </a:p>
        </p:txBody>
      </p:sp>
    </p:spTree>
    <p:extLst>
      <p:ext uri="{BB962C8B-B14F-4D97-AF65-F5344CB8AC3E}">
        <p14:creationId xmlns:p14="http://schemas.microsoft.com/office/powerpoint/2010/main" val="21923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7C2AE729-4E54-43F7-B8F2-1763D2A12B58}"/>
              </a:ext>
            </a:extLst>
          </p:cNvPr>
          <p:cNvGrpSpPr/>
          <p:nvPr/>
        </p:nvGrpSpPr>
        <p:grpSpPr>
          <a:xfrm>
            <a:off x="0" y="0"/>
            <a:ext cx="12192000" cy="6858000"/>
            <a:chOff x="0" y="0"/>
            <a:chExt cx="12192000" cy="6858000"/>
          </a:xfrm>
        </p:grpSpPr>
        <p:pic>
          <p:nvPicPr>
            <p:cNvPr id="11" name="Hình ảnh 10">
              <a:extLst>
                <a:ext uri="{FF2B5EF4-FFF2-40B4-BE49-F238E27FC236}">
                  <a16:creationId xmlns:a16="http://schemas.microsoft.com/office/drawing/2014/main" id="{D53E8E6C-8F4C-4F41-9D2B-AC144C7136B4}"/>
                </a:ext>
              </a:extLst>
            </p:cNvPr>
            <p:cNvPicPr>
              <a:picLocks noChangeAspect="1"/>
            </p:cNvPicPr>
            <p:nvPr/>
          </p:nvPicPr>
          <p:blipFill>
            <a:blip r:embed="rId3"/>
            <a:stretch>
              <a:fillRect/>
            </a:stretch>
          </p:blipFill>
          <p:spPr>
            <a:xfrm>
              <a:off x="0" y="0"/>
              <a:ext cx="12192000" cy="6858000"/>
            </a:xfrm>
            <a:prstGeom prst="rect">
              <a:avLst/>
            </a:prstGeom>
          </p:spPr>
        </p:pic>
        <p:sp>
          <p:nvSpPr>
            <p:cNvPr id="12" name="Hình chữ nhật 11">
              <a:extLst>
                <a:ext uri="{FF2B5EF4-FFF2-40B4-BE49-F238E27FC236}">
                  <a16:creationId xmlns:a16="http://schemas.microsoft.com/office/drawing/2014/main" id="{0F95EE9C-0009-4A53-A2A4-887A4EB544E4}"/>
                </a:ext>
              </a:extLst>
            </p:cNvPr>
            <p:cNvSpPr/>
            <p:nvPr/>
          </p:nvSpPr>
          <p:spPr>
            <a:xfrm>
              <a:off x="3312367" y="1782147"/>
              <a:ext cx="5495731" cy="2995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13">
            <a:extLst>
              <a:ext uri="{FF2B5EF4-FFF2-40B4-BE49-F238E27FC236}">
                <a16:creationId xmlns:a16="http://schemas.microsoft.com/office/drawing/2014/main" id="{7834C888-1FB1-477C-A191-761AD491B74B}"/>
              </a:ext>
            </a:extLst>
          </p:cNvPr>
          <p:cNvSpPr txBox="1"/>
          <p:nvPr/>
        </p:nvSpPr>
        <p:spPr>
          <a:xfrm>
            <a:off x="1490527" y="2617990"/>
            <a:ext cx="7808866" cy="2554545"/>
          </a:xfrm>
          <a:prstGeom prst="rect">
            <a:avLst/>
          </a:prstGeom>
          <a:noFill/>
        </p:spPr>
        <p:txBody>
          <a:bodyPr wrap="square" rtlCol="0">
            <a:spAutoFit/>
          </a:bodyPr>
          <a:lstStyle/>
          <a:p>
            <a:pPr algn="ctr"/>
            <a:r>
              <a:rPr lang="vi-VN" sz="8000" dirty="0" err="1">
                <a:latin typeface="iCiel Crocante" panose="02000000000000000000" pitchFamily="50" charset="-93"/>
              </a:rPr>
              <a:t>Kiểm</a:t>
            </a:r>
            <a:r>
              <a:rPr lang="vi-VN" sz="8000" dirty="0">
                <a:latin typeface="iCiel Crocante" panose="02000000000000000000" pitchFamily="50" charset="-93"/>
              </a:rPr>
              <a:t> tra </a:t>
            </a:r>
            <a:r>
              <a:rPr lang="vi-VN" sz="8000" dirty="0" err="1">
                <a:latin typeface="iCiel Crocante" panose="02000000000000000000" pitchFamily="50" charset="-93"/>
              </a:rPr>
              <a:t>lại</a:t>
            </a:r>
            <a:r>
              <a:rPr lang="vi-VN" sz="8000" dirty="0">
                <a:latin typeface="iCiel Crocante" panose="02000000000000000000" pitchFamily="50" charset="-93"/>
              </a:rPr>
              <a:t> </a:t>
            </a:r>
          </a:p>
          <a:p>
            <a:pPr algn="ctr"/>
            <a:r>
              <a:rPr lang="vi-VN" sz="8000" dirty="0" err="1">
                <a:latin typeface="iCiel Crocante" panose="02000000000000000000" pitchFamily="50" charset="-93"/>
              </a:rPr>
              <a:t>bài</a:t>
            </a:r>
            <a:r>
              <a:rPr lang="vi-VN" sz="8000" dirty="0">
                <a:latin typeface="iCiel Crocante" panose="02000000000000000000" pitchFamily="50" charset="-93"/>
              </a:rPr>
              <a:t> </a:t>
            </a:r>
            <a:r>
              <a:rPr lang="vi-VN" sz="8000" dirty="0" err="1">
                <a:latin typeface="iCiel Crocante" panose="02000000000000000000" pitchFamily="50" charset="-93"/>
              </a:rPr>
              <a:t>học</a:t>
            </a:r>
            <a:endParaRPr lang="en-US" sz="8000" dirty="0">
              <a:latin typeface="iCiel Crocante" panose="02000000000000000000" pitchFamily="50" charset="-93"/>
            </a:endParaRPr>
          </a:p>
        </p:txBody>
      </p:sp>
    </p:spTree>
    <p:extLst>
      <p:ext uri="{BB962C8B-B14F-4D97-AF65-F5344CB8AC3E}">
        <p14:creationId xmlns:p14="http://schemas.microsoft.com/office/powerpoint/2010/main" val="354576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rong nhà, được trang trí, được hiển thị, vài&#10;&#10;Mô tả được tạo tự động">
            <a:extLst>
              <a:ext uri="{FF2B5EF4-FFF2-40B4-BE49-F238E27FC236}">
                <a16:creationId xmlns:a16="http://schemas.microsoft.com/office/drawing/2014/main" id="{6062698F-5514-4223-95E9-254538DCD1EC}"/>
              </a:ext>
            </a:extLst>
          </p:cNvPr>
          <p:cNvPicPr>
            <a:picLocks noChangeAspect="1"/>
          </p:cNvPicPr>
          <p:nvPr/>
        </p:nvPicPr>
        <p:blipFill rotWithShape="1">
          <a:blip r:embed="rId2">
            <a:extLst>
              <a:ext uri="{28A0092B-C50C-407E-A947-70E740481C1C}">
                <a14:useLocalDpi xmlns:a14="http://schemas.microsoft.com/office/drawing/2010/main" val="0"/>
              </a:ext>
            </a:extLst>
          </a:blip>
          <a:srcRect t="16286" b="27475"/>
          <a:stretch/>
        </p:blipFill>
        <p:spPr>
          <a:xfrm>
            <a:off x="-1504" y="1282"/>
            <a:ext cx="12191980" cy="6856718"/>
          </a:xfrm>
          <a:prstGeom prst="rect">
            <a:avLst/>
          </a:prstGeom>
        </p:spPr>
      </p:pic>
      <p:pic>
        <p:nvPicPr>
          <p:cNvPr id="5" name="Picture 4">
            <a:extLst>
              <a:ext uri="{FF2B5EF4-FFF2-40B4-BE49-F238E27FC236}">
                <a16:creationId xmlns:a16="http://schemas.microsoft.com/office/drawing/2014/main" id="{691A81B6-46EC-414F-AD30-CD0DD09E8B2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504179"/>
            <a:ext cx="2643187" cy="3338512"/>
          </a:xfrm>
          <a:prstGeom prst="rect">
            <a:avLst/>
          </a:prstGeom>
        </p:spPr>
      </p:pic>
      <p:pic>
        <p:nvPicPr>
          <p:cNvPr id="6" name="Picture 5">
            <a:extLst>
              <a:ext uri="{FF2B5EF4-FFF2-40B4-BE49-F238E27FC236}">
                <a16:creationId xmlns:a16="http://schemas.microsoft.com/office/drawing/2014/main" id="{AD391136-5427-477C-B803-A8A27DD91C4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1218" y="3259577"/>
            <a:ext cx="2209800" cy="2714742"/>
          </a:xfrm>
          <a:prstGeom prst="rect">
            <a:avLst/>
          </a:prstGeom>
        </p:spPr>
      </p:pic>
      <p:pic>
        <p:nvPicPr>
          <p:cNvPr id="7" name="Picture 8">
            <a:extLst>
              <a:ext uri="{FF2B5EF4-FFF2-40B4-BE49-F238E27FC236}">
                <a16:creationId xmlns:a16="http://schemas.microsoft.com/office/drawing/2014/main" id="{50EF0956-DDE4-4500-8952-E4240F7730C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4291" y="217520"/>
            <a:ext cx="2643187" cy="2643187"/>
          </a:xfrm>
          <a:prstGeom prst="rect">
            <a:avLst/>
          </a:prstGeom>
        </p:spPr>
      </p:pic>
      <p:sp>
        <p:nvSpPr>
          <p:cNvPr id="10" name="Hình chữ nhật 9">
            <a:extLst>
              <a:ext uri="{FF2B5EF4-FFF2-40B4-BE49-F238E27FC236}">
                <a16:creationId xmlns:a16="http://schemas.microsoft.com/office/drawing/2014/main" id="{4F4B0D54-8568-4EFC-B8D6-F0162F3D5FFA}"/>
              </a:ext>
            </a:extLst>
          </p:cNvPr>
          <p:cNvSpPr/>
          <p:nvPr/>
        </p:nvSpPr>
        <p:spPr>
          <a:xfrm>
            <a:off x="8146644" y="883681"/>
            <a:ext cx="3331361" cy="540147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11500" b="1" dirty="0">
                <a:ln/>
                <a:solidFill>
                  <a:schemeClr val="accent2"/>
                </a:solidFill>
                <a:latin typeface="UTM Androgyne" panose="02040603050506020204" pitchFamily="18" charset="0"/>
              </a:rPr>
              <a:t>Ong </a:t>
            </a:r>
          </a:p>
          <a:p>
            <a:pPr algn="ctr"/>
            <a:r>
              <a:rPr lang="vi-VN" sz="11500" b="1" dirty="0" err="1">
                <a:ln/>
                <a:solidFill>
                  <a:schemeClr val="accent2"/>
                </a:solidFill>
                <a:latin typeface="UTM Androgyne" panose="02040603050506020204" pitchFamily="18" charset="0"/>
              </a:rPr>
              <a:t>Tìm</a:t>
            </a:r>
            <a:r>
              <a:rPr lang="vi-VN" sz="11500" b="1" dirty="0">
                <a:ln/>
                <a:solidFill>
                  <a:schemeClr val="accent2"/>
                </a:solidFill>
                <a:latin typeface="UTM Androgyne" panose="02040603050506020204" pitchFamily="18" charset="0"/>
              </a:rPr>
              <a:t> </a:t>
            </a:r>
          </a:p>
          <a:p>
            <a:pPr algn="ctr"/>
            <a:r>
              <a:rPr lang="vi-VN" sz="11500" b="1" dirty="0" err="1">
                <a:ln/>
                <a:solidFill>
                  <a:schemeClr val="accent2"/>
                </a:solidFill>
                <a:latin typeface="UTM Androgyne" panose="02040603050506020204" pitchFamily="18" charset="0"/>
              </a:rPr>
              <a:t>Mật</a:t>
            </a:r>
            <a:endParaRPr lang="en-US" sz="11500" b="1" dirty="0">
              <a:ln/>
              <a:solidFill>
                <a:schemeClr val="accent2"/>
              </a:solidFill>
            </a:endParaRPr>
          </a:p>
        </p:txBody>
      </p:sp>
    </p:spTree>
    <p:extLst>
      <p:ext uri="{BB962C8B-B14F-4D97-AF65-F5344CB8AC3E}">
        <p14:creationId xmlns:p14="http://schemas.microsoft.com/office/powerpoint/2010/main" val="2859053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a">
            <a:extLst>
              <a:ext uri="{FF2B5EF4-FFF2-40B4-BE49-F238E27FC236}">
                <a16:creationId xmlns:a16="http://schemas.microsoft.com/office/drawing/2014/main" id="{A345F5C5-4367-4FD2-A71F-BD419E2C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4" name="hoad">
            <a:extLst>
              <a:ext uri="{FF2B5EF4-FFF2-40B4-BE49-F238E27FC236}">
                <a16:creationId xmlns:a16="http://schemas.microsoft.com/office/drawing/2014/main" id="{4E7212B1-A22E-4A5D-8CA0-79384F9E1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5" name="hoac">
            <a:extLst>
              <a:ext uri="{FF2B5EF4-FFF2-40B4-BE49-F238E27FC236}">
                <a16:creationId xmlns:a16="http://schemas.microsoft.com/office/drawing/2014/main" id="{A4583A8B-1DCA-466A-B02E-656F44E07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6" name="hoab">
            <a:extLst>
              <a:ext uri="{FF2B5EF4-FFF2-40B4-BE49-F238E27FC236}">
                <a16:creationId xmlns:a16="http://schemas.microsoft.com/office/drawing/2014/main" id="{CDCBA498-341E-4C36-92E8-08B3350AE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7" name="danana">
            <a:extLst>
              <a:ext uri="{FF2B5EF4-FFF2-40B4-BE49-F238E27FC236}">
                <a16:creationId xmlns:a16="http://schemas.microsoft.com/office/drawing/2014/main" id="{5FEBF87E-4852-4FC6-9367-73EA8968C589}"/>
              </a:ext>
            </a:extLst>
          </p:cNvPr>
          <p:cNvSpPr txBox="1"/>
          <p:nvPr/>
        </p:nvSpPr>
        <p:spPr>
          <a:xfrm>
            <a:off x="3809996" y="2255580"/>
            <a:ext cx="3966677"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vi-VN"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Lặp</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apanb">
            <a:extLst>
              <a:ext uri="{FF2B5EF4-FFF2-40B4-BE49-F238E27FC236}">
                <a16:creationId xmlns:a16="http://schemas.microsoft.com/office/drawing/2014/main" id="{E006ED40-9618-4EF7-B067-9A09A0A30E8F}"/>
              </a:ext>
            </a:extLst>
          </p:cNvPr>
          <p:cNvSpPr txBox="1"/>
          <p:nvPr/>
        </p:nvSpPr>
        <p:spPr>
          <a:xfrm>
            <a:off x="3809996" y="3452776"/>
            <a:ext cx="3966676"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Nhân </a:t>
            </a:r>
            <a:r>
              <a:rPr kumimoji="0" lang="vi-VN"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dapanc">
            <a:extLst>
              <a:ext uri="{FF2B5EF4-FFF2-40B4-BE49-F238E27FC236}">
                <a16:creationId xmlns:a16="http://schemas.microsoft.com/office/drawing/2014/main" id="{24805428-9040-47E3-83A8-36575A6EF74A}"/>
              </a:ext>
            </a:extLst>
          </p:cNvPr>
          <p:cNvSpPr txBox="1"/>
          <p:nvPr/>
        </p:nvSpPr>
        <p:spPr>
          <a:xfrm>
            <a:off x="3900053" y="454786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 S</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o </a:t>
            </a:r>
            <a:r>
              <a:rPr kumimoji="0" lang="vi-VN"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sánh</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dapand">
            <a:extLst>
              <a:ext uri="{FF2B5EF4-FFF2-40B4-BE49-F238E27FC236}">
                <a16:creationId xmlns:a16="http://schemas.microsoft.com/office/drawing/2014/main" id="{7521D871-70F6-491E-A276-50BD6C43F206}"/>
              </a:ext>
            </a:extLst>
          </p:cNvPr>
          <p:cNvSpPr txBox="1"/>
          <p:nvPr/>
        </p:nvSpPr>
        <p:spPr>
          <a:xfrm>
            <a:off x="3900052" y="551345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vi-VN"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Cả</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3 ý trên</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auhoi">
            <a:extLst>
              <a:ext uri="{FF2B5EF4-FFF2-40B4-BE49-F238E27FC236}">
                <a16:creationId xmlns:a16="http://schemas.microsoft.com/office/drawing/2014/main" id="{8D464417-5586-42DF-9074-F45585ACFC04}"/>
              </a:ext>
            </a:extLst>
          </p:cNvPr>
          <p:cNvSpPr/>
          <p:nvPr/>
        </p:nvSpPr>
        <p:spPr>
          <a:xfrm>
            <a:off x="2893884" y="29022"/>
            <a:ext cx="6019800" cy="1582044"/>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nhanb">
            <a:extLst>
              <a:ext uri="{FF2B5EF4-FFF2-40B4-BE49-F238E27FC236}">
                <a16:creationId xmlns:a16="http://schemas.microsoft.com/office/drawing/2014/main" id="{7FDD9B05-CC73-4928-B3C6-8862E3FA0BF7}"/>
              </a:ext>
            </a:extLst>
          </p:cNvPr>
          <p:cNvSpPr/>
          <p:nvPr/>
        </p:nvSpPr>
        <p:spPr>
          <a:xfrm>
            <a:off x="2764772" y="3175428"/>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nhand">
            <a:extLst>
              <a:ext uri="{FF2B5EF4-FFF2-40B4-BE49-F238E27FC236}">
                <a16:creationId xmlns:a16="http://schemas.microsoft.com/office/drawing/2014/main" id="{B80DF273-1590-4823-B61E-B972308E29F3}"/>
              </a:ext>
            </a:extLst>
          </p:cNvPr>
          <p:cNvSpPr/>
          <p:nvPr/>
        </p:nvSpPr>
        <p:spPr>
          <a:xfrm>
            <a:off x="2727759" y="546636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Calibri"/>
              <a:ea typeface="+mn-ea"/>
              <a:cs typeface="+mn-cs"/>
            </a:endParaRPr>
          </a:p>
        </p:txBody>
      </p:sp>
      <p:sp>
        <p:nvSpPr>
          <p:cNvPr id="14" name="nhanc">
            <a:extLst>
              <a:ext uri="{FF2B5EF4-FFF2-40B4-BE49-F238E27FC236}">
                <a16:creationId xmlns:a16="http://schemas.microsoft.com/office/drawing/2014/main" id="{51EDA418-CF10-4161-BAB6-22D4775CE34E}"/>
              </a:ext>
            </a:extLst>
          </p:cNvPr>
          <p:cNvSpPr/>
          <p:nvPr/>
        </p:nvSpPr>
        <p:spPr>
          <a:xfrm>
            <a:off x="2775987" y="433998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cauhoi">
            <a:extLst>
              <a:ext uri="{FF2B5EF4-FFF2-40B4-BE49-F238E27FC236}">
                <a16:creationId xmlns:a16="http://schemas.microsoft.com/office/drawing/2014/main" id="{207C9A4C-C3AE-4912-9D9C-50137417D7B6}"/>
              </a:ext>
            </a:extLst>
          </p:cNvPr>
          <p:cNvSpPr txBox="1"/>
          <p:nvPr/>
        </p:nvSpPr>
        <p:spPr>
          <a:xfrm>
            <a:off x="3873669" y="342990"/>
            <a:ext cx="4724400" cy="954107"/>
          </a:xfrm>
          <a:prstGeom prst="rect">
            <a:avLst/>
          </a:prstGeom>
          <a:noFill/>
        </p:spPr>
        <p:txBody>
          <a:bodyPr wrap="square" rtlCol="0">
            <a:spAutoFit/>
          </a:bodyPr>
          <a:lstStyle/>
          <a:p>
            <a:r>
              <a:rPr lang="vi-VN" sz="2800" b="1" dirty="0" err="1">
                <a:solidFill>
                  <a:prstClr val="black"/>
                </a:solidFill>
                <a:latin typeface="Times New Roman" pitchFamily="18" charset="0"/>
                <a:cs typeface="Times New Roman" pitchFamily="18" charset="0"/>
              </a:rPr>
              <a:t>Khổ</a:t>
            </a:r>
            <a:r>
              <a:rPr lang="vi-VN" sz="2800" b="1" dirty="0">
                <a:solidFill>
                  <a:prstClr val="black"/>
                </a:solidFill>
                <a:latin typeface="Times New Roman" pitchFamily="18" charset="0"/>
                <a:cs typeface="Times New Roman" pitchFamily="18" charset="0"/>
              </a:rPr>
              <a:t> thơ </a:t>
            </a:r>
            <a:r>
              <a:rPr lang="vi-VN" sz="2800" b="1" dirty="0" err="1">
                <a:solidFill>
                  <a:prstClr val="black"/>
                </a:solidFill>
                <a:latin typeface="Times New Roman" pitchFamily="18" charset="0"/>
                <a:cs typeface="Times New Roman" pitchFamily="18" charset="0"/>
              </a:rPr>
              <a:t>thứ</a:t>
            </a:r>
            <a:r>
              <a:rPr lang="vi-VN" sz="2800" b="1" dirty="0">
                <a:solidFill>
                  <a:prstClr val="black"/>
                </a:solidFill>
                <a:latin typeface="Times New Roman" pitchFamily="18" charset="0"/>
                <a:cs typeface="Times New Roman" pitchFamily="18" charset="0"/>
              </a:rPr>
              <a:t> 2 </a:t>
            </a:r>
            <a:r>
              <a:rPr lang="vi-VN" sz="2800" b="1" dirty="0" err="1">
                <a:solidFill>
                  <a:prstClr val="black"/>
                </a:solidFill>
                <a:latin typeface="Times New Roman" pitchFamily="18" charset="0"/>
                <a:cs typeface="Times New Roman" pitchFamily="18" charset="0"/>
              </a:rPr>
              <a:t>sử</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dụng</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biện</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pháp</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nghệ</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thuật</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gì</a:t>
            </a:r>
            <a:r>
              <a:rPr lang="vi-VN" sz="2800" b="1" dirty="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pic>
        <p:nvPicPr>
          <p:cNvPr id="16" name="j0214098.wav">
            <a:hlinkClick r:id="" action="ppaction://media"/>
            <a:extLst>
              <a:ext uri="{FF2B5EF4-FFF2-40B4-BE49-F238E27FC236}">
                <a16:creationId xmlns:a16="http://schemas.microsoft.com/office/drawing/2014/main" id="{EFBC6736-ABC5-45EE-BD12-0FF95929B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17" name="mattroi">
            <a:extLst>
              <a:ext uri="{FF2B5EF4-FFF2-40B4-BE49-F238E27FC236}">
                <a16:creationId xmlns:a16="http://schemas.microsoft.com/office/drawing/2014/main" id="{33FF3134-F377-45DF-B485-A342A365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19" name="Picture 2" descr="Level Up With Derived Columns: Bucketing Events For Comparison - Honeycomb">
            <a:extLst>
              <a:ext uri="{FF2B5EF4-FFF2-40B4-BE49-F238E27FC236}">
                <a16:creationId xmlns:a16="http://schemas.microsoft.com/office/drawing/2014/main" id="{4465F51F-1C52-4558-9C09-BF993272A82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15510" y="0"/>
            <a:ext cx="2003373" cy="200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withEffect">
                                  <p:stCondLst>
                                    <p:cond delay="0"/>
                                  </p:stCondLst>
                                  <p:childTnLst>
                                    <p:cmd type="call" cmd="playFrom(0.0)">
                                      <p:cBhvr>
                                        <p:cTn id="66" dur="4744" fill="hold"/>
                                        <p:tgtEl>
                                          <p:spTgt spid="16"/>
                                        </p:tgtEl>
                                      </p:cBhvr>
                                    </p:cmd>
                                  </p:childTnLst>
                                </p:cTn>
                              </p:par>
                              <p:par>
                                <p:cTn id="67" presetID="0" presetClass="path" presetSubtype="0" accel="50000" decel="50000" fill="hold" nodeType="withEffect">
                                  <p:stCondLst>
                                    <p:cond delay="0"/>
                                  </p:stCondLst>
                                  <p:childTnLst>
                                    <p:animMotion origin="layout" path="M -3.75E-6 -4.81481E-6 L -3.75E-6 0.00024 C 0.00365 0.00487 0.00782 0.00811 0.01094 0.01459 C 0.01368 0.02038 0.01485 0.02871 0.01706 0.03565 C 0.01993 0.04445 0.02539 0.06389 0.03086 0.06991 C 0.04102 0.08125 0.05378 0.08056 0.06459 0.08288 C 0.08386 0.08033 0.08295 0.08426 0.10443 0.047 C 0.10847 0.04005 0.11289 0.03357 0.11667 0.02593 C 0.12149 0.01644 0.12136 0.01088 0.1267 0.00649 C 0.128 0.00533 0.1293 0.00533 0.1306 0.00487 C 0.1349 0.00579 0.13946 0.0051 0.14362 0.00811 C 0.14675 0.01019 0.14935 0.01551 0.15209 0.01945 C 0.15495 0.02362 0.15769 0.02825 0.16042 0.03241 C 0.16654 0.04144 0.16237 0.03311 0.16667 0.04213 C 0.16719 0.04653 0.16823 0.0507 0.16823 0.0551 C 0.16823 0.09329 0.16394 0.08102 0.16745 0.122 C 0.1681 0.1301 0.17201 0.13311 0.17435 0.1382 C 0.18347 0.15741 0.17513 0.14352 0.18204 0.1544 C 0.18464 0.15232 0.18711 0.14908 0.18972 0.14792 C 0.1961 0.14538 0.20899 0.14306 0.20899 0.14329 C 0.21094 0.13056 0.2086 0.14121 0.21888 0.12686 C 0.22396 0.11991 0.22357 0.11713 0.22826 0.1088 C 0.23008 0.10533 0.23243 0.10255 0.23438 0.09908 C 0.23672 0.09491 0.23881 0.09005 0.24128 0.08612 C 0.24388 0.08172 0.24597 0.08056 0.24883 0.07801 C 0.25026 0.07825 0.26107 0.07848 0.26511 0.08125 C 0.26615 0.08195 0.26719 0.08334 0.2681 0.0845 C 0.2694 0.08612 0.27084 0.08727 0.27201 0.08936 C 0.27904 0.10232 0.27865 0.10232 0.28269 0.11551 C 0.28308 0.11713 0.28308 0.11875 0.28347 0.12038 C 0.28412 0.12269 0.28568 0.12408 0.28581 0.12686 C 0.2862 0.13612 0.28542 0.14538 0.28503 0.1544 C 0.28503 0.15625 0.28451 0.15788 0.28425 0.15926 C 0.28386 0.16158 0.28269 0.16598 0.28269 0.16621 L 0.28269 0.16598 " pathEditMode="relative" rAng="0" ptsTypes="AAAAAAAAAAAAAAAAAAAAAAAAAAAAAAAAAAA">
                                      <p:cBhvr>
                                        <p:cTn id="68" dur="3500" fill="hold"/>
                                        <p:tgtEl>
                                          <p:spTgt spid="19"/>
                                        </p:tgtEl>
                                        <p:attrNameLst>
                                          <p:attrName>ppt_x</p:attrName>
                                          <p:attrName>ppt_y</p:attrName>
                                        </p:attrNameLst>
                                      </p:cBhvr>
                                      <p:rCtr x="14297" y="8310"/>
                                    </p:animMotion>
                                  </p:childTnLst>
                                  <p:subTnLst>
                                    <p:audio>
                                      <p:cMediaNode>
                                        <p:cTn display="0" masterRel="sameClick">
                                          <p:stCondLst>
                                            <p:cond evt="begin" delay="0">
                                              <p:tn val="67"/>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05556E-6 0.01387 L -0.00226 1.00439 " pathEditMode="relative" rAng="0" ptsTypes="AA">
                                      <p:cBhvr>
                                        <p:cTn id="73" dur="30000" fill="hold"/>
                                        <p:tgtEl>
                                          <p:spTgt spid="17"/>
                                        </p:tgtEl>
                                        <p:attrNameLst>
                                          <p:attrName>ppt_x</p:attrName>
                                          <p:attrName>ppt_y</p:attrName>
                                        </p:attrNameLst>
                                      </p:cBhvr>
                                      <p:rCtr x="-122" y="49526"/>
                                    </p:animMotion>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childTnLst>
                    </p:cTn>
                  </p:par>
                </p:childTnLst>
              </p:cTn>
              <p:nextCondLst>
                <p:cond evt="onClick" delay="0">
                  <p:tgtEl>
                    <p:spTgt spid="10"/>
                  </p:tgtEl>
                </p:cond>
              </p:nextCondLst>
            </p:seq>
            <p:audio>
              <p:cMediaNode vol="80000">
                <p:cTn id="98"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a">
            <a:extLst>
              <a:ext uri="{FF2B5EF4-FFF2-40B4-BE49-F238E27FC236}">
                <a16:creationId xmlns:a16="http://schemas.microsoft.com/office/drawing/2014/main" id="{A345F5C5-4367-4FD2-A71F-BD419E2C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7" y="3147422"/>
            <a:ext cx="817945" cy="882413"/>
          </a:xfrm>
          <a:prstGeom prst="rect">
            <a:avLst/>
          </a:prstGeom>
          <a:effectLst>
            <a:outerShdw blurRad="63500" sx="102000" sy="102000" algn="ctr" rotWithShape="0">
              <a:prstClr val="black">
                <a:alpha val="40000"/>
              </a:prstClr>
            </a:outerShdw>
          </a:effectLst>
        </p:spPr>
      </p:pic>
      <p:pic>
        <p:nvPicPr>
          <p:cNvPr id="4" name="hoad">
            <a:extLst>
              <a:ext uri="{FF2B5EF4-FFF2-40B4-BE49-F238E27FC236}">
                <a16:creationId xmlns:a16="http://schemas.microsoft.com/office/drawing/2014/main" id="{4E7212B1-A22E-4A5D-8CA0-79384F9E1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5" name="hoac">
            <a:extLst>
              <a:ext uri="{FF2B5EF4-FFF2-40B4-BE49-F238E27FC236}">
                <a16:creationId xmlns:a16="http://schemas.microsoft.com/office/drawing/2014/main" id="{A4583A8B-1DCA-466A-B02E-656F44E07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6" name="hoab">
            <a:extLst>
              <a:ext uri="{FF2B5EF4-FFF2-40B4-BE49-F238E27FC236}">
                <a16:creationId xmlns:a16="http://schemas.microsoft.com/office/drawing/2014/main" id="{CDCBA498-341E-4C36-92E8-08B3350AE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3393" y="1886566"/>
            <a:ext cx="817945" cy="882413"/>
          </a:xfrm>
          <a:prstGeom prst="rect">
            <a:avLst/>
          </a:prstGeom>
          <a:effectLst>
            <a:outerShdw blurRad="50800" dist="38100" dir="16200000" rotWithShape="0">
              <a:prstClr val="black">
                <a:alpha val="40000"/>
              </a:prstClr>
            </a:outerShdw>
          </a:effectLst>
        </p:spPr>
      </p:pic>
      <p:sp>
        <p:nvSpPr>
          <p:cNvPr id="7" name="danana">
            <a:extLst>
              <a:ext uri="{FF2B5EF4-FFF2-40B4-BE49-F238E27FC236}">
                <a16:creationId xmlns:a16="http://schemas.microsoft.com/office/drawing/2014/main" id="{5FEBF87E-4852-4FC6-9367-73EA8968C589}"/>
              </a:ext>
            </a:extLst>
          </p:cNvPr>
          <p:cNvSpPr txBox="1"/>
          <p:nvPr/>
        </p:nvSpPr>
        <p:spPr>
          <a:xfrm>
            <a:off x="3809995" y="3274506"/>
            <a:ext cx="3816335"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B. Chăm </a:t>
            </a:r>
            <a:r>
              <a:rPr lang="vi-VN" sz="2800" b="1" kern="0" dirty="0" err="1">
                <a:solidFill>
                  <a:prstClr val="black"/>
                </a:solidFill>
                <a:latin typeface="Times New Roman" pitchFamily="18" charset="0"/>
                <a:cs typeface="Times New Roman" pitchFamily="18" charset="0"/>
              </a:rPr>
              <a:t>chỉ</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apanb">
            <a:extLst>
              <a:ext uri="{FF2B5EF4-FFF2-40B4-BE49-F238E27FC236}">
                <a16:creationId xmlns:a16="http://schemas.microsoft.com/office/drawing/2014/main" id="{E006ED40-9618-4EF7-B067-9A09A0A30E8F}"/>
              </a:ext>
            </a:extLst>
          </p:cNvPr>
          <p:cNvSpPr txBox="1"/>
          <p:nvPr/>
        </p:nvSpPr>
        <p:spPr>
          <a:xfrm>
            <a:off x="3773667" y="2066162"/>
            <a:ext cx="3966676"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A. </a:t>
            </a:r>
            <a:r>
              <a:rPr lang="vi-VN" sz="2800" b="1" kern="0" dirty="0" err="1">
                <a:solidFill>
                  <a:prstClr val="black"/>
                </a:solidFill>
                <a:latin typeface="Times New Roman" pitchFamily="18" charset="0"/>
                <a:cs typeface="Times New Roman" pitchFamily="18" charset="0"/>
              </a:rPr>
              <a:t>Thật</a:t>
            </a:r>
            <a:r>
              <a:rPr lang="vi-VN" sz="2800" b="1" kern="0" dirty="0">
                <a:solidFill>
                  <a:prstClr val="black"/>
                </a:solidFill>
                <a:latin typeface="Times New Roman" pitchFamily="18" charset="0"/>
                <a:cs typeface="Times New Roman" pitchFamily="18" charset="0"/>
              </a:rPr>
              <a:t> </a:t>
            </a:r>
            <a:r>
              <a:rPr lang="vi-VN" sz="2800" b="1" kern="0" dirty="0" err="1">
                <a:solidFill>
                  <a:prstClr val="black"/>
                </a:solidFill>
                <a:latin typeface="Times New Roman" pitchFamily="18" charset="0"/>
                <a:cs typeface="Times New Roman" pitchFamily="18" charset="0"/>
              </a:rPr>
              <a:t>thà</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dapanc">
            <a:extLst>
              <a:ext uri="{FF2B5EF4-FFF2-40B4-BE49-F238E27FC236}">
                <a16:creationId xmlns:a16="http://schemas.microsoft.com/office/drawing/2014/main" id="{24805428-9040-47E3-83A8-36575A6EF74A}"/>
              </a:ext>
            </a:extLst>
          </p:cNvPr>
          <p:cNvSpPr txBox="1"/>
          <p:nvPr/>
        </p:nvSpPr>
        <p:spPr>
          <a:xfrm>
            <a:off x="3900053" y="454786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Ngoan </a:t>
            </a:r>
            <a:r>
              <a:rPr kumimoji="0" lang="vi-VN"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ngoãn</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dapand">
            <a:extLst>
              <a:ext uri="{FF2B5EF4-FFF2-40B4-BE49-F238E27FC236}">
                <a16:creationId xmlns:a16="http://schemas.microsoft.com/office/drawing/2014/main" id="{7521D871-70F6-491E-A276-50BD6C43F206}"/>
              </a:ext>
            </a:extLst>
          </p:cNvPr>
          <p:cNvSpPr txBox="1"/>
          <p:nvPr/>
        </p:nvSpPr>
        <p:spPr>
          <a:xfrm>
            <a:off x="3900052" y="551345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vi-VN"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Thông</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Minh</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auhoi">
            <a:extLst>
              <a:ext uri="{FF2B5EF4-FFF2-40B4-BE49-F238E27FC236}">
                <a16:creationId xmlns:a16="http://schemas.microsoft.com/office/drawing/2014/main" id="{8D464417-5586-42DF-9074-F45585ACFC04}"/>
              </a:ext>
            </a:extLst>
          </p:cNvPr>
          <p:cNvSpPr/>
          <p:nvPr/>
        </p:nvSpPr>
        <p:spPr>
          <a:xfrm>
            <a:off x="2893883" y="29022"/>
            <a:ext cx="6662711" cy="1582044"/>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nhanb">
            <a:extLst>
              <a:ext uri="{FF2B5EF4-FFF2-40B4-BE49-F238E27FC236}">
                <a16:creationId xmlns:a16="http://schemas.microsoft.com/office/drawing/2014/main" id="{7FDD9B05-CC73-4928-B3C6-8862E3FA0BF7}"/>
              </a:ext>
            </a:extLst>
          </p:cNvPr>
          <p:cNvSpPr/>
          <p:nvPr/>
        </p:nvSpPr>
        <p:spPr>
          <a:xfrm>
            <a:off x="2633949" y="1788813"/>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nhand">
            <a:extLst>
              <a:ext uri="{FF2B5EF4-FFF2-40B4-BE49-F238E27FC236}">
                <a16:creationId xmlns:a16="http://schemas.microsoft.com/office/drawing/2014/main" id="{B80DF273-1590-4823-B61E-B972308E29F3}"/>
              </a:ext>
            </a:extLst>
          </p:cNvPr>
          <p:cNvSpPr/>
          <p:nvPr/>
        </p:nvSpPr>
        <p:spPr>
          <a:xfrm>
            <a:off x="2727759" y="546636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Calibri"/>
              <a:ea typeface="+mn-ea"/>
              <a:cs typeface="+mn-cs"/>
            </a:endParaRPr>
          </a:p>
        </p:txBody>
      </p:sp>
      <p:sp>
        <p:nvSpPr>
          <p:cNvPr id="14" name="nhanc">
            <a:extLst>
              <a:ext uri="{FF2B5EF4-FFF2-40B4-BE49-F238E27FC236}">
                <a16:creationId xmlns:a16="http://schemas.microsoft.com/office/drawing/2014/main" id="{51EDA418-CF10-4161-BAB6-22D4775CE34E}"/>
              </a:ext>
            </a:extLst>
          </p:cNvPr>
          <p:cNvSpPr/>
          <p:nvPr/>
        </p:nvSpPr>
        <p:spPr>
          <a:xfrm>
            <a:off x="2775987" y="433998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cauhoi">
            <a:extLst>
              <a:ext uri="{FF2B5EF4-FFF2-40B4-BE49-F238E27FC236}">
                <a16:creationId xmlns:a16="http://schemas.microsoft.com/office/drawing/2014/main" id="{207C9A4C-C3AE-4912-9D9C-50137417D7B6}"/>
              </a:ext>
            </a:extLst>
          </p:cNvPr>
          <p:cNvSpPr txBox="1"/>
          <p:nvPr/>
        </p:nvSpPr>
        <p:spPr>
          <a:xfrm>
            <a:off x="3809996" y="342990"/>
            <a:ext cx="5270331" cy="954107"/>
          </a:xfrm>
          <a:prstGeom prst="rect">
            <a:avLst/>
          </a:prstGeom>
          <a:noFill/>
        </p:spPr>
        <p:txBody>
          <a:bodyPr wrap="square" rtlCol="0">
            <a:spAutoFit/>
          </a:bodyPr>
          <a:lstStyle/>
          <a:p>
            <a:r>
              <a:rPr lang="vi-VN" sz="2800" b="1" dirty="0">
                <a:solidFill>
                  <a:prstClr val="black"/>
                </a:solidFill>
                <a:latin typeface="Times New Roman" pitchFamily="18" charset="0"/>
                <a:cs typeface="Times New Roman" pitchFamily="18" charset="0"/>
              </a:rPr>
              <a:t>Trong </a:t>
            </a:r>
            <a:r>
              <a:rPr lang="vi-VN" sz="2800" b="1" dirty="0" err="1">
                <a:solidFill>
                  <a:prstClr val="black"/>
                </a:solidFill>
                <a:latin typeface="Times New Roman" pitchFamily="18" charset="0"/>
                <a:cs typeface="Times New Roman" pitchFamily="18" charset="0"/>
              </a:rPr>
              <a:t>các</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từ</a:t>
            </a:r>
            <a:r>
              <a:rPr lang="vi-VN" sz="2800" b="1" dirty="0">
                <a:solidFill>
                  <a:prstClr val="black"/>
                </a:solidFill>
                <a:latin typeface="Times New Roman" pitchFamily="18" charset="0"/>
                <a:cs typeface="Times New Roman" pitchFamily="18" charset="0"/>
              </a:rPr>
              <a:t> sau, </a:t>
            </a:r>
            <a:r>
              <a:rPr lang="vi-VN" sz="2800" b="1" dirty="0" err="1">
                <a:solidFill>
                  <a:prstClr val="black"/>
                </a:solidFill>
                <a:latin typeface="Times New Roman" pitchFamily="18" charset="0"/>
                <a:cs typeface="Times New Roman" pitchFamily="18" charset="0"/>
              </a:rPr>
              <a:t>từ</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nào</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chỉ</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đức</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tính</a:t>
            </a:r>
            <a:r>
              <a:rPr lang="vi-VN" sz="2800" b="1" dirty="0">
                <a:solidFill>
                  <a:prstClr val="black"/>
                </a:solidFill>
                <a:latin typeface="Times New Roman" pitchFamily="18" charset="0"/>
                <a:cs typeface="Times New Roman" pitchFamily="18" charset="0"/>
              </a:rPr>
              <a:t> tiêu </a:t>
            </a:r>
            <a:r>
              <a:rPr lang="vi-VN" sz="2800" b="1" dirty="0" err="1">
                <a:solidFill>
                  <a:prstClr val="black"/>
                </a:solidFill>
                <a:latin typeface="Times New Roman" pitchFamily="18" charset="0"/>
                <a:cs typeface="Times New Roman" pitchFamily="18" charset="0"/>
              </a:rPr>
              <a:t>biểu</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của</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loài</a:t>
            </a:r>
            <a:r>
              <a:rPr lang="vi-VN" sz="2800" b="1" dirty="0">
                <a:solidFill>
                  <a:prstClr val="black"/>
                </a:solidFill>
                <a:latin typeface="Times New Roman" pitchFamily="18" charset="0"/>
                <a:cs typeface="Times New Roman" pitchFamily="18" charset="0"/>
              </a:rPr>
              <a:t> ong?</a:t>
            </a:r>
            <a:endParaRPr lang="en-US" sz="2800" b="1" dirty="0">
              <a:solidFill>
                <a:prstClr val="black"/>
              </a:solidFill>
              <a:latin typeface="Times New Roman" pitchFamily="18" charset="0"/>
              <a:cs typeface="Times New Roman" pitchFamily="18" charset="0"/>
            </a:endParaRPr>
          </a:p>
        </p:txBody>
      </p:sp>
      <p:pic>
        <p:nvPicPr>
          <p:cNvPr id="16" name="j0214098.wav">
            <a:hlinkClick r:id="" action="ppaction://media"/>
            <a:extLst>
              <a:ext uri="{FF2B5EF4-FFF2-40B4-BE49-F238E27FC236}">
                <a16:creationId xmlns:a16="http://schemas.microsoft.com/office/drawing/2014/main" id="{EFBC6736-ABC5-45EE-BD12-0FF95929B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17" name="mattroi">
            <a:extLst>
              <a:ext uri="{FF2B5EF4-FFF2-40B4-BE49-F238E27FC236}">
                <a16:creationId xmlns:a16="http://schemas.microsoft.com/office/drawing/2014/main" id="{33FF3134-F377-45DF-B485-A342A365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19" name="Picture 2" descr="Level Up With Derived Columns: Bucketing Events For Comparison - Honeycomb">
            <a:extLst>
              <a:ext uri="{FF2B5EF4-FFF2-40B4-BE49-F238E27FC236}">
                <a16:creationId xmlns:a16="http://schemas.microsoft.com/office/drawing/2014/main" id="{4465F51F-1C52-4558-9C09-BF993272A82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15510" y="0"/>
            <a:ext cx="2003373" cy="200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withEffect">
                                  <p:stCondLst>
                                    <p:cond delay="0"/>
                                  </p:stCondLst>
                                  <p:childTnLst>
                                    <p:cmd type="call" cmd="playFrom(0.0)">
                                      <p:cBhvr>
                                        <p:cTn id="66" dur="4744" fill="hold"/>
                                        <p:tgtEl>
                                          <p:spTgt spid="16"/>
                                        </p:tgtEl>
                                      </p:cBhvr>
                                    </p:cmd>
                                  </p:childTnLst>
                                </p:cTn>
                              </p:par>
                              <p:par>
                                <p:cTn id="67" presetID="0" presetClass="path" presetSubtype="0" accel="50000" decel="50000" fill="hold" nodeType="withEffect">
                                  <p:stCondLst>
                                    <p:cond delay="0"/>
                                  </p:stCondLst>
                                  <p:childTnLst>
                                    <p:animMotion origin="layout" path="M -3.75E-6 -4.81481E-6 L -3.75E-6 0.00047 C 0.00378 0.01019 0.00795 0.01713 0.0112 0.03102 C 0.01394 0.04329 0.01511 0.06112 0.01732 0.0757 C 0.02032 0.09445 0.02578 0.13588 0.03138 0.14885 C 0.04167 0.17292 0.05456 0.17153 0.0655 0.17639 C 0.08503 0.17084 0.08412 0.1794 0.10573 0.1 C 0.1099 0.08519 0.11433 0.0713 0.11823 0.0551 C 0.12305 0.03496 0.12292 0.02315 0.12839 0.01366 C 0.12969 0.01112 0.13099 0.01112 0.1323 0.01019 C 0.13672 0.01227 0.14128 0.01065 0.14558 0.01713 C 0.1487 0.02153 0.15131 0.03288 0.15404 0.04121 C 0.15704 0.05024 0.15977 0.05996 0.1625 0.06899 C 0.16875 0.0882 0.16459 0.07038 0.16888 0.08959 C 0.1694 0.09908 0.17045 0.10788 0.17045 0.11713 C 0.17045 0.19862 0.16615 0.17246 0.16967 0.25973 C 0.17032 0.27686 0.17435 0.28334 0.1767 0.29422 C 0.18594 0.33519 0.17748 0.30556 0.18451 0.32871 C 0.18711 0.32431 0.18959 0.31737 0.19219 0.31482 C 0.1987 0.3095 0.21172 0.30463 0.21172 0.3051 C 0.21381 0.27801 0.21133 0.3007 0.22175 0.26991 C 0.22696 0.25533 0.22657 0.24931 0.23125 0.23149 C 0.23321 0.22408 0.23555 0.21829 0.2375 0.21088 C 0.23985 0.20209 0.24206 0.19167 0.24454 0.18334 C 0.24714 0.17385 0.24922 0.17153 0.25222 0.16598 C 0.25365 0.16644 0.26459 0.1669 0.26862 0.17292 C 0.26967 0.17431 0.27084 0.17732 0.27175 0.17987 C 0.27305 0.18334 0.27448 0.18565 0.27565 0.19005 C 0.28282 0.21783 0.28243 0.21783 0.28646 0.24584 C 0.28685 0.24931 0.28685 0.25278 0.28724 0.25625 C 0.28789 0.26112 0.28946 0.26413 0.28972 0.26991 C 0.29011 0.28982 0.2892 0.3095 0.28881 0.32871 C 0.28881 0.33264 0.28829 0.33612 0.28802 0.33913 C 0.28763 0.34399 0.28646 0.35325 0.28646 0.35394 L 0.28646 0.35325 " pathEditMode="relative" rAng="0" ptsTypes="AAAAAAAAAAAAAAAAAAAAAAAAAAAAAAAAAAA">
                                      <p:cBhvr>
                                        <p:cTn id="68" dur="3500" fill="hold"/>
                                        <p:tgtEl>
                                          <p:spTgt spid="19"/>
                                        </p:tgtEl>
                                        <p:attrNameLst>
                                          <p:attrName>ppt_x</p:attrName>
                                          <p:attrName>ppt_y</p:attrName>
                                        </p:attrNameLst>
                                      </p:cBhvr>
                                      <p:rCtr x="14479" y="17685"/>
                                    </p:animMotion>
                                  </p:childTnLst>
                                  <p:subTnLst>
                                    <p:audio>
                                      <p:cMediaNode>
                                        <p:cTn display="0" masterRel="sameClick">
                                          <p:stCondLst>
                                            <p:cond evt="begin" delay="0">
                                              <p:tn val="67"/>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05556E-6 0.01387 L -0.00226 1.00439 " pathEditMode="relative" rAng="0" ptsTypes="AA">
                                      <p:cBhvr>
                                        <p:cTn id="73" dur="30000" fill="hold"/>
                                        <p:tgtEl>
                                          <p:spTgt spid="17"/>
                                        </p:tgtEl>
                                        <p:attrNameLst>
                                          <p:attrName>ppt_x</p:attrName>
                                          <p:attrName>ppt_y</p:attrName>
                                        </p:attrNameLst>
                                      </p:cBhvr>
                                      <p:rCtr x="-122" y="49526"/>
                                    </p:animMotion>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childTnLst>
                    </p:cTn>
                  </p:par>
                </p:childTnLst>
              </p:cTn>
              <p:nextCondLst>
                <p:cond evt="onClick" delay="0">
                  <p:tgtEl>
                    <p:spTgt spid="10"/>
                  </p:tgtEl>
                </p:cond>
              </p:nextCondLst>
            </p:seq>
            <p:audio>
              <p:cMediaNode vol="80000">
                <p:cTn id="98"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a">
            <a:extLst>
              <a:ext uri="{FF2B5EF4-FFF2-40B4-BE49-F238E27FC236}">
                <a16:creationId xmlns:a16="http://schemas.microsoft.com/office/drawing/2014/main" id="{A345F5C5-4367-4FD2-A71F-BD419E2C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4222018"/>
            <a:ext cx="817945" cy="882413"/>
          </a:xfrm>
          <a:prstGeom prst="rect">
            <a:avLst/>
          </a:prstGeom>
          <a:effectLst>
            <a:outerShdw blurRad="63500" sx="102000" sy="102000" algn="ctr" rotWithShape="0">
              <a:prstClr val="black">
                <a:alpha val="40000"/>
              </a:prstClr>
            </a:outerShdw>
          </a:effectLst>
        </p:spPr>
      </p:pic>
      <p:pic>
        <p:nvPicPr>
          <p:cNvPr id="4" name="hoad">
            <a:extLst>
              <a:ext uri="{FF2B5EF4-FFF2-40B4-BE49-F238E27FC236}">
                <a16:creationId xmlns:a16="http://schemas.microsoft.com/office/drawing/2014/main" id="{4E7212B1-A22E-4A5D-8CA0-79384F9E1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5" name="hoac">
            <a:extLst>
              <a:ext uri="{FF2B5EF4-FFF2-40B4-BE49-F238E27FC236}">
                <a16:creationId xmlns:a16="http://schemas.microsoft.com/office/drawing/2014/main" id="{A4583A8B-1DCA-466A-B02E-656F44E07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158" y="3003824"/>
            <a:ext cx="817945" cy="882413"/>
          </a:xfrm>
          <a:prstGeom prst="rect">
            <a:avLst/>
          </a:prstGeom>
          <a:effectLst>
            <a:outerShdw blurRad="50800" dist="38100" dir="16200000" rotWithShape="0">
              <a:prstClr val="black">
                <a:alpha val="40000"/>
              </a:prstClr>
            </a:outerShdw>
          </a:effectLst>
        </p:spPr>
      </p:pic>
      <p:pic>
        <p:nvPicPr>
          <p:cNvPr id="6" name="hoab">
            <a:extLst>
              <a:ext uri="{FF2B5EF4-FFF2-40B4-BE49-F238E27FC236}">
                <a16:creationId xmlns:a16="http://schemas.microsoft.com/office/drawing/2014/main" id="{CDCBA498-341E-4C36-92E8-08B3350AE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3393" y="1886566"/>
            <a:ext cx="817945" cy="882413"/>
          </a:xfrm>
          <a:prstGeom prst="rect">
            <a:avLst/>
          </a:prstGeom>
          <a:effectLst>
            <a:outerShdw blurRad="50800" dist="38100" dir="16200000" rotWithShape="0">
              <a:prstClr val="black">
                <a:alpha val="40000"/>
              </a:prstClr>
            </a:outerShdw>
          </a:effectLst>
        </p:spPr>
      </p:pic>
      <p:sp>
        <p:nvSpPr>
          <p:cNvPr id="7" name="danana">
            <a:extLst>
              <a:ext uri="{FF2B5EF4-FFF2-40B4-BE49-F238E27FC236}">
                <a16:creationId xmlns:a16="http://schemas.microsoft.com/office/drawing/2014/main" id="{5FEBF87E-4852-4FC6-9367-73EA8968C589}"/>
              </a:ext>
            </a:extLst>
          </p:cNvPr>
          <p:cNvSpPr txBox="1"/>
          <p:nvPr/>
        </p:nvSpPr>
        <p:spPr>
          <a:xfrm>
            <a:off x="3809996" y="4349102"/>
            <a:ext cx="3816335"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B. Thơ </a:t>
            </a:r>
            <a:r>
              <a:rPr lang="vi-VN" sz="2800" b="1" kern="0" dirty="0" err="1">
                <a:solidFill>
                  <a:prstClr val="black"/>
                </a:solidFill>
                <a:latin typeface="Times New Roman" pitchFamily="18" charset="0"/>
                <a:cs typeface="Times New Roman" pitchFamily="18" charset="0"/>
              </a:rPr>
              <a:t>lục</a:t>
            </a:r>
            <a:r>
              <a:rPr lang="vi-VN" sz="2800" b="1" kern="0" dirty="0">
                <a:solidFill>
                  <a:prstClr val="black"/>
                </a:solidFill>
                <a:latin typeface="Times New Roman" pitchFamily="18" charset="0"/>
                <a:cs typeface="Times New Roman" pitchFamily="18" charset="0"/>
              </a:rPr>
              <a:t> </a:t>
            </a:r>
            <a:r>
              <a:rPr lang="vi-VN" sz="2800" b="1" kern="0" dirty="0" err="1">
                <a:solidFill>
                  <a:prstClr val="black"/>
                </a:solidFill>
                <a:latin typeface="Times New Roman" pitchFamily="18" charset="0"/>
                <a:cs typeface="Times New Roman" pitchFamily="18" charset="0"/>
              </a:rPr>
              <a:t>bát</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apanb">
            <a:extLst>
              <a:ext uri="{FF2B5EF4-FFF2-40B4-BE49-F238E27FC236}">
                <a16:creationId xmlns:a16="http://schemas.microsoft.com/office/drawing/2014/main" id="{E006ED40-9618-4EF7-B067-9A09A0A30E8F}"/>
              </a:ext>
            </a:extLst>
          </p:cNvPr>
          <p:cNvSpPr txBox="1"/>
          <p:nvPr/>
        </p:nvSpPr>
        <p:spPr>
          <a:xfrm>
            <a:off x="3773667" y="2066162"/>
            <a:ext cx="3966676"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A. </a:t>
            </a:r>
            <a:r>
              <a:rPr lang="vi-VN" sz="2800" b="1" kern="0" dirty="0" err="1">
                <a:solidFill>
                  <a:prstClr val="black"/>
                </a:solidFill>
                <a:latin typeface="Times New Roman" pitchFamily="18" charset="0"/>
                <a:cs typeface="Times New Roman" pitchFamily="18" charset="0"/>
              </a:rPr>
              <a:t>Tự</a:t>
            </a:r>
            <a:r>
              <a:rPr lang="vi-VN" sz="2800" b="1" kern="0" dirty="0">
                <a:solidFill>
                  <a:prstClr val="black"/>
                </a:solidFill>
                <a:latin typeface="Times New Roman" pitchFamily="18" charset="0"/>
                <a:cs typeface="Times New Roman" pitchFamily="18" charset="0"/>
              </a:rPr>
              <a:t> do</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dapanc">
            <a:extLst>
              <a:ext uri="{FF2B5EF4-FFF2-40B4-BE49-F238E27FC236}">
                <a16:creationId xmlns:a16="http://schemas.microsoft.com/office/drawing/2014/main" id="{24805428-9040-47E3-83A8-36575A6EF74A}"/>
              </a:ext>
            </a:extLst>
          </p:cNvPr>
          <p:cNvSpPr txBox="1"/>
          <p:nvPr/>
        </p:nvSpPr>
        <p:spPr>
          <a:xfrm>
            <a:off x="3809996" y="3158309"/>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Thơ 6 </a:t>
            </a:r>
            <a:r>
              <a:rPr kumimoji="0" lang="vi-VN"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chữ</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dapand">
            <a:extLst>
              <a:ext uri="{FF2B5EF4-FFF2-40B4-BE49-F238E27FC236}">
                <a16:creationId xmlns:a16="http://schemas.microsoft.com/office/drawing/2014/main" id="{7521D871-70F6-491E-A276-50BD6C43F206}"/>
              </a:ext>
            </a:extLst>
          </p:cNvPr>
          <p:cNvSpPr txBox="1"/>
          <p:nvPr/>
        </p:nvSpPr>
        <p:spPr>
          <a:xfrm>
            <a:off x="3900052" y="551345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Thơ 8 </a:t>
            </a:r>
            <a:r>
              <a:rPr kumimoji="0" lang="vi-VN"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chữ</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auhoi">
            <a:extLst>
              <a:ext uri="{FF2B5EF4-FFF2-40B4-BE49-F238E27FC236}">
                <a16:creationId xmlns:a16="http://schemas.microsoft.com/office/drawing/2014/main" id="{8D464417-5586-42DF-9074-F45585ACFC04}"/>
              </a:ext>
            </a:extLst>
          </p:cNvPr>
          <p:cNvSpPr/>
          <p:nvPr/>
        </p:nvSpPr>
        <p:spPr>
          <a:xfrm>
            <a:off x="2893883" y="29022"/>
            <a:ext cx="6662711" cy="1582044"/>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nhanb">
            <a:extLst>
              <a:ext uri="{FF2B5EF4-FFF2-40B4-BE49-F238E27FC236}">
                <a16:creationId xmlns:a16="http://schemas.microsoft.com/office/drawing/2014/main" id="{7FDD9B05-CC73-4928-B3C6-8862E3FA0BF7}"/>
              </a:ext>
            </a:extLst>
          </p:cNvPr>
          <p:cNvSpPr/>
          <p:nvPr/>
        </p:nvSpPr>
        <p:spPr>
          <a:xfrm>
            <a:off x="2633949" y="1788813"/>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nhand">
            <a:extLst>
              <a:ext uri="{FF2B5EF4-FFF2-40B4-BE49-F238E27FC236}">
                <a16:creationId xmlns:a16="http://schemas.microsoft.com/office/drawing/2014/main" id="{B80DF273-1590-4823-B61E-B972308E29F3}"/>
              </a:ext>
            </a:extLst>
          </p:cNvPr>
          <p:cNvSpPr/>
          <p:nvPr/>
        </p:nvSpPr>
        <p:spPr>
          <a:xfrm>
            <a:off x="2727759" y="546636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Calibri"/>
              <a:ea typeface="+mn-ea"/>
              <a:cs typeface="+mn-cs"/>
            </a:endParaRPr>
          </a:p>
        </p:txBody>
      </p:sp>
      <p:sp>
        <p:nvSpPr>
          <p:cNvPr id="14" name="nhanc">
            <a:extLst>
              <a:ext uri="{FF2B5EF4-FFF2-40B4-BE49-F238E27FC236}">
                <a16:creationId xmlns:a16="http://schemas.microsoft.com/office/drawing/2014/main" id="{51EDA418-CF10-4161-BAB6-22D4775CE34E}"/>
              </a:ext>
            </a:extLst>
          </p:cNvPr>
          <p:cNvSpPr/>
          <p:nvPr/>
        </p:nvSpPr>
        <p:spPr>
          <a:xfrm>
            <a:off x="2685930" y="2950426"/>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cauhoi">
            <a:extLst>
              <a:ext uri="{FF2B5EF4-FFF2-40B4-BE49-F238E27FC236}">
                <a16:creationId xmlns:a16="http://schemas.microsoft.com/office/drawing/2014/main" id="{207C9A4C-C3AE-4912-9D9C-50137417D7B6}"/>
              </a:ext>
            </a:extLst>
          </p:cNvPr>
          <p:cNvSpPr txBox="1"/>
          <p:nvPr/>
        </p:nvSpPr>
        <p:spPr>
          <a:xfrm>
            <a:off x="3809996" y="342990"/>
            <a:ext cx="5270331" cy="954107"/>
          </a:xfrm>
          <a:prstGeom prst="rect">
            <a:avLst/>
          </a:prstGeom>
          <a:noFill/>
        </p:spPr>
        <p:txBody>
          <a:bodyPr wrap="square" rtlCol="0">
            <a:spAutoFit/>
          </a:bodyPr>
          <a:lstStyle/>
          <a:p>
            <a:r>
              <a:rPr lang="vi-VN" sz="2800" b="1" dirty="0" err="1">
                <a:solidFill>
                  <a:prstClr val="black"/>
                </a:solidFill>
                <a:latin typeface="Times New Roman" pitchFamily="18" charset="0"/>
                <a:cs typeface="Times New Roman" pitchFamily="18" charset="0"/>
              </a:rPr>
              <a:t>Bài</a:t>
            </a:r>
            <a:r>
              <a:rPr lang="vi-VN" sz="2800" b="1" dirty="0">
                <a:solidFill>
                  <a:prstClr val="black"/>
                </a:solidFill>
                <a:latin typeface="Times New Roman" pitchFamily="18" charset="0"/>
                <a:cs typeface="Times New Roman" pitchFamily="18" charset="0"/>
              </a:rPr>
              <a:t> thơ </a:t>
            </a:r>
            <a:r>
              <a:rPr lang="vi-VN" sz="2800" b="1" dirty="0" err="1">
                <a:solidFill>
                  <a:prstClr val="black"/>
                </a:solidFill>
                <a:latin typeface="Times New Roman" pitchFamily="18" charset="0"/>
                <a:cs typeface="Times New Roman" pitchFamily="18" charset="0"/>
              </a:rPr>
              <a:t>được</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viết</a:t>
            </a:r>
            <a:r>
              <a:rPr lang="vi-VN" sz="2800" b="1" dirty="0">
                <a:solidFill>
                  <a:prstClr val="black"/>
                </a:solidFill>
                <a:latin typeface="Times New Roman" pitchFamily="18" charset="0"/>
                <a:cs typeface="Times New Roman" pitchFamily="18" charset="0"/>
              </a:rPr>
              <a:t> theo </a:t>
            </a:r>
            <a:r>
              <a:rPr lang="vi-VN" sz="2800" b="1" dirty="0" err="1">
                <a:solidFill>
                  <a:prstClr val="black"/>
                </a:solidFill>
                <a:latin typeface="Times New Roman" pitchFamily="18" charset="0"/>
                <a:cs typeface="Times New Roman" pitchFamily="18" charset="0"/>
              </a:rPr>
              <a:t>thể</a:t>
            </a:r>
            <a:r>
              <a:rPr lang="vi-VN" sz="2800" b="1" dirty="0">
                <a:solidFill>
                  <a:prstClr val="black"/>
                </a:solidFill>
                <a:latin typeface="Times New Roman" pitchFamily="18" charset="0"/>
                <a:cs typeface="Times New Roman" pitchFamily="18" charset="0"/>
              </a:rPr>
              <a:t> thơ </a:t>
            </a:r>
            <a:r>
              <a:rPr lang="vi-VN" sz="2800" b="1" dirty="0" err="1">
                <a:solidFill>
                  <a:prstClr val="black"/>
                </a:solidFill>
                <a:latin typeface="Times New Roman" pitchFamily="18" charset="0"/>
                <a:cs typeface="Times New Roman" pitchFamily="18" charset="0"/>
              </a:rPr>
              <a:t>nào</a:t>
            </a:r>
            <a:r>
              <a:rPr lang="vi-VN" sz="2800" b="1" dirty="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pic>
        <p:nvPicPr>
          <p:cNvPr id="16" name="j0214098.wav">
            <a:hlinkClick r:id="" action="ppaction://media"/>
            <a:extLst>
              <a:ext uri="{FF2B5EF4-FFF2-40B4-BE49-F238E27FC236}">
                <a16:creationId xmlns:a16="http://schemas.microsoft.com/office/drawing/2014/main" id="{EFBC6736-ABC5-45EE-BD12-0FF95929B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17" name="mattroi">
            <a:extLst>
              <a:ext uri="{FF2B5EF4-FFF2-40B4-BE49-F238E27FC236}">
                <a16:creationId xmlns:a16="http://schemas.microsoft.com/office/drawing/2014/main" id="{33FF3134-F377-45DF-B485-A342A365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19" name="Picture 2" descr="Level Up With Derived Columns: Bucketing Events For Comparison - Honeycomb">
            <a:extLst>
              <a:ext uri="{FF2B5EF4-FFF2-40B4-BE49-F238E27FC236}">
                <a16:creationId xmlns:a16="http://schemas.microsoft.com/office/drawing/2014/main" id="{4465F51F-1C52-4558-9C09-BF993272A82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15510" y="0"/>
            <a:ext cx="2003373" cy="200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5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withEffect">
                                  <p:stCondLst>
                                    <p:cond delay="0"/>
                                  </p:stCondLst>
                                  <p:childTnLst>
                                    <p:cmd type="call" cmd="playFrom(0.0)">
                                      <p:cBhvr>
                                        <p:cTn id="66" dur="4744" fill="hold"/>
                                        <p:tgtEl>
                                          <p:spTgt spid="16"/>
                                        </p:tgtEl>
                                      </p:cBhvr>
                                    </p:cmd>
                                  </p:childTnLst>
                                </p:cTn>
                              </p:par>
                              <p:par>
                                <p:cTn id="67" presetID="0" presetClass="path" presetSubtype="0" accel="50000" decel="50000" fill="hold" nodeType="withEffect">
                                  <p:stCondLst>
                                    <p:cond delay="0"/>
                                  </p:stCondLst>
                                  <p:childTnLst>
                                    <p:animMotion origin="layout" path="M -3.75E-6 0.19607 L -3.75E-6 0.19607 C 0.00378 0.20278 0.00782 0.20788 0.01094 0.2176 C 0.01355 0.22616 0.01459 0.23866 0.01667 0.24885 C 0.01953 0.26204 0.02487 0.29121 0.03034 0.30047 C 0.04011 0.31737 0.05248 0.31621 0.06302 0.31968 C 0.08177 0.31575 0.08086 0.32176 0.10144 0.26598 C 0.10521 0.25556 0.10964 0.24584 0.11329 0.2345 C 0.11797 0.22038 0.11784 0.21181 0.12292 0.20533 C 0.12422 0.20371 0.12552 0.20371 0.12683 0.20278 C 0.13112 0.2044 0.13542 0.20325 0.13959 0.20788 C 0.14258 0.21088 0.14506 0.21875 0.14753 0.22477 C 0.15039 0.23102 0.15313 0.23797 0.15586 0.24422 C 0.16185 0.25788 0.15769 0.24514 0.16198 0.25857 C 0.16224 0.26551 0.16342 0.27153 0.16342 0.27801 C 0.16342 0.33519 0.15938 0.3169 0.1625 0.37825 C 0.16329 0.39028 0.16719 0.39491 0.1694 0.40232 C 0.17839 0.43125 0.17019 0.41042 0.17696 0.42663 C 0.17943 0.42362 0.18177 0.41875 0.18412 0.4169 C 0.19037 0.4132 0.20313 0.40996 0.20313 0.41019 C 0.20508 0.39098 0.20274 0.40695 0.2125 0.38542 C 0.21758 0.37524 0.21732 0.37084 0.22162 0.35857 C 0.22357 0.35325 0.22565 0.34908 0.22787 0.34399 C 0.23008 0.33774 0.23204 0.33056 0.23438 0.32454 C 0.23698 0.31783 0.23894 0.31621 0.2418 0.31227 C 0.24323 0.31274 0.25365 0.31297 0.25769 0.31737 C 0.25847 0.31829 0.25964 0.32038 0.26055 0.322 C 0.26185 0.32454 0.26329 0.32616 0.2642 0.3294 C 0.27123 0.34885 0.27084 0.34885 0.27474 0.36852 C 0.275 0.37084 0.275 0.37338 0.27539 0.3757 C 0.27605 0.37917 0.27761 0.38125 0.278 0.38542 C 0.27826 0.39931 0.27735 0.4132 0.27696 0.42663 C 0.27696 0.42963 0.27644 0.43172 0.27618 0.43403 C 0.27579 0.4375 0.27474 0.44399 0.27474 0.44468 L 0.27474 0.44399 " pathEditMode="relative" rAng="0" ptsTypes="AAAAAAAAAAAAAAAAAAAAAAAAAAAAAAAAAAA">
                                      <p:cBhvr>
                                        <p:cTn id="68" dur="3750" fill="hold"/>
                                        <p:tgtEl>
                                          <p:spTgt spid="19"/>
                                        </p:tgtEl>
                                        <p:attrNameLst>
                                          <p:attrName>ppt_x</p:attrName>
                                          <p:attrName>ppt_y</p:attrName>
                                        </p:attrNameLst>
                                      </p:cBhvr>
                                      <p:rCtr x="13893" y="12431"/>
                                    </p:animMotion>
                                  </p:childTnLst>
                                  <p:subTnLst>
                                    <p:audio>
                                      <p:cMediaNode>
                                        <p:cTn display="0" masterRel="sameClick">
                                          <p:stCondLst>
                                            <p:cond evt="begin" delay="0">
                                              <p:tn val="67"/>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05556E-6 0.01387 L -0.00226 1.00439 " pathEditMode="relative" rAng="0" ptsTypes="AA">
                                      <p:cBhvr>
                                        <p:cTn id="73" dur="30000" fill="hold"/>
                                        <p:tgtEl>
                                          <p:spTgt spid="17"/>
                                        </p:tgtEl>
                                        <p:attrNameLst>
                                          <p:attrName>ppt_x</p:attrName>
                                          <p:attrName>ppt_y</p:attrName>
                                        </p:attrNameLst>
                                      </p:cBhvr>
                                      <p:rCtr x="-122" y="49526"/>
                                    </p:animMotion>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childTnLst>
                    </p:cTn>
                  </p:par>
                </p:childTnLst>
              </p:cTn>
              <p:nextCondLst>
                <p:cond evt="onClick" delay="0">
                  <p:tgtEl>
                    <p:spTgt spid="10"/>
                  </p:tgtEl>
                </p:cond>
              </p:nextCondLst>
            </p:seq>
            <p:audio>
              <p:cMediaNode vol="80000">
                <p:cTn id="98"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a">
            <a:extLst>
              <a:ext uri="{FF2B5EF4-FFF2-40B4-BE49-F238E27FC236}">
                <a16:creationId xmlns:a16="http://schemas.microsoft.com/office/drawing/2014/main" id="{A345F5C5-4367-4FD2-A71F-BD419E2C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4222018"/>
            <a:ext cx="817945" cy="882413"/>
          </a:xfrm>
          <a:prstGeom prst="rect">
            <a:avLst/>
          </a:prstGeom>
          <a:effectLst>
            <a:outerShdw blurRad="63500" sx="102000" sy="102000" algn="ctr" rotWithShape="0">
              <a:prstClr val="black">
                <a:alpha val="40000"/>
              </a:prstClr>
            </a:outerShdw>
          </a:effectLst>
        </p:spPr>
      </p:pic>
      <p:pic>
        <p:nvPicPr>
          <p:cNvPr id="4" name="hoad">
            <a:extLst>
              <a:ext uri="{FF2B5EF4-FFF2-40B4-BE49-F238E27FC236}">
                <a16:creationId xmlns:a16="http://schemas.microsoft.com/office/drawing/2014/main" id="{4E7212B1-A22E-4A5D-8CA0-79384F9E1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5" name="hoac">
            <a:extLst>
              <a:ext uri="{FF2B5EF4-FFF2-40B4-BE49-F238E27FC236}">
                <a16:creationId xmlns:a16="http://schemas.microsoft.com/office/drawing/2014/main" id="{A4583A8B-1DCA-466A-B02E-656F44E07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158" y="3003824"/>
            <a:ext cx="817945" cy="882413"/>
          </a:xfrm>
          <a:prstGeom prst="rect">
            <a:avLst/>
          </a:prstGeom>
          <a:effectLst>
            <a:outerShdw blurRad="50800" dist="38100" dir="16200000" rotWithShape="0">
              <a:prstClr val="black">
                <a:alpha val="40000"/>
              </a:prstClr>
            </a:outerShdw>
          </a:effectLst>
        </p:spPr>
      </p:pic>
      <p:pic>
        <p:nvPicPr>
          <p:cNvPr id="6" name="hoab">
            <a:extLst>
              <a:ext uri="{FF2B5EF4-FFF2-40B4-BE49-F238E27FC236}">
                <a16:creationId xmlns:a16="http://schemas.microsoft.com/office/drawing/2014/main" id="{CDCBA498-341E-4C36-92E8-08B3350AE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3393" y="1886566"/>
            <a:ext cx="817945" cy="882413"/>
          </a:xfrm>
          <a:prstGeom prst="rect">
            <a:avLst/>
          </a:prstGeom>
          <a:effectLst>
            <a:outerShdw blurRad="50800" dist="38100" dir="16200000" rotWithShape="0">
              <a:prstClr val="black">
                <a:alpha val="40000"/>
              </a:prstClr>
            </a:outerShdw>
          </a:effectLst>
        </p:spPr>
      </p:pic>
      <p:sp>
        <p:nvSpPr>
          <p:cNvPr id="7" name="danana">
            <a:extLst>
              <a:ext uri="{FF2B5EF4-FFF2-40B4-BE49-F238E27FC236}">
                <a16:creationId xmlns:a16="http://schemas.microsoft.com/office/drawing/2014/main" id="{5FEBF87E-4852-4FC6-9367-73EA8968C589}"/>
              </a:ext>
            </a:extLst>
          </p:cNvPr>
          <p:cNvSpPr txBox="1"/>
          <p:nvPr/>
        </p:nvSpPr>
        <p:spPr>
          <a:xfrm>
            <a:off x="3809996" y="4349102"/>
            <a:ext cx="3816335"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B. </a:t>
            </a:r>
            <a:r>
              <a:rPr lang="vi-VN" sz="2800" b="1" kern="0" dirty="0" err="1">
                <a:solidFill>
                  <a:prstClr val="black"/>
                </a:solidFill>
                <a:latin typeface="Times New Roman" pitchFamily="18" charset="0"/>
                <a:cs typeface="Times New Roman" pitchFamily="18" charset="0"/>
              </a:rPr>
              <a:t>Nẻo</a:t>
            </a:r>
            <a:r>
              <a:rPr lang="vi-VN" sz="2800" b="1" kern="0" dirty="0">
                <a:solidFill>
                  <a:prstClr val="black"/>
                </a:solidFill>
                <a:latin typeface="Times New Roman" pitchFamily="18" charset="0"/>
                <a:cs typeface="Times New Roman" pitchFamily="18" charset="0"/>
              </a:rPr>
              <a:t> </a:t>
            </a:r>
            <a:r>
              <a:rPr lang="vi-VN" sz="2800" b="1" kern="0" dirty="0" err="1">
                <a:solidFill>
                  <a:prstClr val="black"/>
                </a:solidFill>
                <a:latin typeface="Times New Roman" pitchFamily="18" charset="0"/>
                <a:cs typeface="Times New Roman" pitchFamily="18" charset="0"/>
              </a:rPr>
              <a:t>đường</a:t>
            </a:r>
            <a:r>
              <a:rPr lang="vi-VN" sz="2800" b="1" kern="0" dirty="0">
                <a:solidFill>
                  <a:prstClr val="black"/>
                </a:solidFill>
                <a:latin typeface="Times New Roman" pitchFamily="18" charset="0"/>
                <a:cs typeface="Times New Roman" pitchFamily="18" charset="0"/>
              </a:rPr>
              <a:t> xa</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apanb">
            <a:extLst>
              <a:ext uri="{FF2B5EF4-FFF2-40B4-BE49-F238E27FC236}">
                <a16:creationId xmlns:a16="http://schemas.microsoft.com/office/drawing/2014/main" id="{E006ED40-9618-4EF7-B067-9A09A0A30E8F}"/>
              </a:ext>
            </a:extLst>
          </p:cNvPr>
          <p:cNvSpPr txBox="1"/>
          <p:nvPr/>
        </p:nvSpPr>
        <p:spPr>
          <a:xfrm>
            <a:off x="3773667" y="2066162"/>
            <a:ext cx="3966676"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A. </a:t>
            </a:r>
            <a:r>
              <a:rPr lang="vi-VN" sz="2800" b="1" kern="0" dirty="0" err="1">
                <a:solidFill>
                  <a:prstClr val="black"/>
                </a:solidFill>
                <a:latin typeface="Times New Roman" pitchFamily="18" charset="0"/>
                <a:cs typeface="Times New Roman" pitchFamily="18" charset="0"/>
              </a:rPr>
              <a:t>Rừng</a:t>
            </a:r>
            <a:r>
              <a:rPr lang="vi-VN" sz="2800" b="1" kern="0" dirty="0">
                <a:solidFill>
                  <a:prstClr val="black"/>
                </a:solidFill>
                <a:latin typeface="Times New Roman" pitchFamily="18" charset="0"/>
                <a:cs typeface="Times New Roman" pitchFamily="18" charset="0"/>
              </a:rPr>
              <a:t> sâu</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dapanc">
            <a:extLst>
              <a:ext uri="{FF2B5EF4-FFF2-40B4-BE49-F238E27FC236}">
                <a16:creationId xmlns:a16="http://schemas.microsoft.com/office/drawing/2014/main" id="{24805428-9040-47E3-83A8-36575A6EF74A}"/>
              </a:ext>
            </a:extLst>
          </p:cNvPr>
          <p:cNvSpPr txBox="1"/>
          <p:nvPr/>
        </p:nvSpPr>
        <p:spPr>
          <a:xfrm>
            <a:off x="3809996" y="3158309"/>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Bờ</a:t>
            </a:r>
            <a:r>
              <a:rPr kumimoji="0" lang="vi-VN"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Biển</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dapand">
            <a:extLst>
              <a:ext uri="{FF2B5EF4-FFF2-40B4-BE49-F238E27FC236}">
                <a16:creationId xmlns:a16="http://schemas.microsoft.com/office/drawing/2014/main" id="{7521D871-70F6-491E-A276-50BD6C43F206}"/>
              </a:ext>
            </a:extLst>
          </p:cNvPr>
          <p:cNvSpPr txBox="1"/>
          <p:nvPr/>
        </p:nvSpPr>
        <p:spPr>
          <a:xfrm>
            <a:off x="3900052" y="5513453"/>
            <a:ext cx="381633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Quần</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đảo</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auhoi">
            <a:extLst>
              <a:ext uri="{FF2B5EF4-FFF2-40B4-BE49-F238E27FC236}">
                <a16:creationId xmlns:a16="http://schemas.microsoft.com/office/drawing/2014/main" id="{8D464417-5586-42DF-9074-F45585ACFC04}"/>
              </a:ext>
            </a:extLst>
          </p:cNvPr>
          <p:cNvSpPr/>
          <p:nvPr/>
        </p:nvSpPr>
        <p:spPr>
          <a:xfrm>
            <a:off x="2893883" y="29022"/>
            <a:ext cx="6662711" cy="1582044"/>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nhanb">
            <a:extLst>
              <a:ext uri="{FF2B5EF4-FFF2-40B4-BE49-F238E27FC236}">
                <a16:creationId xmlns:a16="http://schemas.microsoft.com/office/drawing/2014/main" id="{7FDD9B05-CC73-4928-B3C6-8862E3FA0BF7}"/>
              </a:ext>
            </a:extLst>
          </p:cNvPr>
          <p:cNvSpPr/>
          <p:nvPr/>
        </p:nvSpPr>
        <p:spPr>
          <a:xfrm>
            <a:off x="2633949" y="1788813"/>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nhand">
            <a:extLst>
              <a:ext uri="{FF2B5EF4-FFF2-40B4-BE49-F238E27FC236}">
                <a16:creationId xmlns:a16="http://schemas.microsoft.com/office/drawing/2014/main" id="{B80DF273-1590-4823-B61E-B972308E29F3}"/>
              </a:ext>
            </a:extLst>
          </p:cNvPr>
          <p:cNvSpPr/>
          <p:nvPr/>
        </p:nvSpPr>
        <p:spPr>
          <a:xfrm>
            <a:off x="2727759" y="5466360"/>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Calibri"/>
              <a:ea typeface="+mn-ea"/>
              <a:cs typeface="+mn-cs"/>
            </a:endParaRPr>
          </a:p>
        </p:txBody>
      </p:sp>
      <p:sp>
        <p:nvSpPr>
          <p:cNvPr id="14" name="nhanc">
            <a:extLst>
              <a:ext uri="{FF2B5EF4-FFF2-40B4-BE49-F238E27FC236}">
                <a16:creationId xmlns:a16="http://schemas.microsoft.com/office/drawing/2014/main" id="{51EDA418-CF10-4161-BAB6-22D4775CE34E}"/>
              </a:ext>
            </a:extLst>
          </p:cNvPr>
          <p:cNvSpPr/>
          <p:nvPr/>
        </p:nvSpPr>
        <p:spPr>
          <a:xfrm>
            <a:off x="2685930" y="2938058"/>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cauhoi">
            <a:extLst>
              <a:ext uri="{FF2B5EF4-FFF2-40B4-BE49-F238E27FC236}">
                <a16:creationId xmlns:a16="http://schemas.microsoft.com/office/drawing/2014/main" id="{207C9A4C-C3AE-4912-9D9C-50137417D7B6}"/>
              </a:ext>
            </a:extLst>
          </p:cNvPr>
          <p:cNvSpPr txBox="1"/>
          <p:nvPr/>
        </p:nvSpPr>
        <p:spPr>
          <a:xfrm>
            <a:off x="3809996" y="342990"/>
            <a:ext cx="5270331" cy="954107"/>
          </a:xfrm>
          <a:prstGeom prst="rect">
            <a:avLst/>
          </a:prstGeom>
          <a:noFill/>
        </p:spPr>
        <p:txBody>
          <a:bodyPr wrap="square" rtlCol="0">
            <a:spAutoFit/>
          </a:bodyPr>
          <a:lstStyle/>
          <a:p>
            <a:r>
              <a:rPr lang="vi-VN" sz="2800" b="1" dirty="0">
                <a:solidFill>
                  <a:prstClr val="black"/>
                </a:solidFill>
                <a:latin typeface="Times New Roman" pitchFamily="18" charset="0"/>
                <a:cs typeface="Times New Roman" pitchFamily="18" charset="0"/>
              </a:rPr>
              <a:t>Không gian trong bai thơ </a:t>
            </a:r>
            <a:r>
              <a:rPr lang="vi-VN" sz="2800" b="1" dirty="0" err="1">
                <a:solidFill>
                  <a:prstClr val="black"/>
                </a:solidFill>
                <a:latin typeface="Times New Roman" pitchFamily="18" charset="0"/>
                <a:cs typeface="Times New Roman" pitchFamily="18" charset="0"/>
              </a:rPr>
              <a:t>được</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ví</a:t>
            </a:r>
            <a:r>
              <a:rPr lang="vi-VN" sz="2800" b="1" dirty="0">
                <a:solidFill>
                  <a:prstClr val="black"/>
                </a:solidFill>
                <a:latin typeface="Times New Roman" pitchFamily="18" charset="0"/>
                <a:cs typeface="Times New Roman" pitchFamily="18" charset="0"/>
              </a:rPr>
              <a:t> như </a:t>
            </a:r>
            <a:r>
              <a:rPr lang="vi-VN" sz="2800" b="1" dirty="0" err="1">
                <a:solidFill>
                  <a:prstClr val="black"/>
                </a:solidFill>
                <a:latin typeface="Times New Roman" pitchFamily="18" charset="0"/>
                <a:cs typeface="Times New Roman" pitchFamily="18" charset="0"/>
              </a:rPr>
              <a:t>cái</a:t>
            </a:r>
            <a:r>
              <a:rPr lang="vi-VN" sz="2800" b="1" dirty="0">
                <a:solidFill>
                  <a:prstClr val="black"/>
                </a:solidFill>
                <a:latin typeface="Times New Roman" pitchFamily="18" charset="0"/>
                <a:cs typeface="Times New Roman" pitchFamily="18" charset="0"/>
              </a:rPr>
              <a:t> </a:t>
            </a:r>
            <a:r>
              <a:rPr lang="vi-VN" sz="2800" b="1" dirty="0" err="1">
                <a:solidFill>
                  <a:prstClr val="black"/>
                </a:solidFill>
                <a:latin typeface="Times New Roman" pitchFamily="18" charset="0"/>
                <a:cs typeface="Times New Roman" pitchFamily="18" charset="0"/>
              </a:rPr>
              <a:t>gì</a:t>
            </a:r>
            <a:r>
              <a:rPr lang="vi-VN" sz="2800" b="1" dirty="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pic>
        <p:nvPicPr>
          <p:cNvPr id="16" name="j0214098.wav">
            <a:hlinkClick r:id="" action="ppaction://media"/>
            <a:extLst>
              <a:ext uri="{FF2B5EF4-FFF2-40B4-BE49-F238E27FC236}">
                <a16:creationId xmlns:a16="http://schemas.microsoft.com/office/drawing/2014/main" id="{EFBC6736-ABC5-45EE-BD12-0FF95929B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17" name="mattroi">
            <a:extLst>
              <a:ext uri="{FF2B5EF4-FFF2-40B4-BE49-F238E27FC236}">
                <a16:creationId xmlns:a16="http://schemas.microsoft.com/office/drawing/2014/main" id="{33FF3134-F377-45DF-B485-A342A365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19" name="Picture 2" descr="Level Up With Derived Columns: Bucketing Events For Comparison - Honeycomb">
            <a:extLst>
              <a:ext uri="{FF2B5EF4-FFF2-40B4-BE49-F238E27FC236}">
                <a16:creationId xmlns:a16="http://schemas.microsoft.com/office/drawing/2014/main" id="{4465F51F-1C52-4558-9C09-BF993272A82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15510" y="0"/>
            <a:ext cx="2003373" cy="200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97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withEffect">
                                  <p:stCondLst>
                                    <p:cond delay="0"/>
                                  </p:stCondLst>
                                  <p:childTnLst>
                                    <p:cmd type="call" cmd="playFrom(0.0)">
                                      <p:cBhvr>
                                        <p:cTn id="66" dur="4744" fill="hold"/>
                                        <p:tgtEl>
                                          <p:spTgt spid="16"/>
                                        </p:tgtEl>
                                      </p:cBhvr>
                                    </p:cmd>
                                  </p:childTnLst>
                                </p:cTn>
                              </p:par>
                              <p:par>
                                <p:cTn id="67" presetID="0" presetClass="path" presetSubtype="0" accel="50000" decel="50000" fill="hold" nodeType="withEffect">
                                  <p:stCondLst>
                                    <p:cond delay="0"/>
                                  </p:stCondLst>
                                  <p:childTnLst>
                                    <p:animMotion origin="layout" path="M -3.75E-6 0.19607 L -3.75E-6 0.19607 C 0.00378 0.20278 0.00782 0.20788 0.01094 0.2176 C 0.01355 0.22616 0.01459 0.23866 0.01667 0.24885 C 0.01953 0.26204 0.02487 0.29121 0.03034 0.30047 C 0.04011 0.31737 0.05248 0.31621 0.06302 0.31968 C 0.08177 0.31575 0.08086 0.32176 0.10144 0.26598 C 0.10521 0.25556 0.10964 0.24584 0.11329 0.2345 C 0.11797 0.22038 0.11784 0.21181 0.12292 0.20533 C 0.12422 0.20371 0.12552 0.20371 0.12683 0.20278 C 0.13112 0.2044 0.13542 0.20325 0.13959 0.20788 C 0.14258 0.21088 0.14506 0.21875 0.14753 0.22477 C 0.15039 0.23102 0.15313 0.23797 0.15586 0.24422 C 0.16185 0.25788 0.15769 0.24514 0.16198 0.25857 C 0.16224 0.26551 0.16342 0.27153 0.16342 0.27801 C 0.16342 0.33519 0.15938 0.3169 0.1625 0.37825 C 0.16329 0.39028 0.16719 0.39491 0.1694 0.40232 C 0.17839 0.43125 0.17019 0.41042 0.17696 0.42663 C 0.17943 0.42362 0.18177 0.41875 0.18412 0.4169 C 0.19037 0.4132 0.20313 0.40996 0.20313 0.41019 C 0.20508 0.39098 0.20274 0.40695 0.2125 0.38542 C 0.21758 0.37524 0.21732 0.37084 0.22162 0.35857 C 0.22357 0.35325 0.22565 0.34908 0.22787 0.34399 C 0.23008 0.33774 0.23204 0.33056 0.23438 0.32454 C 0.23698 0.31783 0.23894 0.31621 0.2418 0.31227 C 0.24323 0.31274 0.25365 0.31297 0.25769 0.31737 C 0.25847 0.31829 0.25964 0.32038 0.26055 0.322 C 0.26185 0.32454 0.26329 0.32616 0.2642 0.3294 C 0.27123 0.34885 0.27084 0.34885 0.27474 0.36852 C 0.275 0.37084 0.275 0.37338 0.27539 0.3757 C 0.27605 0.37917 0.27761 0.38125 0.278 0.38542 C 0.27826 0.39931 0.27735 0.4132 0.27696 0.42663 C 0.27696 0.42963 0.27644 0.43172 0.27618 0.43403 C 0.27579 0.4375 0.27474 0.44399 0.27474 0.44468 L 0.27474 0.44399 " pathEditMode="relative" rAng="0" ptsTypes="AAAAAAAAAAAAAAAAAAAAAAAAAAAAAAAAAAA">
                                      <p:cBhvr>
                                        <p:cTn id="68" dur="3750" fill="hold"/>
                                        <p:tgtEl>
                                          <p:spTgt spid="19"/>
                                        </p:tgtEl>
                                        <p:attrNameLst>
                                          <p:attrName>ppt_x</p:attrName>
                                          <p:attrName>ppt_y</p:attrName>
                                        </p:attrNameLst>
                                      </p:cBhvr>
                                      <p:rCtr x="13893" y="12431"/>
                                    </p:animMotion>
                                  </p:childTnLst>
                                  <p:subTnLst>
                                    <p:audio>
                                      <p:cMediaNode>
                                        <p:cTn display="0" masterRel="sameClick">
                                          <p:stCondLst>
                                            <p:cond evt="begin" delay="0">
                                              <p:tn val="67"/>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3.05556E-6 0.01387 L -0.00226 1.00439 " pathEditMode="relative" rAng="0" ptsTypes="AA">
                                      <p:cBhvr>
                                        <p:cTn id="73" dur="30000" fill="hold"/>
                                        <p:tgtEl>
                                          <p:spTgt spid="17"/>
                                        </p:tgtEl>
                                        <p:attrNameLst>
                                          <p:attrName>ppt_x</p:attrName>
                                          <p:attrName>ppt_y</p:attrName>
                                        </p:attrNameLst>
                                      </p:cBhvr>
                                      <p:rCtr x="-122" y="49526"/>
                                    </p:animMotion>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childTnLst>
                    </p:cTn>
                  </p:par>
                </p:childTnLst>
              </p:cTn>
              <p:nextCondLst>
                <p:cond evt="onClick" delay="0">
                  <p:tgtEl>
                    <p:spTgt spid="10"/>
                  </p:tgtEl>
                </p:cond>
              </p:nextCondLst>
            </p:seq>
            <p:audio>
              <p:cMediaNode vol="80000">
                <p:cTn id="98"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a">
            <a:extLst>
              <a:ext uri="{FF2B5EF4-FFF2-40B4-BE49-F238E27FC236}">
                <a16:creationId xmlns:a16="http://schemas.microsoft.com/office/drawing/2014/main" id="{A345F5C5-4367-4FD2-A71F-BD419E2C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4222018"/>
            <a:ext cx="817945" cy="882413"/>
          </a:xfrm>
          <a:prstGeom prst="rect">
            <a:avLst/>
          </a:prstGeom>
          <a:effectLst>
            <a:outerShdw blurRad="63500" sx="102000" sy="102000" algn="ctr" rotWithShape="0">
              <a:prstClr val="black">
                <a:alpha val="40000"/>
              </a:prstClr>
            </a:outerShdw>
          </a:effectLst>
        </p:spPr>
      </p:pic>
      <p:pic>
        <p:nvPicPr>
          <p:cNvPr id="5" name="hoac">
            <a:extLst>
              <a:ext uri="{FF2B5EF4-FFF2-40B4-BE49-F238E27FC236}">
                <a16:creationId xmlns:a16="http://schemas.microsoft.com/office/drawing/2014/main" id="{A4583A8B-1DCA-466A-B02E-656F44E07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158" y="3003824"/>
            <a:ext cx="817945" cy="882413"/>
          </a:xfrm>
          <a:prstGeom prst="rect">
            <a:avLst/>
          </a:prstGeom>
          <a:effectLst>
            <a:outerShdw blurRad="50800" dist="38100" dir="16200000" rotWithShape="0">
              <a:prstClr val="black">
                <a:alpha val="40000"/>
              </a:prstClr>
            </a:outerShdw>
          </a:effectLst>
        </p:spPr>
      </p:pic>
      <p:pic>
        <p:nvPicPr>
          <p:cNvPr id="6" name="hoab">
            <a:extLst>
              <a:ext uri="{FF2B5EF4-FFF2-40B4-BE49-F238E27FC236}">
                <a16:creationId xmlns:a16="http://schemas.microsoft.com/office/drawing/2014/main" id="{CDCBA498-341E-4C36-92E8-08B3350AE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3393" y="1886566"/>
            <a:ext cx="817945" cy="882413"/>
          </a:xfrm>
          <a:prstGeom prst="rect">
            <a:avLst/>
          </a:prstGeom>
          <a:effectLst>
            <a:outerShdw blurRad="50800" dist="38100" dir="16200000" rotWithShape="0">
              <a:prstClr val="black">
                <a:alpha val="40000"/>
              </a:prstClr>
            </a:outerShdw>
          </a:effectLst>
        </p:spPr>
      </p:pic>
      <p:sp>
        <p:nvSpPr>
          <p:cNvPr id="7" name="danana">
            <a:extLst>
              <a:ext uri="{FF2B5EF4-FFF2-40B4-BE49-F238E27FC236}">
                <a16:creationId xmlns:a16="http://schemas.microsoft.com/office/drawing/2014/main" id="{5FEBF87E-4852-4FC6-9367-73EA8968C589}"/>
              </a:ext>
            </a:extLst>
          </p:cNvPr>
          <p:cNvSpPr txBox="1"/>
          <p:nvPr/>
        </p:nvSpPr>
        <p:spPr>
          <a:xfrm>
            <a:off x="3809996" y="4349102"/>
            <a:ext cx="3816335"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B. </a:t>
            </a:r>
            <a:r>
              <a:rPr lang="vi-VN" sz="2800" b="1" kern="0" dirty="0" err="1">
                <a:solidFill>
                  <a:prstClr val="black"/>
                </a:solidFill>
                <a:latin typeface="Times New Roman" pitchFamily="18" charset="0"/>
                <a:cs typeface="Times New Roman" pitchFamily="18" charset="0"/>
              </a:rPr>
              <a:t>Nguyễn</a:t>
            </a:r>
            <a:r>
              <a:rPr lang="vi-VN" sz="2800" b="1" kern="0" dirty="0">
                <a:solidFill>
                  <a:prstClr val="black"/>
                </a:solidFill>
                <a:latin typeface="Times New Roman" pitchFamily="18" charset="0"/>
                <a:cs typeface="Times New Roman" pitchFamily="18" charset="0"/>
              </a:rPr>
              <a:t> Đức </a:t>
            </a:r>
            <a:r>
              <a:rPr lang="vi-VN" sz="2800" b="1" kern="0" dirty="0" err="1">
                <a:solidFill>
                  <a:prstClr val="black"/>
                </a:solidFill>
                <a:latin typeface="Times New Roman" pitchFamily="18" charset="0"/>
                <a:cs typeface="Times New Roman" pitchFamily="18" charset="0"/>
              </a:rPr>
              <a:t>Mậu</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apanb">
            <a:extLst>
              <a:ext uri="{FF2B5EF4-FFF2-40B4-BE49-F238E27FC236}">
                <a16:creationId xmlns:a16="http://schemas.microsoft.com/office/drawing/2014/main" id="{E006ED40-9618-4EF7-B067-9A09A0A30E8F}"/>
              </a:ext>
            </a:extLst>
          </p:cNvPr>
          <p:cNvSpPr txBox="1"/>
          <p:nvPr/>
        </p:nvSpPr>
        <p:spPr>
          <a:xfrm>
            <a:off x="3824881" y="1993958"/>
            <a:ext cx="3966676"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latin typeface="Times New Roman" pitchFamily="18" charset="0"/>
                <a:cs typeface="Times New Roman" pitchFamily="18" charset="0"/>
              </a:rPr>
              <a:t>A. </a:t>
            </a:r>
            <a:r>
              <a:rPr lang="vi-VN" sz="2800" b="1" kern="0" dirty="0" err="1">
                <a:solidFill>
                  <a:prstClr val="black"/>
                </a:solidFill>
                <a:latin typeface="Times New Roman" pitchFamily="18" charset="0"/>
                <a:cs typeface="Times New Roman" pitchFamily="18" charset="0"/>
              </a:rPr>
              <a:t>Trần</a:t>
            </a:r>
            <a:r>
              <a:rPr lang="vi-VN" sz="2800" b="1" kern="0" dirty="0">
                <a:solidFill>
                  <a:prstClr val="black"/>
                </a:solidFill>
                <a:latin typeface="Times New Roman" pitchFamily="18" charset="0"/>
                <a:cs typeface="Times New Roman" pitchFamily="18" charset="0"/>
              </a:rPr>
              <a:t> Đăng Khoa</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dapanc">
            <a:extLst>
              <a:ext uri="{FF2B5EF4-FFF2-40B4-BE49-F238E27FC236}">
                <a16:creationId xmlns:a16="http://schemas.microsoft.com/office/drawing/2014/main" id="{24805428-9040-47E3-83A8-36575A6EF74A}"/>
              </a:ext>
            </a:extLst>
          </p:cNvPr>
          <p:cNvSpPr txBox="1"/>
          <p:nvPr/>
        </p:nvSpPr>
        <p:spPr>
          <a:xfrm>
            <a:off x="3809996" y="3158309"/>
            <a:ext cx="4124964" cy="52322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C:Nguyễn</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Thị</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Cẩm</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Châu</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auhoi">
            <a:extLst>
              <a:ext uri="{FF2B5EF4-FFF2-40B4-BE49-F238E27FC236}">
                <a16:creationId xmlns:a16="http://schemas.microsoft.com/office/drawing/2014/main" id="{8D464417-5586-42DF-9074-F45585ACFC04}"/>
              </a:ext>
            </a:extLst>
          </p:cNvPr>
          <p:cNvSpPr/>
          <p:nvPr/>
        </p:nvSpPr>
        <p:spPr>
          <a:xfrm>
            <a:off x="2893883" y="29022"/>
            <a:ext cx="6662711" cy="1582044"/>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nhanb">
            <a:extLst>
              <a:ext uri="{FF2B5EF4-FFF2-40B4-BE49-F238E27FC236}">
                <a16:creationId xmlns:a16="http://schemas.microsoft.com/office/drawing/2014/main" id="{7FDD9B05-CC73-4928-B3C6-8862E3FA0BF7}"/>
              </a:ext>
            </a:extLst>
          </p:cNvPr>
          <p:cNvSpPr/>
          <p:nvPr/>
        </p:nvSpPr>
        <p:spPr>
          <a:xfrm>
            <a:off x="2633949" y="1788813"/>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nhanc">
            <a:extLst>
              <a:ext uri="{FF2B5EF4-FFF2-40B4-BE49-F238E27FC236}">
                <a16:creationId xmlns:a16="http://schemas.microsoft.com/office/drawing/2014/main" id="{51EDA418-CF10-4161-BAB6-22D4775CE34E}"/>
              </a:ext>
            </a:extLst>
          </p:cNvPr>
          <p:cNvSpPr/>
          <p:nvPr/>
        </p:nvSpPr>
        <p:spPr>
          <a:xfrm>
            <a:off x="2685930" y="2950426"/>
            <a:ext cx="914400" cy="914400"/>
          </a:xfrm>
          <a:prstGeom prst="mathMultiply">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cauhoi">
            <a:extLst>
              <a:ext uri="{FF2B5EF4-FFF2-40B4-BE49-F238E27FC236}">
                <a16:creationId xmlns:a16="http://schemas.microsoft.com/office/drawing/2014/main" id="{207C9A4C-C3AE-4912-9D9C-50137417D7B6}"/>
              </a:ext>
            </a:extLst>
          </p:cNvPr>
          <p:cNvSpPr txBox="1"/>
          <p:nvPr/>
        </p:nvSpPr>
        <p:spPr>
          <a:xfrm>
            <a:off x="3809996" y="342990"/>
            <a:ext cx="5270331" cy="954107"/>
          </a:xfrm>
          <a:prstGeom prst="rect">
            <a:avLst/>
          </a:prstGeom>
          <a:noFill/>
        </p:spPr>
        <p:txBody>
          <a:bodyPr wrap="square" rtlCol="0">
            <a:spAutoFit/>
          </a:bodyPr>
          <a:lstStyle/>
          <a:p>
            <a:r>
              <a:rPr lang="en-US" sz="2800" b="1" dirty="0">
                <a:latin typeface="Arial" charset="0"/>
              </a:rPr>
              <a:t>Ai </a:t>
            </a:r>
            <a:r>
              <a:rPr lang="en-US" sz="2800" b="1" dirty="0" err="1">
                <a:latin typeface="Arial" charset="0"/>
              </a:rPr>
              <a:t>là</a:t>
            </a:r>
            <a:r>
              <a:rPr lang="en-US" sz="2800" b="1" dirty="0">
                <a:latin typeface="Arial" charset="0"/>
              </a:rPr>
              <a:t> </a:t>
            </a:r>
            <a:r>
              <a:rPr lang="en-US" sz="2800" b="1" dirty="0" err="1">
                <a:latin typeface="Arial" charset="0"/>
              </a:rPr>
              <a:t>tác</a:t>
            </a:r>
            <a:r>
              <a:rPr lang="en-US" sz="2800" b="1" dirty="0">
                <a:latin typeface="Arial" charset="0"/>
              </a:rPr>
              <a:t> </a:t>
            </a:r>
            <a:r>
              <a:rPr lang="en-US" sz="2800" b="1" dirty="0" err="1">
                <a:latin typeface="Arial" charset="0"/>
              </a:rPr>
              <a:t>giả</a:t>
            </a:r>
            <a:r>
              <a:rPr lang="en-US" sz="2800" b="1" dirty="0">
                <a:latin typeface="Arial" charset="0"/>
              </a:rPr>
              <a:t> </a:t>
            </a:r>
            <a:r>
              <a:rPr lang="en-US" sz="2800" b="1" dirty="0" err="1">
                <a:latin typeface="Arial" charset="0"/>
              </a:rPr>
              <a:t>của</a:t>
            </a:r>
            <a:r>
              <a:rPr lang="en-US" sz="2800" b="1" dirty="0">
                <a:latin typeface="Arial" charset="0"/>
              </a:rPr>
              <a:t> </a:t>
            </a:r>
            <a:r>
              <a:rPr lang="en-US" sz="2800" b="1" dirty="0" err="1">
                <a:latin typeface="Arial" charset="0"/>
              </a:rPr>
              <a:t>bài</a:t>
            </a:r>
            <a:r>
              <a:rPr lang="en-US" sz="2800" b="1" dirty="0">
                <a:latin typeface="Arial" charset="0"/>
              </a:rPr>
              <a:t> </a:t>
            </a:r>
            <a:r>
              <a:rPr lang="en-US" sz="2800" b="1" dirty="0" err="1">
                <a:latin typeface="Arial" charset="0"/>
              </a:rPr>
              <a:t>thơ</a:t>
            </a:r>
            <a:r>
              <a:rPr lang="en-US" sz="2800" b="1" dirty="0">
                <a:latin typeface="Arial" charset="0"/>
              </a:rPr>
              <a:t> </a:t>
            </a:r>
            <a:r>
              <a:rPr lang="en-US" sz="2800" b="1" dirty="0" err="1">
                <a:latin typeface="Arial" charset="0"/>
              </a:rPr>
              <a:t>Hành</a:t>
            </a:r>
            <a:r>
              <a:rPr lang="en-US" sz="2800" b="1" dirty="0">
                <a:latin typeface="Arial" charset="0"/>
              </a:rPr>
              <a:t> </a:t>
            </a:r>
            <a:r>
              <a:rPr lang="en-US" sz="2800" b="1" dirty="0" err="1">
                <a:latin typeface="Arial" charset="0"/>
              </a:rPr>
              <a:t>trình</a:t>
            </a:r>
            <a:r>
              <a:rPr lang="en-US" sz="2800" b="1" dirty="0">
                <a:latin typeface="Arial" charset="0"/>
              </a:rPr>
              <a:t> </a:t>
            </a:r>
            <a:r>
              <a:rPr lang="en-US" sz="2800" b="1" dirty="0" err="1">
                <a:latin typeface="Arial" charset="0"/>
              </a:rPr>
              <a:t>của</a:t>
            </a:r>
            <a:r>
              <a:rPr lang="en-US" sz="2800" b="1" dirty="0">
                <a:latin typeface="Arial" charset="0"/>
              </a:rPr>
              <a:t> </a:t>
            </a:r>
            <a:r>
              <a:rPr lang="en-US" sz="2800" b="1" dirty="0" err="1">
                <a:latin typeface="Arial" charset="0"/>
              </a:rPr>
              <a:t>bầy</a:t>
            </a:r>
            <a:r>
              <a:rPr lang="en-US" sz="2800" b="1" dirty="0">
                <a:latin typeface="Arial" charset="0"/>
              </a:rPr>
              <a:t> </a:t>
            </a:r>
            <a:r>
              <a:rPr lang="en-US" sz="2800" b="1" dirty="0" err="1">
                <a:latin typeface="Arial" charset="0"/>
              </a:rPr>
              <a:t>ong</a:t>
            </a:r>
            <a:r>
              <a:rPr lang="en-US" sz="2800" b="1" dirty="0">
                <a:latin typeface="Arial" charset="0"/>
              </a:rPr>
              <a:t>?</a:t>
            </a:r>
            <a:endParaRPr lang="en-US" sz="2800" b="1" dirty="0">
              <a:solidFill>
                <a:prstClr val="black"/>
              </a:solidFill>
              <a:latin typeface="Times New Roman" pitchFamily="18" charset="0"/>
              <a:cs typeface="Times New Roman" pitchFamily="18" charset="0"/>
            </a:endParaRPr>
          </a:p>
        </p:txBody>
      </p:sp>
      <p:pic>
        <p:nvPicPr>
          <p:cNvPr id="16" name="j0214098.wav">
            <a:hlinkClick r:id="" action="ppaction://media"/>
            <a:extLst>
              <a:ext uri="{FF2B5EF4-FFF2-40B4-BE49-F238E27FC236}">
                <a16:creationId xmlns:a16="http://schemas.microsoft.com/office/drawing/2014/main" id="{EFBC6736-ABC5-45EE-BD12-0FF95929B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17" name="mattroi">
            <a:extLst>
              <a:ext uri="{FF2B5EF4-FFF2-40B4-BE49-F238E27FC236}">
                <a16:creationId xmlns:a16="http://schemas.microsoft.com/office/drawing/2014/main" id="{33FF3134-F377-45DF-B485-A342A365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19" name="Picture 2" descr="Level Up With Derived Columns: Bucketing Events For Comparison - Honeycomb">
            <a:extLst>
              <a:ext uri="{FF2B5EF4-FFF2-40B4-BE49-F238E27FC236}">
                <a16:creationId xmlns:a16="http://schemas.microsoft.com/office/drawing/2014/main" id="{4465F51F-1C52-4558-9C09-BF993272A82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15510" y="0"/>
            <a:ext cx="2003373" cy="200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7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4744" fill="hold"/>
                                        <p:tgtEl>
                                          <p:spTgt spid="16"/>
                                        </p:tgtEl>
                                      </p:cBhvr>
                                    </p:cmd>
                                  </p:childTnLst>
                                </p:cTn>
                              </p:par>
                              <p:par>
                                <p:cTn id="54" presetID="0" presetClass="path" presetSubtype="0" accel="50000" decel="50000" fill="hold" nodeType="withEffect">
                                  <p:stCondLst>
                                    <p:cond delay="0"/>
                                  </p:stCondLst>
                                  <p:childTnLst>
                                    <p:animMotion origin="layout" path="M -3.75E-6 0.19607 L -3.75E-6 0.19607 C 0.00378 0.20278 0.00782 0.20788 0.01094 0.2176 C 0.01355 0.22616 0.01459 0.23866 0.01667 0.24885 C 0.01953 0.26204 0.02487 0.29121 0.03034 0.30047 C 0.04011 0.31737 0.05248 0.31621 0.06302 0.31968 C 0.08177 0.31575 0.08086 0.32176 0.10144 0.26598 C 0.10521 0.25556 0.10964 0.24584 0.11329 0.2345 C 0.11797 0.22038 0.11784 0.21181 0.12292 0.20533 C 0.12422 0.20371 0.12552 0.20371 0.12683 0.20278 C 0.13112 0.2044 0.13542 0.20325 0.13959 0.20788 C 0.14258 0.21088 0.14506 0.21875 0.14753 0.22477 C 0.15039 0.23102 0.15313 0.23797 0.15586 0.24422 C 0.16185 0.25788 0.15769 0.24514 0.16198 0.25857 C 0.16224 0.26551 0.16342 0.27153 0.16342 0.27801 C 0.16342 0.33519 0.15938 0.3169 0.1625 0.37825 C 0.16329 0.39028 0.16719 0.39491 0.1694 0.40232 C 0.17839 0.43125 0.17019 0.41042 0.17696 0.42663 C 0.17943 0.42362 0.18177 0.41875 0.18412 0.4169 C 0.19037 0.4132 0.20313 0.40996 0.20313 0.41019 C 0.20508 0.39098 0.20274 0.40695 0.2125 0.38542 C 0.21758 0.37524 0.21732 0.37084 0.22162 0.35857 C 0.22357 0.35325 0.22565 0.34908 0.22787 0.34399 C 0.23008 0.33774 0.23204 0.33056 0.23438 0.32454 C 0.23698 0.31783 0.23894 0.31621 0.2418 0.31227 C 0.24323 0.31274 0.25365 0.31297 0.25769 0.31737 C 0.25847 0.31829 0.25964 0.32038 0.26055 0.322 C 0.26185 0.32454 0.26329 0.32616 0.2642 0.3294 C 0.27123 0.34885 0.27084 0.34885 0.27474 0.36852 C 0.275 0.37084 0.275 0.37338 0.27539 0.3757 C 0.27605 0.37917 0.27761 0.38125 0.278 0.38542 C 0.27826 0.39931 0.27735 0.4132 0.27696 0.42663 C 0.27696 0.42963 0.27644 0.43172 0.27618 0.43403 C 0.27579 0.4375 0.27474 0.44399 0.27474 0.44468 L 0.27474 0.44399 " pathEditMode="relative" rAng="0" ptsTypes="AAAAAAAAAAAAAAAAAAAAAAAAAAAAAAAAAAA">
                                      <p:cBhvr>
                                        <p:cTn id="55" dur="3750" fill="hold"/>
                                        <p:tgtEl>
                                          <p:spTgt spid="19"/>
                                        </p:tgtEl>
                                        <p:attrNameLst>
                                          <p:attrName>ppt_x</p:attrName>
                                          <p:attrName>ppt_y</p:attrName>
                                        </p:attrNameLst>
                                      </p:cBhvr>
                                      <p:rCtr x="13893" y="12431"/>
                                    </p:animMotion>
                                  </p:childTnLst>
                                  <p:subTnLst>
                                    <p:audio>
                                      <p:cMediaNode>
                                        <p:cTn display="0" masterRel="sameClick">
                                          <p:stCondLst>
                                            <p:cond evt="begin" delay="0">
                                              <p:tn val="54"/>
                                            </p:cond>
                                          </p:stCondLst>
                                          <p:endCondLst>
                                            <p:cond evt="onStopAudio" delay="0">
                                              <p:tgtEl>
                                                <p:sldTgt/>
                                              </p:tgtEl>
                                            </p:cond>
                                          </p:endCondLst>
                                        </p:cTn>
                                        <p:tgtEl>
                                          <p:sndTgt r:embed="rId4" name="Tieng-vo-tay-tra-loi-dung-www_tiengdong_com (online-audio-converter.com).wav"/>
                                        </p:tgtEl>
                                      </p:cMediaNode>
                                    </p:audio>
                                  </p:sub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05556E-6 0.01387 L -0.00226 1.00439 " pathEditMode="relative" rAng="0" ptsTypes="AA">
                                      <p:cBhvr>
                                        <p:cTn id="60" dur="30000" fill="hold"/>
                                        <p:tgtEl>
                                          <p:spTgt spid="17"/>
                                        </p:tgtEl>
                                        <p:attrNameLst>
                                          <p:attrName>ppt_x</p:attrName>
                                          <p:attrName>ppt_y</p:attrName>
                                        </p:attrNameLst>
                                      </p:cBhvr>
                                      <p:rCtr x="-122" y="49526"/>
                                    </p:animMotion>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childTnLst>
                    </p:cTn>
                  </p:par>
                </p:childTnLst>
              </p:cTn>
              <p:nextCondLst>
                <p:cond evt="onClick" delay="0">
                  <p:tgtEl>
                    <p:spTgt spid="9"/>
                  </p:tgtEl>
                </p:cond>
              </p:nextCondLst>
            </p:seq>
            <p:audio>
              <p:cMediaNode vol="80000">
                <p:cTn id="77"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1" grpId="0" animBg="1"/>
      <p:bldP spid="12" grpId="0" animBg="1"/>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7C2AE729-4E54-43F7-B8F2-1763D2A12B58}"/>
              </a:ext>
            </a:extLst>
          </p:cNvPr>
          <p:cNvGrpSpPr/>
          <p:nvPr/>
        </p:nvGrpSpPr>
        <p:grpSpPr>
          <a:xfrm>
            <a:off x="0" y="-1117600"/>
            <a:ext cx="12994640" cy="7975600"/>
            <a:chOff x="0" y="0"/>
            <a:chExt cx="12192000" cy="6858000"/>
          </a:xfrm>
        </p:grpSpPr>
        <p:pic>
          <p:nvPicPr>
            <p:cNvPr id="11" name="Hình ảnh 10">
              <a:extLst>
                <a:ext uri="{FF2B5EF4-FFF2-40B4-BE49-F238E27FC236}">
                  <a16:creationId xmlns:a16="http://schemas.microsoft.com/office/drawing/2014/main" id="{D53E8E6C-8F4C-4F41-9D2B-AC144C7136B4}"/>
                </a:ext>
              </a:extLst>
            </p:cNvPr>
            <p:cNvPicPr>
              <a:picLocks noChangeAspect="1"/>
            </p:cNvPicPr>
            <p:nvPr/>
          </p:nvPicPr>
          <p:blipFill>
            <a:blip r:embed="rId3"/>
            <a:stretch>
              <a:fillRect/>
            </a:stretch>
          </p:blipFill>
          <p:spPr>
            <a:xfrm>
              <a:off x="0" y="0"/>
              <a:ext cx="12192000" cy="6858000"/>
            </a:xfrm>
            <a:prstGeom prst="rect">
              <a:avLst/>
            </a:prstGeom>
          </p:spPr>
        </p:pic>
        <p:sp>
          <p:nvSpPr>
            <p:cNvPr id="12" name="Hình chữ nhật 11">
              <a:extLst>
                <a:ext uri="{FF2B5EF4-FFF2-40B4-BE49-F238E27FC236}">
                  <a16:creationId xmlns:a16="http://schemas.microsoft.com/office/drawing/2014/main" id="{0F95EE9C-0009-4A53-A2A4-887A4EB544E4}"/>
                </a:ext>
              </a:extLst>
            </p:cNvPr>
            <p:cNvSpPr/>
            <p:nvPr/>
          </p:nvSpPr>
          <p:spPr>
            <a:xfrm>
              <a:off x="3312367" y="1782147"/>
              <a:ext cx="5495731" cy="2995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4" name="Hộp Văn bản 13">
            <a:extLst>
              <a:ext uri="{FF2B5EF4-FFF2-40B4-BE49-F238E27FC236}">
                <a16:creationId xmlns:a16="http://schemas.microsoft.com/office/drawing/2014/main" id="{7834C888-1FB1-477C-A191-761AD491B74B}"/>
              </a:ext>
            </a:extLst>
          </p:cNvPr>
          <p:cNvSpPr txBox="1"/>
          <p:nvPr/>
        </p:nvSpPr>
        <p:spPr>
          <a:xfrm>
            <a:off x="3189054" y="713070"/>
            <a:ext cx="661653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Dặn</a:t>
            </a:r>
            <a:r>
              <a:rPr kumimoji="0" lang="vi-VN" sz="66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rPr>
              <a:t> </a:t>
            </a:r>
            <a:r>
              <a:rPr kumimoji="0" lang="vi-VN" sz="66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dò</a:t>
            </a:r>
            <a:r>
              <a:rPr kumimoji="0" lang="vi-VN" sz="66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rPr>
              <a:t>:</a:t>
            </a:r>
            <a:endParaRPr kumimoji="0" lang="en-US" sz="66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endParaRPr>
          </a:p>
        </p:txBody>
      </p:sp>
      <p:sp>
        <p:nvSpPr>
          <p:cNvPr id="2" name="Hộp Văn bản 1">
            <a:extLst>
              <a:ext uri="{FF2B5EF4-FFF2-40B4-BE49-F238E27FC236}">
                <a16:creationId xmlns:a16="http://schemas.microsoft.com/office/drawing/2014/main" id="{82638F16-65E2-E8A1-EEE1-67CD796530C4}"/>
              </a:ext>
            </a:extLst>
          </p:cNvPr>
          <p:cNvSpPr txBox="1"/>
          <p:nvPr/>
        </p:nvSpPr>
        <p:spPr>
          <a:xfrm>
            <a:off x="2669087" y="1879326"/>
            <a:ext cx="7808866" cy="280076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4400" dirty="0">
                <a:solidFill>
                  <a:prstClr val="black"/>
                </a:solidFill>
                <a:latin typeface="Times New Roman" panose="02020603050405020304" pitchFamily="18" charset="0"/>
                <a:ea typeface="微软雅黑"/>
                <a:cs typeface="Times New Roman" panose="02020603050405020304" pitchFamily="18" charset="0"/>
              </a:rPr>
              <a:t>     -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thuộc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lòng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2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khổ</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cuối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hoặc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bài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chuẩn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bị</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bai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tập</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R="0" lvl="0"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gác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rừng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tí</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hon”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7717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E1414E-C36D-4452-B93B-8077F945C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32" y="1196874"/>
            <a:ext cx="9144000" cy="5157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a:extLst>
              <a:ext uri="{FF2B5EF4-FFF2-40B4-BE49-F238E27FC236}">
                <a16:creationId xmlns:a16="http://schemas.microsoft.com/office/drawing/2014/main" id="{4398EDF4-9DA3-406B-A4B4-1F80F1AC3F6C}"/>
              </a:ext>
            </a:extLst>
          </p:cNvPr>
          <p:cNvSpPr txBox="1">
            <a:spLocks noChangeArrowheads="1"/>
          </p:cNvSpPr>
          <p:nvPr/>
        </p:nvSpPr>
        <p:spPr bwMode="auto">
          <a:xfrm>
            <a:off x="1728132" y="303409"/>
            <a:ext cx="828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0000FF"/>
                </a:solidFill>
                <a:cs typeface="Arial" panose="020B0604020202020204" pitchFamily="34" charset="0"/>
              </a:rPr>
              <a:t>* Quan </a:t>
            </a:r>
            <a:r>
              <a:rPr lang="en-US" altLang="en-US" sz="2400" b="1" dirty="0" err="1">
                <a:solidFill>
                  <a:srgbClr val="0000FF"/>
                </a:solidFill>
                <a:cs typeface="Arial" panose="020B0604020202020204" pitchFamily="34" charset="0"/>
              </a:rPr>
              <a:t>sát</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tranh</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và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cho</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biết</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bức</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tranh</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vẽ</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cảnh</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gì</a:t>
            </a:r>
            <a:r>
              <a:rPr lang="en-US" altLang="en-US" sz="2400" b="1" dirty="0">
                <a:solidFill>
                  <a:srgbClr val="0000FF"/>
                </a:solidFill>
                <a:cs typeface="Arial" panose="020B0604020202020204" pitchFamily="34" charset="0"/>
              </a:rPr>
              <a:t>?</a:t>
            </a:r>
          </a:p>
        </p:txBody>
      </p:sp>
      <p:sp>
        <p:nvSpPr>
          <p:cNvPr id="4" name="Text Box 9">
            <a:extLst>
              <a:ext uri="{FF2B5EF4-FFF2-40B4-BE49-F238E27FC236}">
                <a16:creationId xmlns:a16="http://schemas.microsoft.com/office/drawing/2014/main" id="{3A3627BE-4C3B-4176-B66A-22C0D850ACDA}"/>
              </a:ext>
            </a:extLst>
          </p:cNvPr>
          <p:cNvSpPr txBox="1">
            <a:spLocks noChangeArrowheads="1"/>
          </p:cNvSpPr>
          <p:nvPr/>
        </p:nvSpPr>
        <p:spPr bwMode="auto">
          <a:xfrm>
            <a:off x="1728132" y="735209"/>
            <a:ext cx="828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Em</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biết</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gì</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về</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loài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ong</a:t>
            </a:r>
            <a:r>
              <a:rPr lang="en-US" altLang="en-US" sz="2400" b="1" dirty="0">
                <a:solidFill>
                  <a:srgbClr val="0000FF"/>
                </a:solidFill>
                <a:cs typeface="Arial" panose="020B0604020202020204" pitchFamily="34" charset="0"/>
              </a:rPr>
              <a:t> ?</a:t>
            </a:r>
          </a:p>
        </p:txBody>
      </p:sp>
    </p:spTree>
    <p:extLst>
      <p:ext uri="{BB962C8B-B14F-4D97-AF65-F5344CB8AC3E}">
        <p14:creationId xmlns:p14="http://schemas.microsoft.com/office/powerpoint/2010/main" val="130577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7C2AE729-4E54-43F7-B8F2-1763D2A12B58}"/>
              </a:ext>
            </a:extLst>
          </p:cNvPr>
          <p:cNvGrpSpPr/>
          <p:nvPr/>
        </p:nvGrpSpPr>
        <p:grpSpPr>
          <a:xfrm>
            <a:off x="0" y="0"/>
            <a:ext cx="12192000" cy="6858000"/>
            <a:chOff x="0" y="0"/>
            <a:chExt cx="12192000" cy="6858000"/>
          </a:xfrm>
        </p:grpSpPr>
        <p:pic>
          <p:nvPicPr>
            <p:cNvPr id="11" name="Hình ảnh 10">
              <a:extLst>
                <a:ext uri="{FF2B5EF4-FFF2-40B4-BE49-F238E27FC236}">
                  <a16:creationId xmlns:a16="http://schemas.microsoft.com/office/drawing/2014/main" id="{D53E8E6C-8F4C-4F41-9D2B-AC144C7136B4}"/>
                </a:ext>
              </a:extLst>
            </p:cNvPr>
            <p:cNvPicPr>
              <a:picLocks noChangeAspect="1"/>
            </p:cNvPicPr>
            <p:nvPr/>
          </p:nvPicPr>
          <p:blipFill>
            <a:blip r:embed="rId3"/>
            <a:stretch>
              <a:fillRect/>
            </a:stretch>
          </p:blipFill>
          <p:spPr>
            <a:xfrm>
              <a:off x="0" y="0"/>
              <a:ext cx="12192000" cy="6858000"/>
            </a:xfrm>
            <a:prstGeom prst="rect">
              <a:avLst/>
            </a:prstGeom>
          </p:spPr>
        </p:pic>
        <p:sp>
          <p:nvSpPr>
            <p:cNvPr id="12" name="Hình chữ nhật 11">
              <a:extLst>
                <a:ext uri="{FF2B5EF4-FFF2-40B4-BE49-F238E27FC236}">
                  <a16:creationId xmlns:a16="http://schemas.microsoft.com/office/drawing/2014/main" id="{0F95EE9C-0009-4A53-A2A4-887A4EB544E4}"/>
                </a:ext>
              </a:extLst>
            </p:cNvPr>
            <p:cNvSpPr/>
            <p:nvPr/>
          </p:nvSpPr>
          <p:spPr>
            <a:xfrm>
              <a:off x="3312367" y="1782147"/>
              <a:ext cx="5495731" cy="2995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4" name="Hộp Văn bản 13">
            <a:extLst>
              <a:ext uri="{FF2B5EF4-FFF2-40B4-BE49-F238E27FC236}">
                <a16:creationId xmlns:a16="http://schemas.microsoft.com/office/drawing/2014/main" id="{7834C888-1FB1-477C-A191-761AD491B74B}"/>
              </a:ext>
            </a:extLst>
          </p:cNvPr>
          <p:cNvSpPr txBox="1"/>
          <p:nvPr/>
        </p:nvSpPr>
        <p:spPr>
          <a:xfrm>
            <a:off x="2191567" y="2063337"/>
            <a:ext cx="78088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Tạm</a:t>
            </a:r>
            <a:r>
              <a:rPr kumimoji="0" lang="vi-VN" sz="80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rPr>
              <a:t> </a:t>
            </a:r>
            <a:r>
              <a:rPr kumimoji="0" lang="vi-VN" sz="80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biệt</a:t>
            </a:r>
            <a:endParaRPr kumimoji="0" lang="vi-VN" sz="80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Các</a:t>
            </a:r>
            <a:r>
              <a:rPr kumimoji="0" lang="vi-VN" sz="80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rPr>
              <a:t> </a:t>
            </a:r>
            <a:r>
              <a:rPr kumimoji="0" lang="vi-VN" sz="8000" b="0" i="0" u="none" strike="noStrike" kern="1200" cap="none" spc="0" normalizeH="0" baseline="0" noProof="0" dirty="0" err="1">
                <a:ln>
                  <a:noFill/>
                </a:ln>
                <a:solidFill>
                  <a:prstClr val="black"/>
                </a:solidFill>
                <a:effectLst/>
                <a:uLnTx/>
                <a:uFillTx/>
                <a:latin typeface="iCiel Crocante" panose="02000000000000000000" pitchFamily="50" charset="-93"/>
                <a:ea typeface="微软雅黑"/>
                <a:cs typeface="+mn-cs"/>
              </a:rPr>
              <a:t>bạn</a:t>
            </a:r>
            <a:endParaRPr kumimoji="0" lang="en-US" sz="8000" b="0" i="0" u="none" strike="noStrike" kern="1200" cap="none" spc="0" normalizeH="0" baseline="0" noProof="0" dirty="0">
              <a:ln>
                <a:noFill/>
              </a:ln>
              <a:solidFill>
                <a:prstClr val="black"/>
              </a:solidFill>
              <a:effectLst/>
              <a:uLnTx/>
              <a:uFillTx/>
              <a:latin typeface="iCiel Crocante" panose="02000000000000000000" pitchFamily="50" charset="-93"/>
              <a:ea typeface="微软雅黑"/>
              <a:cs typeface="+mn-cs"/>
            </a:endParaRPr>
          </a:p>
        </p:txBody>
      </p:sp>
    </p:spTree>
    <p:extLst>
      <p:ext uri="{BB962C8B-B14F-4D97-AF65-F5344CB8AC3E}">
        <p14:creationId xmlns:p14="http://schemas.microsoft.com/office/powerpoint/2010/main" val="190885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4"/>
          <a:srcRect b="64030"/>
          <a:stretch>
            <a:fillRect/>
          </a:stretch>
        </p:blipFill>
        <p:spPr>
          <a:xfrm>
            <a:off x="-225425" y="5113020"/>
            <a:ext cx="12642215" cy="1744980"/>
          </a:xfrm>
          <a:prstGeom prst="rect">
            <a:avLst/>
          </a:prstGeom>
        </p:spPr>
      </p:pic>
      <p:sp>
        <p:nvSpPr>
          <p:cNvPr id="12" name="TextBox 3">
            <a:extLst>
              <a:ext uri="{FF2B5EF4-FFF2-40B4-BE49-F238E27FC236}">
                <a16:creationId xmlns:a16="http://schemas.microsoft.com/office/drawing/2014/main" id="{3DCD31E3-3D33-4D7A-8ED8-316380A99BAC}"/>
              </a:ext>
            </a:extLst>
          </p:cNvPr>
          <p:cNvSpPr txBox="1">
            <a:spLocks noChangeArrowheads="1"/>
          </p:cNvSpPr>
          <p:nvPr/>
        </p:nvSpPr>
        <p:spPr bwMode="auto">
          <a:xfrm>
            <a:off x="3203196" y="205646"/>
            <a:ext cx="6324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000" b="1" dirty="0" err="1">
                <a:solidFill>
                  <a:srgbClr val="FF0000"/>
                </a:solidFill>
              </a:rPr>
              <a:t>Hành</a:t>
            </a:r>
            <a:r>
              <a:rPr lang="en-US" altLang="en-US" sz="3000" b="1" dirty="0">
                <a:solidFill>
                  <a:srgbClr val="FF0000"/>
                </a:solidFill>
              </a:rPr>
              <a:t> </a:t>
            </a:r>
            <a:r>
              <a:rPr lang="en-US" altLang="en-US" sz="3000" b="1" dirty="0" err="1">
                <a:solidFill>
                  <a:srgbClr val="FF0000"/>
                </a:solidFill>
              </a:rPr>
              <a:t>trình</a:t>
            </a:r>
            <a:r>
              <a:rPr lang="en-US" altLang="en-US" sz="3000" b="1" dirty="0">
                <a:solidFill>
                  <a:srgbClr val="FF0000"/>
                </a:solidFill>
              </a:rPr>
              <a:t> </a:t>
            </a:r>
            <a:r>
              <a:rPr lang="en-US" altLang="en-US" sz="3000" b="1" dirty="0" err="1">
                <a:solidFill>
                  <a:srgbClr val="FF0000"/>
                </a:solidFill>
              </a:rPr>
              <a:t>của</a:t>
            </a:r>
            <a:r>
              <a:rPr lang="en-US" altLang="en-US" sz="3000" b="1" dirty="0">
                <a:solidFill>
                  <a:srgbClr val="FF0000"/>
                </a:solidFill>
              </a:rPr>
              <a:t> </a:t>
            </a:r>
            <a:r>
              <a:rPr lang="en-US" altLang="en-US" sz="3000" b="1" dirty="0" err="1">
                <a:solidFill>
                  <a:srgbClr val="FF0000"/>
                </a:solidFill>
              </a:rPr>
              <a:t>bầy</a:t>
            </a:r>
            <a:r>
              <a:rPr lang="en-US" altLang="en-US" sz="3000" b="1" dirty="0">
                <a:solidFill>
                  <a:srgbClr val="FF0000"/>
                </a:solidFill>
              </a:rPr>
              <a:t> </a:t>
            </a:r>
            <a:r>
              <a:rPr lang="en-US" altLang="en-US" sz="3000" b="1" dirty="0" err="1">
                <a:solidFill>
                  <a:srgbClr val="FF0000"/>
                </a:solidFill>
              </a:rPr>
              <a:t>ong</a:t>
            </a:r>
            <a:endParaRPr lang="en-US" altLang="en-US" sz="3000" b="1" dirty="0">
              <a:solidFill>
                <a:srgbClr val="FF0000"/>
              </a:solidFill>
            </a:endParaRPr>
          </a:p>
          <a:p>
            <a:pPr algn="ctr" eaLnBrk="1" hangingPunct="1"/>
            <a:r>
              <a:rPr lang="en-US" altLang="en-US" sz="2800" b="1" i="1" dirty="0">
                <a:solidFill>
                  <a:srgbClr val="FF0000"/>
                </a:solidFill>
              </a:rPr>
              <a:t>(</a:t>
            </a:r>
            <a:r>
              <a:rPr lang="en-US" altLang="en-US" sz="2800" b="1" i="1" dirty="0" err="1">
                <a:solidFill>
                  <a:srgbClr val="FF0000"/>
                </a:solidFill>
              </a:rPr>
              <a:t>Trích</a:t>
            </a:r>
            <a:r>
              <a:rPr lang="en-US" altLang="en-US" sz="2800" b="1" i="1" dirty="0">
                <a:solidFill>
                  <a:srgbClr val="FF0000"/>
                </a:solidFill>
              </a:rPr>
              <a:t>)</a:t>
            </a:r>
          </a:p>
        </p:txBody>
      </p:sp>
      <p:sp>
        <p:nvSpPr>
          <p:cNvPr id="14" name="TextBox 4">
            <a:extLst>
              <a:ext uri="{FF2B5EF4-FFF2-40B4-BE49-F238E27FC236}">
                <a16:creationId xmlns:a16="http://schemas.microsoft.com/office/drawing/2014/main" id="{47065277-D954-425C-AF05-A8221E96AA8F}"/>
              </a:ext>
            </a:extLst>
          </p:cNvPr>
          <p:cNvSpPr txBox="1">
            <a:spLocks noChangeArrowheads="1"/>
          </p:cNvSpPr>
          <p:nvPr/>
        </p:nvSpPr>
        <p:spPr bwMode="auto">
          <a:xfrm>
            <a:off x="1439483" y="1396271"/>
            <a:ext cx="5116513"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300"/>
              <a:t>        </a:t>
            </a:r>
            <a:r>
              <a:rPr lang="en-US" altLang="en-US" sz="2100"/>
              <a:t>Với đôi cánh đẫm nắng trời </a:t>
            </a:r>
          </a:p>
          <a:p>
            <a:pPr eaLnBrk="1" hangingPunct="1"/>
            <a:r>
              <a:rPr lang="en-US" altLang="en-US" sz="2100"/>
              <a:t> Bầy ong bay đến trọn đời tìm hoa.</a:t>
            </a:r>
          </a:p>
          <a:p>
            <a:pPr eaLnBrk="1" hangingPunct="1"/>
            <a:r>
              <a:rPr lang="en-US" altLang="en-US" sz="2100"/>
              <a:t>       Không gian là nẻo đường xa</a:t>
            </a:r>
          </a:p>
          <a:p>
            <a:pPr eaLnBrk="1" hangingPunct="1"/>
            <a:r>
              <a:rPr lang="en-US" altLang="en-US" sz="2100"/>
              <a:t> Thời gian vô tận mở ra sắc màu.</a:t>
            </a:r>
          </a:p>
          <a:p>
            <a:pPr eaLnBrk="1" hangingPunct="1"/>
            <a:endParaRPr lang="en-US" altLang="en-US" sz="2100"/>
          </a:p>
          <a:p>
            <a:pPr eaLnBrk="1" hangingPunct="1"/>
            <a:r>
              <a:rPr lang="en-US" altLang="en-US" sz="2100"/>
              <a:t>       Tìm nơi thăm thẳm rừng sâu</a:t>
            </a:r>
          </a:p>
          <a:p>
            <a:pPr eaLnBrk="1" hangingPunct="1"/>
            <a:r>
              <a:rPr lang="en-US" altLang="en-US" sz="2100"/>
              <a:t> Bập bùng hoa chuối, trắng màu hoa ban.</a:t>
            </a:r>
          </a:p>
          <a:p>
            <a:pPr eaLnBrk="1" hangingPunct="1"/>
            <a:r>
              <a:rPr lang="en-US" altLang="en-US" sz="2100"/>
              <a:t>       Tìm nơi bờ biển sóng tràn</a:t>
            </a:r>
          </a:p>
          <a:p>
            <a:pPr eaLnBrk="1" hangingPunct="1"/>
            <a:r>
              <a:rPr lang="en-US" altLang="en-US" sz="2100"/>
              <a:t> Hàng cây chắn bão dịu dàng mùa hoa.</a:t>
            </a:r>
          </a:p>
          <a:p>
            <a:pPr eaLnBrk="1" hangingPunct="1"/>
            <a:r>
              <a:rPr lang="en-US" altLang="en-US" sz="2100"/>
              <a:t>        Tìm nơi quần đảo khơi xa</a:t>
            </a:r>
          </a:p>
          <a:p>
            <a:pPr eaLnBrk="1" hangingPunct="1"/>
            <a:r>
              <a:rPr lang="en-US" altLang="en-US" sz="2100"/>
              <a:t> Có loài hoa nở như là không tên …</a:t>
            </a:r>
          </a:p>
          <a:p>
            <a:pPr algn="ctr" eaLnBrk="1" hangingPunct="1"/>
            <a:endParaRPr lang="en-US" altLang="en-US" sz="2400"/>
          </a:p>
          <a:p>
            <a:pPr algn="ctr" eaLnBrk="1" hangingPunct="1"/>
            <a:endParaRPr lang="en-US" altLang="en-US" sz="2400"/>
          </a:p>
          <a:p>
            <a:pPr algn="ctr" eaLnBrk="1" hangingPunct="1"/>
            <a:endParaRPr lang="en-US" altLang="en-US" sz="2400"/>
          </a:p>
        </p:txBody>
      </p:sp>
      <p:sp>
        <p:nvSpPr>
          <p:cNvPr id="15" name="TextBox 5">
            <a:extLst>
              <a:ext uri="{FF2B5EF4-FFF2-40B4-BE49-F238E27FC236}">
                <a16:creationId xmlns:a16="http://schemas.microsoft.com/office/drawing/2014/main" id="{A9460144-60AA-496A-8C43-ADDB7E09E8E0}"/>
              </a:ext>
            </a:extLst>
          </p:cNvPr>
          <p:cNvSpPr txBox="1">
            <a:spLocks noChangeArrowheads="1"/>
          </p:cNvSpPr>
          <p:nvPr/>
        </p:nvSpPr>
        <p:spPr bwMode="auto">
          <a:xfrm>
            <a:off x="5870196" y="1381984"/>
            <a:ext cx="4953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100"/>
              <a:t>       Bầy ong rong ruổi trăm miền</a:t>
            </a:r>
          </a:p>
          <a:p>
            <a:pPr eaLnBrk="1" hangingPunct="1"/>
            <a:r>
              <a:rPr lang="en-US" altLang="en-US" sz="2100"/>
              <a:t>  Rù rì đôi cánh nối liền mùa hoa.</a:t>
            </a:r>
          </a:p>
          <a:p>
            <a:pPr eaLnBrk="1" hangingPunct="1"/>
            <a:r>
              <a:rPr lang="en-US" altLang="en-US" sz="2100"/>
              <a:t>       Nối rừng hoang với biển xa</a:t>
            </a:r>
          </a:p>
          <a:p>
            <a:pPr eaLnBrk="1" hangingPunct="1"/>
            <a:r>
              <a:rPr lang="en-US" altLang="en-US" sz="2100"/>
              <a:t>  Đất nơi đâu cũng tìm ra ngọt ngào.</a:t>
            </a:r>
          </a:p>
          <a:p>
            <a:pPr eaLnBrk="1" hangingPunct="1"/>
            <a:r>
              <a:rPr lang="en-US" altLang="en-US" sz="2100"/>
              <a:t>       (Nếu hoa có ở trời cao</a:t>
            </a:r>
          </a:p>
          <a:p>
            <a:pPr eaLnBrk="1" hangingPunct="1"/>
            <a:r>
              <a:rPr lang="en-US" altLang="en-US" sz="2100"/>
              <a:t>  Thì bầy ong cũng mang vào mật thơm)</a:t>
            </a:r>
          </a:p>
          <a:p>
            <a:pPr eaLnBrk="1" hangingPunct="1"/>
            <a:endParaRPr lang="en-US" altLang="en-US" sz="2100"/>
          </a:p>
          <a:p>
            <a:pPr eaLnBrk="1" hangingPunct="1"/>
            <a:r>
              <a:rPr lang="en-US" altLang="en-US" sz="2100"/>
              <a:t>       Chắt trong vị ngọt mùi hương</a:t>
            </a:r>
          </a:p>
          <a:p>
            <a:pPr eaLnBrk="1" hangingPunct="1"/>
            <a:r>
              <a:rPr lang="en-US" altLang="en-US" sz="2100"/>
              <a:t>  Lặng thầm thay những con đường ong bay.</a:t>
            </a:r>
          </a:p>
          <a:p>
            <a:pPr eaLnBrk="1" hangingPunct="1"/>
            <a:r>
              <a:rPr lang="en-US" altLang="en-US" sz="2100"/>
              <a:t>       Trải qua mưa nắng vơi đầy</a:t>
            </a:r>
          </a:p>
          <a:p>
            <a:pPr eaLnBrk="1" hangingPunct="1"/>
            <a:r>
              <a:rPr lang="en-US" altLang="en-US" sz="2100"/>
              <a:t>  Men trời đất đủ làm say đất trời</a:t>
            </a:r>
          </a:p>
          <a:p>
            <a:pPr eaLnBrk="1" hangingPunct="1"/>
            <a:r>
              <a:rPr lang="en-US" altLang="en-US" sz="2100"/>
              <a:t>       Bầy ong giữ hộ cho người</a:t>
            </a:r>
          </a:p>
          <a:p>
            <a:pPr eaLnBrk="1" hangingPunct="1"/>
            <a:r>
              <a:rPr lang="en-US" altLang="en-US" sz="2100"/>
              <a:t>  Những mùa hoa đã tàn phai tháng ngày.</a:t>
            </a:r>
          </a:p>
          <a:p>
            <a:pPr algn="ctr" eaLnBrk="1" hangingPunct="1"/>
            <a:r>
              <a:rPr lang="en-US" altLang="en-US" sz="2100"/>
              <a:t> </a:t>
            </a:r>
          </a:p>
        </p:txBody>
      </p:sp>
      <p:sp>
        <p:nvSpPr>
          <p:cNvPr id="16" name="TextBox 6">
            <a:extLst>
              <a:ext uri="{FF2B5EF4-FFF2-40B4-BE49-F238E27FC236}">
                <a16:creationId xmlns:a16="http://schemas.microsoft.com/office/drawing/2014/main" id="{EE9648C5-AA4A-4F86-9F43-D1647946E58A}"/>
              </a:ext>
            </a:extLst>
          </p:cNvPr>
          <p:cNvSpPr txBox="1">
            <a:spLocks noChangeArrowheads="1"/>
          </p:cNvSpPr>
          <p:nvPr/>
        </p:nvSpPr>
        <p:spPr bwMode="auto">
          <a:xfrm>
            <a:off x="6479796" y="5811109"/>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400" b="1">
                <a:solidFill>
                  <a:srgbClr val="FF0000"/>
                </a:solidFill>
              </a:rPr>
              <a:t>Nguyễn Đức Mậu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9C6E1E7-0DBD-0003-E6C3-34C1AEEA4A2A}"/>
              </a:ext>
            </a:extLst>
          </p:cNvPr>
          <p:cNvSpPr txBox="1"/>
          <p:nvPr/>
        </p:nvSpPr>
        <p:spPr>
          <a:xfrm>
            <a:off x="2204720" y="680720"/>
            <a:ext cx="7203440" cy="584775"/>
          </a:xfrm>
          <a:prstGeom prst="rect">
            <a:avLst/>
          </a:prstGeom>
          <a:noFill/>
        </p:spPr>
        <p:txBody>
          <a:bodyPr wrap="square" rtlCol="0">
            <a:spAutoFit/>
          </a:bodyPr>
          <a:lstStyle/>
          <a:p>
            <a:r>
              <a:rPr lang="en-US" sz="3200" b="1" dirty="0">
                <a:solidFill>
                  <a:srgbClr val="FF0000"/>
                </a:solidFill>
              </a:rPr>
              <a:t>- </a:t>
            </a:r>
            <a:r>
              <a:rPr lang="en-US" sz="3200" b="1" dirty="0" err="1">
                <a:solidFill>
                  <a:srgbClr val="FF0000"/>
                </a:solidFill>
              </a:rPr>
              <a:t>Bài</a:t>
            </a:r>
            <a:r>
              <a:rPr lang="en-US" sz="3200" b="1" dirty="0">
                <a:solidFill>
                  <a:srgbClr val="FF0000"/>
                </a:solidFill>
              </a:rPr>
              <a:t> </a:t>
            </a:r>
            <a:r>
              <a:rPr lang="en-US" sz="3200" b="1" dirty="0" err="1">
                <a:solidFill>
                  <a:srgbClr val="FF0000"/>
                </a:solidFill>
              </a:rPr>
              <a:t>thơ</a:t>
            </a:r>
            <a:r>
              <a:rPr lang="en-US" sz="3200" b="1" dirty="0">
                <a:solidFill>
                  <a:srgbClr val="FF0000"/>
                </a:solidFill>
              </a:rPr>
              <a:t> </a:t>
            </a:r>
            <a:r>
              <a:rPr lang="en-US" sz="3200" b="1" dirty="0" err="1">
                <a:solidFill>
                  <a:srgbClr val="FF0000"/>
                </a:solidFill>
              </a:rPr>
              <a:t>được</a:t>
            </a:r>
            <a:r>
              <a:rPr lang="en-US" sz="3200" b="1" dirty="0">
                <a:solidFill>
                  <a:srgbClr val="FF0000"/>
                </a:solidFill>
              </a:rPr>
              <a:t> chia </a:t>
            </a:r>
            <a:r>
              <a:rPr lang="en-US" sz="3200" b="1" dirty="0" err="1">
                <a:solidFill>
                  <a:srgbClr val="FF0000"/>
                </a:solidFill>
              </a:rPr>
              <a:t>làm</a:t>
            </a:r>
            <a:r>
              <a:rPr lang="en-US" sz="3200" b="1" dirty="0">
                <a:solidFill>
                  <a:srgbClr val="FF0000"/>
                </a:solidFill>
              </a:rPr>
              <a:t> </a:t>
            </a:r>
            <a:r>
              <a:rPr lang="en-US" sz="3200" b="1" dirty="0" err="1">
                <a:solidFill>
                  <a:srgbClr val="FF0000"/>
                </a:solidFill>
              </a:rPr>
              <a:t>mấy</a:t>
            </a:r>
            <a:r>
              <a:rPr lang="en-US" sz="3200" b="1" dirty="0">
                <a:solidFill>
                  <a:srgbClr val="FF0000"/>
                </a:solidFill>
              </a:rPr>
              <a:t> </a:t>
            </a:r>
            <a:r>
              <a:rPr lang="en-US" sz="3200" b="1" dirty="0" err="1">
                <a:solidFill>
                  <a:srgbClr val="FF0000"/>
                </a:solidFill>
              </a:rPr>
              <a:t>khổ</a:t>
            </a:r>
            <a:r>
              <a:rPr lang="en-US" sz="3200" b="1" dirty="0">
                <a:solidFill>
                  <a:srgbClr val="FF0000"/>
                </a:solidFill>
              </a:rPr>
              <a:t>?</a:t>
            </a:r>
            <a:endParaRPr lang="vi-VN" sz="3200" b="1" dirty="0">
              <a:solidFill>
                <a:srgbClr val="FF0000"/>
              </a:solidFill>
            </a:endParaRPr>
          </a:p>
        </p:txBody>
      </p:sp>
      <p:sp>
        <p:nvSpPr>
          <p:cNvPr id="3" name="Hộp Văn bản 2">
            <a:extLst>
              <a:ext uri="{FF2B5EF4-FFF2-40B4-BE49-F238E27FC236}">
                <a16:creationId xmlns:a16="http://schemas.microsoft.com/office/drawing/2014/main" id="{97E5AF77-9894-13C7-1A62-D1BCD4D45974}"/>
              </a:ext>
            </a:extLst>
          </p:cNvPr>
          <p:cNvSpPr txBox="1"/>
          <p:nvPr/>
        </p:nvSpPr>
        <p:spPr>
          <a:xfrm>
            <a:off x="2001520" y="1413390"/>
            <a:ext cx="9011920" cy="2554545"/>
          </a:xfrm>
          <a:prstGeom prst="rect">
            <a:avLst/>
          </a:prstGeom>
          <a:noFill/>
        </p:spPr>
        <p:txBody>
          <a:bodyPr wrap="square" rtlCol="0">
            <a:spAutoFit/>
          </a:bodyPr>
          <a:lstStyle/>
          <a:p>
            <a:r>
              <a:rPr lang="en-US" sz="3200" b="1" dirty="0"/>
              <a:t>         </a:t>
            </a:r>
            <a:r>
              <a:rPr lang="en-US" sz="3200" b="1" dirty="0" err="1"/>
              <a:t>Bài</a:t>
            </a:r>
            <a:r>
              <a:rPr lang="en-US" sz="3200" b="1" dirty="0"/>
              <a:t> </a:t>
            </a:r>
            <a:r>
              <a:rPr lang="en-US" sz="3200" b="1" dirty="0" err="1"/>
              <a:t>thơ</a:t>
            </a:r>
            <a:r>
              <a:rPr lang="en-US" sz="3200" b="1" dirty="0"/>
              <a:t> </a:t>
            </a:r>
            <a:r>
              <a:rPr lang="en-US" sz="3200" b="1" dirty="0" err="1"/>
              <a:t>được</a:t>
            </a:r>
            <a:r>
              <a:rPr lang="en-US" sz="3200" b="1" dirty="0"/>
              <a:t> chia </a:t>
            </a:r>
            <a:r>
              <a:rPr lang="en-US" sz="3200" b="1" dirty="0" err="1"/>
              <a:t>làm</a:t>
            </a:r>
            <a:r>
              <a:rPr lang="en-US" sz="3200" b="1" dirty="0"/>
              <a:t> 4 </a:t>
            </a:r>
            <a:r>
              <a:rPr lang="en-US" sz="3200" b="1" dirty="0" err="1"/>
              <a:t>khổ</a:t>
            </a:r>
            <a:r>
              <a:rPr lang="en-US" sz="3200" b="1" dirty="0"/>
              <a:t>:</a:t>
            </a:r>
          </a:p>
          <a:p>
            <a:r>
              <a:rPr lang="en-US" sz="3200" b="1" dirty="0"/>
              <a:t>          -  </a:t>
            </a:r>
            <a:r>
              <a:rPr lang="en-US" sz="3200" b="1" dirty="0" err="1"/>
              <a:t>Khổ</a:t>
            </a:r>
            <a:r>
              <a:rPr lang="en-US" sz="3200" b="1" dirty="0"/>
              <a:t> 1: </a:t>
            </a:r>
            <a:r>
              <a:rPr lang="en-US" sz="3200" b="1" dirty="0" err="1"/>
              <a:t>Từ</a:t>
            </a:r>
            <a:r>
              <a:rPr lang="en-US" sz="3200" b="1" dirty="0"/>
              <a:t> </a:t>
            </a:r>
            <a:r>
              <a:rPr lang="en-US" sz="3200" b="1" dirty="0" err="1"/>
              <a:t>đầu</a:t>
            </a:r>
            <a:r>
              <a:rPr lang="en-US" sz="3200" b="1" dirty="0"/>
              <a:t> … </a:t>
            </a:r>
            <a:r>
              <a:rPr lang="en-US" sz="3200" b="1" dirty="0" err="1"/>
              <a:t>sắc</a:t>
            </a:r>
            <a:r>
              <a:rPr lang="en-US" sz="3200" b="1" dirty="0"/>
              <a:t> </a:t>
            </a:r>
            <a:r>
              <a:rPr lang="en-US" sz="3200" b="1" dirty="0" err="1"/>
              <a:t>màu</a:t>
            </a:r>
            <a:endParaRPr lang="en-US" sz="3200" b="1" dirty="0"/>
          </a:p>
          <a:p>
            <a:r>
              <a:rPr lang="en-US" sz="3200" b="1" dirty="0"/>
              <a:t>          -  </a:t>
            </a:r>
            <a:r>
              <a:rPr lang="en-US" sz="3200" b="1" dirty="0" err="1"/>
              <a:t>Khổ</a:t>
            </a:r>
            <a:r>
              <a:rPr lang="en-US" sz="3200" b="1" dirty="0"/>
              <a:t> 2: </a:t>
            </a:r>
            <a:r>
              <a:rPr lang="en-US" sz="3200" b="1" dirty="0" err="1"/>
              <a:t>Từ</a:t>
            </a:r>
            <a:r>
              <a:rPr lang="en-US" sz="3200" b="1" dirty="0"/>
              <a:t> </a:t>
            </a:r>
            <a:r>
              <a:rPr lang="en-US" sz="3200" b="1" dirty="0" err="1"/>
              <a:t>tìm</a:t>
            </a:r>
            <a:r>
              <a:rPr lang="en-US" sz="3200" b="1" dirty="0"/>
              <a:t> </a:t>
            </a:r>
            <a:r>
              <a:rPr lang="en-US" sz="3200" b="1" dirty="0" err="1"/>
              <a:t>nơi</a:t>
            </a:r>
            <a:r>
              <a:rPr lang="en-US" sz="3200" b="1" dirty="0"/>
              <a:t> … </a:t>
            </a:r>
            <a:r>
              <a:rPr lang="en-US" sz="3200" b="1" dirty="0" err="1"/>
              <a:t>không</a:t>
            </a:r>
            <a:r>
              <a:rPr lang="en-US" sz="3200" b="1" dirty="0"/>
              <a:t> </a:t>
            </a:r>
            <a:r>
              <a:rPr lang="en-US" sz="3200" b="1" dirty="0" err="1"/>
              <a:t>tên</a:t>
            </a:r>
            <a:r>
              <a:rPr lang="en-US" sz="3200" b="1" dirty="0"/>
              <a:t>…</a:t>
            </a:r>
          </a:p>
          <a:p>
            <a:r>
              <a:rPr lang="en-US" sz="3200" b="1" dirty="0"/>
              <a:t>          -  </a:t>
            </a:r>
            <a:r>
              <a:rPr lang="en-US" sz="3200" b="1" dirty="0" err="1"/>
              <a:t>Khổ</a:t>
            </a:r>
            <a:r>
              <a:rPr lang="en-US" sz="3200" b="1" dirty="0"/>
              <a:t> 3: </a:t>
            </a:r>
            <a:r>
              <a:rPr lang="en-US" sz="3200" b="1" dirty="0" err="1"/>
              <a:t>Từ</a:t>
            </a:r>
            <a:r>
              <a:rPr lang="en-US" sz="3200" b="1" dirty="0"/>
              <a:t> </a:t>
            </a:r>
            <a:r>
              <a:rPr lang="en-US" sz="3200" b="1" dirty="0" err="1"/>
              <a:t>bầy</a:t>
            </a:r>
            <a:r>
              <a:rPr lang="en-US" sz="3200" b="1" dirty="0"/>
              <a:t> </a:t>
            </a:r>
            <a:r>
              <a:rPr lang="en-US" sz="3200" b="1" dirty="0" err="1"/>
              <a:t>ong</a:t>
            </a:r>
            <a:r>
              <a:rPr lang="en-US" sz="3200" b="1" dirty="0"/>
              <a:t> … </a:t>
            </a:r>
            <a:r>
              <a:rPr lang="en-US" sz="3200" b="1" dirty="0" err="1"/>
              <a:t>mật</a:t>
            </a:r>
            <a:r>
              <a:rPr lang="en-US" sz="3200" b="1" dirty="0"/>
              <a:t> </a:t>
            </a:r>
            <a:r>
              <a:rPr lang="en-US" sz="3200" b="1" dirty="0" err="1"/>
              <a:t>thơm</a:t>
            </a:r>
            <a:r>
              <a:rPr lang="en-US" sz="3200" b="1" dirty="0"/>
              <a:t>)</a:t>
            </a:r>
          </a:p>
          <a:p>
            <a:r>
              <a:rPr lang="en-US" sz="3200" b="1" dirty="0"/>
              <a:t>          -  </a:t>
            </a:r>
            <a:r>
              <a:rPr lang="en-US" sz="3200" b="1" dirty="0" err="1"/>
              <a:t>Khổ</a:t>
            </a:r>
            <a:r>
              <a:rPr lang="en-US" sz="3200" b="1" dirty="0"/>
              <a:t> 4: </a:t>
            </a:r>
            <a:r>
              <a:rPr lang="en-US" sz="3200" b="1" dirty="0" err="1"/>
              <a:t>Phần</a:t>
            </a:r>
            <a:r>
              <a:rPr lang="en-US" sz="3200" b="1" dirty="0"/>
              <a:t> </a:t>
            </a:r>
            <a:r>
              <a:rPr lang="en-US" sz="3200" b="1" dirty="0" err="1"/>
              <a:t>còn</a:t>
            </a:r>
            <a:r>
              <a:rPr lang="en-US" sz="3200" b="1" dirty="0"/>
              <a:t> </a:t>
            </a:r>
            <a:r>
              <a:rPr lang="en-US" sz="3200" b="1" dirty="0" err="1"/>
              <a:t>lại</a:t>
            </a:r>
            <a:endParaRPr lang="vi-VN" sz="3200" b="1" dirty="0"/>
          </a:p>
        </p:txBody>
      </p:sp>
      <p:sp>
        <p:nvSpPr>
          <p:cNvPr id="4" name="Hộp Văn bản 3">
            <a:extLst>
              <a:ext uri="{FF2B5EF4-FFF2-40B4-BE49-F238E27FC236}">
                <a16:creationId xmlns:a16="http://schemas.microsoft.com/office/drawing/2014/main" id="{0811C272-5615-717D-9E28-0CF46394D88C}"/>
              </a:ext>
            </a:extLst>
          </p:cNvPr>
          <p:cNvSpPr txBox="1"/>
          <p:nvPr/>
        </p:nvSpPr>
        <p:spPr>
          <a:xfrm>
            <a:off x="1513840" y="5592505"/>
            <a:ext cx="10210800" cy="584775"/>
          </a:xfrm>
          <a:prstGeom prst="rect">
            <a:avLst/>
          </a:prstGeom>
          <a:noFill/>
        </p:spPr>
        <p:txBody>
          <a:bodyPr wrap="square" rtlCol="0">
            <a:spAutoFit/>
          </a:bodyPr>
          <a:lstStyle/>
          <a:p>
            <a:r>
              <a:rPr lang="en-US" sz="3200" b="1" dirty="0" err="1">
                <a:solidFill>
                  <a:srgbClr val="FF0000"/>
                </a:solidFill>
              </a:rPr>
              <a:t>Bài</a:t>
            </a:r>
            <a:r>
              <a:rPr lang="en-US" sz="3200" b="1" dirty="0">
                <a:solidFill>
                  <a:srgbClr val="FF0000"/>
                </a:solidFill>
              </a:rPr>
              <a:t> </a:t>
            </a:r>
            <a:r>
              <a:rPr lang="en-US" sz="3200" b="1" dirty="0" err="1">
                <a:solidFill>
                  <a:srgbClr val="FF0000"/>
                </a:solidFill>
              </a:rPr>
              <a:t>thơ</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đọc</a:t>
            </a:r>
            <a:r>
              <a:rPr lang="en-US" sz="3200" b="1" dirty="0">
                <a:solidFill>
                  <a:srgbClr val="FF0000"/>
                </a:solidFill>
              </a:rPr>
              <a:t> </a:t>
            </a:r>
            <a:r>
              <a:rPr lang="en-US" sz="3200" b="1" dirty="0" err="1">
                <a:solidFill>
                  <a:srgbClr val="FF0000"/>
                </a:solidFill>
              </a:rPr>
              <a:t>với</a:t>
            </a:r>
            <a:r>
              <a:rPr lang="en-US" sz="3200" b="1" dirty="0">
                <a:solidFill>
                  <a:srgbClr val="FF0000"/>
                </a:solidFill>
              </a:rPr>
              <a:t> </a:t>
            </a:r>
            <a:r>
              <a:rPr lang="en-US" sz="3200" b="1" dirty="0" err="1">
                <a:solidFill>
                  <a:srgbClr val="FF0000"/>
                </a:solidFill>
              </a:rPr>
              <a:t>giọng</a:t>
            </a:r>
            <a:r>
              <a:rPr lang="en-US" sz="3200" b="1" dirty="0">
                <a:solidFill>
                  <a:srgbClr val="FF0000"/>
                </a:solidFill>
              </a:rPr>
              <a:t> </a:t>
            </a:r>
            <a:r>
              <a:rPr lang="en-US" sz="3200" b="1" dirty="0" err="1">
                <a:solidFill>
                  <a:srgbClr val="FF0000"/>
                </a:solidFill>
              </a:rPr>
              <a:t>trải</a:t>
            </a:r>
            <a:r>
              <a:rPr lang="en-US" sz="3200" b="1" dirty="0">
                <a:solidFill>
                  <a:srgbClr val="FF0000"/>
                </a:solidFill>
              </a:rPr>
              <a:t> </a:t>
            </a:r>
            <a:r>
              <a:rPr lang="en-US" sz="3200" b="1" dirty="0" err="1">
                <a:solidFill>
                  <a:srgbClr val="FF0000"/>
                </a:solidFill>
              </a:rPr>
              <a:t>dài</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tha</a:t>
            </a:r>
            <a:r>
              <a:rPr lang="en-US" sz="3200" b="1" dirty="0">
                <a:solidFill>
                  <a:srgbClr val="FF0000"/>
                </a:solidFill>
              </a:rPr>
              <a:t> </a:t>
            </a:r>
            <a:r>
              <a:rPr lang="en-US" sz="3200" b="1" dirty="0" err="1">
                <a:solidFill>
                  <a:srgbClr val="FF0000"/>
                </a:solidFill>
              </a:rPr>
              <a:t>thiết</a:t>
            </a:r>
            <a:endParaRPr lang="vi-VN" sz="3200" b="1" dirty="0">
              <a:solidFill>
                <a:srgbClr val="FF0000"/>
              </a:solidFill>
            </a:endParaRPr>
          </a:p>
        </p:txBody>
      </p:sp>
      <p:sp>
        <p:nvSpPr>
          <p:cNvPr id="5" name="Hộp Văn bản 4">
            <a:extLst>
              <a:ext uri="{FF2B5EF4-FFF2-40B4-BE49-F238E27FC236}">
                <a16:creationId xmlns:a16="http://schemas.microsoft.com/office/drawing/2014/main" id="{C556CC26-9512-BEC3-0CF7-F5654FF6B317}"/>
              </a:ext>
            </a:extLst>
          </p:cNvPr>
          <p:cNvSpPr txBox="1"/>
          <p:nvPr/>
        </p:nvSpPr>
        <p:spPr>
          <a:xfrm>
            <a:off x="1808480" y="4999822"/>
            <a:ext cx="8737600" cy="584775"/>
          </a:xfrm>
          <a:prstGeom prst="rect">
            <a:avLst/>
          </a:prstGeom>
          <a:noFill/>
        </p:spPr>
        <p:txBody>
          <a:bodyPr wrap="square" rtlCol="0">
            <a:spAutoFit/>
          </a:bodyPr>
          <a:lstStyle/>
          <a:p>
            <a:r>
              <a:rPr lang="en-US" sz="3200" b="1" dirty="0">
                <a:solidFill>
                  <a:srgbClr val="FF0000"/>
                </a:solidFill>
              </a:rPr>
              <a:t>- </a:t>
            </a:r>
            <a:r>
              <a:rPr lang="en-US" sz="3200" b="1" dirty="0" err="1">
                <a:solidFill>
                  <a:srgbClr val="FF0000"/>
                </a:solidFill>
              </a:rPr>
              <a:t>Bài</a:t>
            </a:r>
            <a:r>
              <a:rPr lang="en-US" sz="3200" b="1" dirty="0">
                <a:solidFill>
                  <a:srgbClr val="FF0000"/>
                </a:solidFill>
              </a:rPr>
              <a:t> </a:t>
            </a:r>
            <a:r>
              <a:rPr lang="en-US" sz="3200" b="1" dirty="0" err="1">
                <a:solidFill>
                  <a:srgbClr val="FF0000"/>
                </a:solidFill>
              </a:rPr>
              <a:t>thơ</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đọc</a:t>
            </a:r>
            <a:r>
              <a:rPr lang="en-US" sz="3200" b="1" dirty="0">
                <a:solidFill>
                  <a:srgbClr val="FF0000"/>
                </a:solidFill>
              </a:rPr>
              <a:t> </a:t>
            </a:r>
            <a:r>
              <a:rPr lang="en-US" sz="3200" b="1" dirty="0" err="1">
                <a:solidFill>
                  <a:srgbClr val="FF0000"/>
                </a:solidFill>
              </a:rPr>
              <a:t>với</a:t>
            </a:r>
            <a:r>
              <a:rPr lang="en-US" sz="3200" b="1" dirty="0">
                <a:solidFill>
                  <a:srgbClr val="FF0000"/>
                </a:solidFill>
              </a:rPr>
              <a:t> </a:t>
            </a:r>
            <a:r>
              <a:rPr lang="en-US" sz="3200" b="1" dirty="0" err="1">
                <a:solidFill>
                  <a:srgbClr val="FF0000"/>
                </a:solidFill>
              </a:rPr>
              <a:t>giọng</a:t>
            </a:r>
            <a:r>
              <a:rPr lang="en-US" sz="3200" b="1" dirty="0">
                <a:solidFill>
                  <a:srgbClr val="FF0000"/>
                </a:solidFill>
              </a:rPr>
              <a:t> </a:t>
            </a:r>
            <a:r>
              <a:rPr lang="en-US" sz="3200" b="1" dirty="0" err="1">
                <a:solidFill>
                  <a:srgbClr val="FF0000"/>
                </a:solidFill>
              </a:rPr>
              <a:t>như</a:t>
            </a:r>
            <a:r>
              <a:rPr lang="en-US" sz="3200" b="1" dirty="0">
                <a:solidFill>
                  <a:srgbClr val="FF0000"/>
                </a:solidFill>
              </a:rPr>
              <a:t> </a:t>
            </a:r>
            <a:r>
              <a:rPr lang="en-US" sz="3200" b="1" dirty="0" err="1">
                <a:solidFill>
                  <a:srgbClr val="FF0000"/>
                </a:solidFill>
              </a:rPr>
              <a:t>thế</a:t>
            </a:r>
            <a:r>
              <a:rPr lang="en-US" sz="3200" b="1" dirty="0">
                <a:solidFill>
                  <a:srgbClr val="FF0000"/>
                </a:solidFill>
              </a:rPr>
              <a:t> </a:t>
            </a:r>
            <a:r>
              <a:rPr lang="en-US" sz="3200" b="1" dirty="0" err="1">
                <a:solidFill>
                  <a:srgbClr val="FF0000"/>
                </a:solidFill>
              </a:rPr>
              <a:t>nào</a:t>
            </a:r>
            <a:r>
              <a:rPr lang="en-US" sz="3200" b="1" dirty="0">
                <a:solidFill>
                  <a:srgbClr val="FF0000"/>
                </a:solidFill>
              </a:rPr>
              <a:t>?</a:t>
            </a:r>
            <a:endParaRPr lang="vi-VN" sz="3200" b="1" dirty="0">
              <a:solidFill>
                <a:srgbClr val="FF0000"/>
              </a:solidFill>
            </a:endParaRPr>
          </a:p>
        </p:txBody>
      </p:sp>
    </p:spTree>
    <p:extLst>
      <p:ext uri="{BB962C8B-B14F-4D97-AF65-F5344CB8AC3E}">
        <p14:creationId xmlns:p14="http://schemas.microsoft.com/office/powerpoint/2010/main" val="41981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
            <a:extLst>
              <a:ext uri="{FF2B5EF4-FFF2-40B4-BE49-F238E27FC236}">
                <a16:creationId xmlns:a16="http://schemas.microsoft.com/office/drawing/2014/main" id="{9AB2A1D4-DCFB-463F-8B81-4E123694492F}"/>
              </a:ext>
            </a:extLst>
          </p:cNvPr>
          <p:cNvSpPr txBox="1">
            <a:spLocks noChangeArrowheads="1"/>
          </p:cNvSpPr>
          <p:nvPr/>
        </p:nvSpPr>
        <p:spPr bwMode="auto">
          <a:xfrm>
            <a:off x="921697" y="570622"/>
            <a:ext cx="2286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err="1">
                <a:solidFill>
                  <a:srgbClr val="FF0000"/>
                </a:solidFill>
                <a:latin typeface="Times New Roman" panose="02020603050405020304" pitchFamily="18" charset="0"/>
                <a:cs typeface="Times New Roman" panose="02020603050405020304" pitchFamily="18" charset="0"/>
              </a:rPr>
              <a:t>Luyện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đọc</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6" name="Text Box 6">
            <a:extLst>
              <a:ext uri="{FF2B5EF4-FFF2-40B4-BE49-F238E27FC236}">
                <a16:creationId xmlns:a16="http://schemas.microsoft.com/office/drawing/2014/main" id="{7412BBDF-3CD0-4D67-B936-6D0C231D2DE8}"/>
              </a:ext>
            </a:extLst>
          </p:cNvPr>
          <p:cNvSpPr txBox="1">
            <a:spLocks noChangeArrowheads="1"/>
          </p:cNvSpPr>
          <p:nvPr/>
        </p:nvSpPr>
        <p:spPr bwMode="auto">
          <a:xfrm>
            <a:off x="1391736" y="1903357"/>
            <a:ext cx="19446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Nẻo</a:t>
            </a:r>
            <a:endParaRPr lang="en-US" altLang="en-US" sz="2800" b="1" dirty="0">
              <a:latin typeface="Times New Roman" panose="02020603050405020304" pitchFamily="18" charset="0"/>
              <a:cs typeface="Times New Roman" panose="02020603050405020304" pitchFamily="18" charset="0"/>
            </a:endParaRPr>
          </a:p>
        </p:txBody>
      </p:sp>
      <p:sp>
        <p:nvSpPr>
          <p:cNvPr id="27" name="Text Box 7">
            <a:extLst>
              <a:ext uri="{FF2B5EF4-FFF2-40B4-BE49-F238E27FC236}">
                <a16:creationId xmlns:a16="http://schemas.microsoft.com/office/drawing/2014/main" id="{C6892691-E884-4DFC-AF39-6CAC60BE4345}"/>
              </a:ext>
            </a:extLst>
          </p:cNvPr>
          <p:cNvSpPr txBox="1">
            <a:spLocks noChangeArrowheads="1"/>
          </p:cNvSpPr>
          <p:nvPr/>
        </p:nvSpPr>
        <p:spPr bwMode="auto">
          <a:xfrm>
            <a:off x="1019250" y="2411851"/>
            <a:ext cx="194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sóng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tràn</a:t>
            </a:r>
            <a:r>
              <a:rPr lang="en-US" altLang="en-US" sz="2800" b="1" dirty="0">
                <a:latin typeface="Times New Roman" panose="02020603050405020304" pitchFamily="18" charset="0"/>
                <a:cs typeface="Times New Roman" panose="02020603050405020304" pitchFamily="18" charset="0"/>
              </a:rPr>
              <a:t> </a:t>
            </a:r>
          </a:p>
        </p:txBody>
      </p:sp>
      <p:sp>
        <p:nvSpPr>
          <p:cNvPr id="30" name="Text Box 8">
            <a:extLst>
              <a:ext uri="{FF2B5EF4-FFF2-40B4-BE49-F238E27FC236}">
                <a16:creationId xmlns:a16="http://schemas.microsoft.com/office/drawing/2014/main" id="{6CA5F08E-7070-4470-9E78-BBE0A5FD1445}"/>
              </a:ext>
            </a:extLst>
          </p:cNvPr>
          <p:cNvSpPr txBox="1">
            <a:spLocks noChangeArrowheads="1"/>
          </p:cNvSpPr>
          <p:nvPr/>
        </p:nvSpPr>
        <p:spPr bwMode="auto">
          <a:xfrm>
            <a:off x="921697" y="2916210"/>
            <a:ext cx="243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ruổi</a:t>
            </a:r>
            <a:endParaRPr lang="en-US" altLang="en-US" sz="2800" b="1" dirty="0">
              <a:latin typeface="Times New Roman" panose="02020603050405020304" pitchFamily="18" charset="0"/>
              <a:cs typeface="Times New Roman" panose="02020603050405020304" pitchFamily="18" charset="0"/>
            </a:endParaRPr>
          </a:p>
        </p:txBody>
      </p:sp>
      <p:sp>
        <p:nvSpPr>
          <p:cNvPr id="32" name="Text Box 9">
            <a:extLst>
              <a:ext uri="{FF2B5EF4-FFF2-40B4-BE49-F238E27FC236}">
                <a16:creationId xmlns:a16="http://schemas.microsoft.com/office/drawing/2014/main" id="{12FACDA1-08E3-4FEB-8D0B-9E4C9E6E220A}"/>
              </a:ext>
            </a:extLst>
          </p:cNvPr>
          <p:cNvSpPr txBox="1">
            <a:spLocks noChangeArrowheads="1"/>
          </p:cNvSpPr>
          <p:nvPr/>
        </p:nvSpPr>
        <p:spPr bwMode="auto">
          <a:xfrm>
            <a:off x="916310" y="3490948"/>
            <a:ext cx="194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lặng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thầm</a:t>
            </a:r>
            <a:endParaRPr lang="en-US" altLang="en-US" sz="2800" b="1" dirty="0">
              <a:latin typeface="Times New Roman" panose="02020603050405020304" pitchFamily="18" charset="0"/>
              <a:cs typeface="Times New Roman" panose="02020603050405020304" pitchFamily="18" charset="0"/>
            </a:endParaRPr>
          </a:p>
        </p:txBody>
      </p:sp>
      <p:sp>
        <p:nvSpPr>
          <p:cNvPr id="34" name="Text Box 18">
            <a:extLst>
              <a:ext uri="{FF2B5EF4-FFF2-40B4-BE49-F238E27FC236}">
                <a16:creationId xmlns:a16="http://schemas.microsoft.com/office/drawing/2014/main" id="{82D01820-B580-4CEE-94BE-076A5DE978F0}"/>
              </a:ext>
            </a:extLst>
          </p:cNvPr>
          <p:cNvSpPr txBox="1">
            <a:spLocks noChangeArrowheads="1"/>
          </p:cNvSpPr>
          <p:nvPr/>
        </p:nvSpPr>
        <p:spPr bwMode="auto">
          <a:xfrm>
            <a:off x="848747" y="4010061"/>
            <a:ext cx="21732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-say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trời</a:t>
            </a:r>
            <a:endParaRPr lang="en-US" altLang="en-US" sz="2800" b="1" dirty="0">
              <a:latin typeface="Times New Roman" panose="02020603050405020304" pitchFamily="18" charset="0"/>
              <a:cs typeface="Times New Roman" panose="02020603050405020304" pitchFamily="18" charset="0"/>
            </a:endParaRPr>
          </a:p>
        </p:txBody>
      </p:sp>
      <p:sp>
        <p:nvSpPr>
          <p:cNvPr id="35" name="TextBox 5">
            <a:extLst>
              <a:ext uri="{FF2B5EF4-FFF2-40B4-BE49-F238E27FC236}">
                <a16:creationId xmlns:a16="http://schemas.microsoft.com/office/drawing/2014/main" id="{8F3BB7D0-2947-465B-AB4D-94F54D1715FE}"/>
              </a:ext>
            </a:extLst>
          </p:cNvPr>
          <p:cNvSpPr txBox="1">
            <a:spLocks noChangeArrowheads="1"/>
          </p:cNvSpPr>
          <p:nvPr/>
        </p:nvSpPr>
        <p:spPr bwMode="auto">
          <a:xfrm>
            <a:off x="4586593" y="1903357"/>
            <a:ext cx="7315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dirty="0" err="1">
                <a:cs typeface="Times New Roman" panose="02020603050405020304" pitchFamily="18" charset="0"/>
              </a:rPr>
              <a:t>Đất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nơi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đâu</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cũng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tìm</a:t>
            </a:r>
            <a:r>
              <a:rPr lang="en-US" altLang="en-US" sz="3200" b="1" dirty="0">
                <a:cs typeface="Times New Roman" panose="02020603050405020304" pitchFamily="18" charset="0"/>
              </a:rPr>
              <a:t> ra </a:t>
            </a:r>
            <a:r>
              <a:rPr lang="en-US" altLang="en-US" sz="3200" b="1" dirty="0" err="1">
                <a:cs typeface="Times New Roman" panose="02020603050405020304" pitchFamily="18" charset="0"/>
              </a:rPr>
              <a:t>ngọt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ngào</a:t>
            </a:r>
            <a:r>
              <a:rPr lang="en-US" altLang="en-US" sz="3200" b="1" dirty="0">
                <a:cs typeface="Times New Roman" panose="02020603050405020304" pitchFamily="18" charset="0"/>
              </a:rPr>
              <a:t>.</a:t>
            </a:r>
          </a:p>
          <a:p>
            <a:pPr eaLnBrk="1" hangingPunct="1"/>
            <a:r>
              <a:rPr lang="en-US" altLang="en-US" sz="3200" b="1" dirty="0" err="1">
                <a:cs typeface="Times New Roman" panose="02020603050405020304" pitchFamily="18" charset="0"/>
              </a:rPr>
              <a:t>Lặng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thầm</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thay</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những</a:t>
            </a:r>
            <a:r>
              <a:rPr lang="en-US" altLang="en-US" sz="3200" b="1" dirty="0">
                <a:cs typeface="Times New Roman" panose="02020603050405020304" pitchFamily="18" charset="0"/>
              </a:rPr>
              <a:t> con </a:t>
            </a:r>
            <a:r>
              <a:rPr lang="en-US" altLang="en-US" sz="3200" b="1" dirty="0" err="1">
                <a:cs typeface="Times New Roman" panose="02020603050405020304" pitchFamily="18" charset="0"/>
              </a:rPr>
              <a:t>đường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ong</a:t>
            </a:r>
            <a:r>
              <a:rPr lang="en-US" altLang="en-US" sz="3200" b="1" dirty="0">
                <a:cs typeface="Times New Roman" panose="02020603050405020304" pitchFamily="18" charset="0"/>
              </a:rPr>
              <a:t> bay.</a:t>
            </a:r>
          </a:p>
          <a:p>
            <a:pPr eaLnBrk="1" hangingPunct="1"/>
            <a:r>
              <a:rPr lang="en-US" altLang="en-US" sz="3200" b="1" dirty="0">
                <a:cs typeface="Times New Roman" panose="02020603050405020304" pitchFamily="18" charset="0"/>
              </a:rPr>
              <a:t>Men </a:t>
            </a:r>
            <a:r>
              <a:rPr lang="en-US" altLang="en-US" sz="3200" b="1" dirty="0" err="1">
                <a:cs typeface="Times New Roman" panose="02020603050405020304" pitchFamily="18" charset="0"/>
              </a:rPr>
              <a:t>trời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đất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đủ</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làm</a:t>
            </a:r>
            <a:r>
              <a:rPr lang="en-US" altLang="en-US" sz="3200" b="1" dirty="0">
                <a:cs typeface="Times New Roman" panose="02020603050405020304" pitchFamily="18" charset="0"/>
              </a:rPr>
              <a:t> say </a:t>
            </a:r>
            <a:r>
              <a:rPr lang="en-US" altLang="en-US" sz="3200" b="1" dirty="0" err="1">
                <a:cs typeface="Times New Roman" panose="02020603050405020304" pitchFamily="18" charset="0"/>
              </a:rPr>
              <a:t>đất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trời</a:t>
            </a:r>
            <a:endParaRPr lang="en-US" altLang="en-US" sz="3200" b="1" dirty="0">
              <a:cs typeface="Times New Roman" panose="02020603050405020304" pitchFamily="18" charset="0"/>
            </a:endParaRPr>
          </a:p>
          <a:p>
            <a:pPr eaLnBrk="1" hangingPunct="1"/>
            <a:r>
              <a:rPr lang="en-US" altLang="en-US" sz="3200" b="1" dirty="0" err="1">
                <a:cs typeface="Times New Roman" panose="02020603050405020304" pitchFamily="18" charset="0"/>
              </a:rPr>
              <a:t>Những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mùa</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hoa</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đã</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tàn</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phai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tháng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ngày</a:t>
            </a:r>
            <a:r>
              <a:rPr lang="en-US" altLang="en-US" sz="3200" b="1" dirty="0">
                <a:cs typeface="Times New Roman" panose="02020603050405020304" pitchFamily="18" charset="0"/>
              </a:rPr>
              <a:t>.</a:t>
            </a:r>
          </a:p>
          <a:p>
            <a:pPr algn="ctr" eaLnBrk="1" hangingPunct="1"/>
            <a:r>
              <a:rPr lang="en-US" altLang="en-US" sz="3200" b="1" dirty="0">
                <a:cs typeface="Times New Roman" panose="02020603050405020304" pitchFamily="18" charset="0"/>
              </a:rPr>
              <a:t> </a:t>
            </a:r>
          </a:p>
        </p:txBody>
      </p:sp>
      <p:cxnSp>
        <p:nvCxnSpPr>
          <p:cNvPr id="36" name="Straight Connector 2">
            <a:extLst>
              <a:ext uri="{FF2B5EF4-FFF2-40B4-BE49-F238E27FC236}">
                <a16:creationId xmlns:a16="http://schemas.microsoft.com/office/drawing/2014/main" id="{65848C53-F42B-4A24-A2DC-C064627DC7B1}"/>
              </a:ext>
            </a:extLst>
          </p:cNvPr>
          <p:cNvCxnSpPr>
            <a:cxnSpLocks/>
          </p:cNvCxnSpPr>
          <p:nvPr/>
        </p:nvCxnSpPr>
        <p:spPr>
          <a:xfrm flipH="1">
            <a:off x="6842113" y="2064007"/>
            <a:ext cx="96892" cy="3099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10">
            <a:extLst>
              <a:ext uri="{FF2B5EF4-FFF2-40B4-BE49-F238E27FC236}">
                <a16:creationId xmlns:a16="http://schemas.microsoft.com/office/drawing/2014/main" id="{AA5252E7-A6E9-414E-BD71-780EFFA8C4AE}"/>
              </a:ext>
            </a:extLst>
          </p:cNvPr>
          <p:cNvCxnSpPr>
            <a:cxnSpLocks/>
          </p:cNvCxnSpPr>
          <p:nvPr/>
        </p:nvCxnSpPr>
        <p:spPr>
          <a:xfrm flipH="1">
            <a:off x="6939005" y="3519430"/>
            <a:ext cx="115095" cy="2595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11">
            <a:extLst>
              <a:ext uri="{FF2B5EF4-FFF2-40B4-BE49-F238E27FC236}">
                <a16:creationId xmlns:a16="http://schemas.microsoft.com/office/drawing/2014/main" id="{4256782D-2247-4D9B-9244-9002E49B3863}"/>
              </a:ext>
            </a:extLst>
          </p:cNvPr>
          <p:cNvCxnSpPr>
            <a:cxnSpLocks/>
          </p:cNvCxnSpPr>
          <p:nvPr/>
        </p:nvCxnSpPr>
        <p:spPr>
          <a:xfrm flipH="1">
            <a:off x="7487436" y="2544776"/>
            <a:ext cx="115349" cy="36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12">
            <a:extLst>
              <a:ext uri="{FF2B5EF4-FFF2-40B4-BE49-F238E27FC236}">
                <a16:creationId xmlns:a16="http://schemas.microsoft.com/office/drawing/2014/main" id="{DBD094D6-178D-4EF2-AAE7-149953593D25}"/>
              </a:ext>
            </a:extLst>
          </p:cNvPr>
          <p:cNvCxnSpPr>
            <a:cxnSpLocks/>
          </p:cNvCxnSpPr>
          <p:nvPr/>
        </p:nvCxnSpPr>
        <p:spPr>
          <a:xfrm flipH="1">
            <a:off x="7545110" y="4038544"/>
            <a:ext cx="114300" cy="259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04B54AF5-0B2F-3A17-AA84-CECB6FC8FAA9}"/>
              </a:ext>
            </a:extLst>
          </p:cNvPr>
          <p:cNvCxnSpPr/>
          <p:nvPr/>
        </p:nvCxnSpPr>
        <p:spPr>
          <a:xfrm>
            <a:off x="4114800" y="223520"/>
            <a:ext cx="0" cy="6116320"/>
          </a:xfrm>
          <a:prstGeom prst="line">
            <a:avLst/>
          </a:prstGeom>
        </p:spPr>
        <p:style>
          <a:lnRef idx="3">
            <a:schemeClr val="accent6"/>
          </a:lnRef>
          <a:fillRef idx="0">
            <a:schemeClr val="accent6"/>
          </a:fillRef>
          <a:effectRef idx="2">
            <a:schemeClr val="accent6"/>
          </a:effectRef>
          <a:fontRef idx="minor">
            <a:schemeClr val="tx1"/>
          </a:fontRef>
        </p:style>
      </p:cxnSp>
      <p:sp>
        <p:nvSpPr>
          <p:cNvPr id="9" name="Text Box 4">
            <a:extLst>
              <a:ext uri="{FF2B5EF4-FFF2-40B4-BE49-F238E27FC236}">
                <a16:creationId xmlns:a16="http://schemas.microsoft.com/office/drawing/2014/main" id="{06596B25-9A0F-B925-E454-CE6518B0206C}"/>
              </a:ext>
            </a:extLst>
          </p:cNvPr>
          <p:cNvSpPr txBox="1">
            <a:spLocks noChangeArrowheads="1"/>
          </p:cNvSpPr>
          <p:nvPr/>
        </p:nvSpPr>
        <p:spPr bwMode="auto">
          <a:xfrm>
            <a:off x="6516410" y="570622"/>
            <a:ext cx="2286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dài</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10" name="Text Box 18">
            <a:extLst>
              <a:ext uri="{FF2B5EF4-FFF2-40B4-BE49-F238E27FC236}">
                <a16:creationId xmlns:a16="http://schemas.microsoft.com/office/drawing/2014/main" id="{78650AD7-35CB-F529-C0B2-26BE4BD22200}"/>
              </a:ext>
            </a:extLst>
          </p:cNvPr>
          <p:cNvSpPr txBox="1">
            <a:spLocks noChangeArrowheads="1"/>
          </p:cNvSpPr>
          <p:nvPr/>
        </p:nvSpPr>
        <p:spPr bwMode="auto">
          <a:xfrm>
            <a:off x="848747" y="4503802"/>
            <a:ext cx="21732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rù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rì</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9"/>
                                        </p:tgtEl>
                                        <p:attrNameLst>
                                          <p:attrName>ppt_y</p:attrName>
                                        </p:attrNameLst>
                                      </p:cBhvr>
                                      <p:tavLst>
                                        <p:tav tm="0">
                                          <p:val>
                                            <p:strVal val="#ppt_y"/>
                                          </p:val>
                                        </p:tav>
                                        <p:tav tm="100000">
                                          <p:val>
                                            <p:strVal val="#ppt_y"/>
                                          </p:val>
                                        </p:tav>
                                      </p:tavLst>
                                    </p:anim>
                                    <p:anim calcmode="lin" valueType="num">
                                      <p:cBhvr>
                                        <p:cTn id="5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30" grpId="0"/>
      <p:bldP spid="32" grpId="0"/>
      <p:bldP spid="34" grpId="0"/>
      <p:bldP spid="3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2">
            <a:extLst>
              <a:ext uri="{FF2B5EF4-FFF2-40B4-BE49-F238E27FC236}">
                <a16:creationId xmlns:a16="http://schemas.microsoft.com/office/drawing/2014/main" id="{656DD50F-67E3-49A0-BC27-B76023C50248}"/>
              </a:ext>
            </a:extLst>
          </p:cNvPr>
          <p:cNvSpPr txBox="1">
            <a:spLocks noChangeArrowheads="1"/>
          </p:cNvSpPr>
          <p:nvPr/>
        </p:nvSpPr>
        <p:spPr bwMode="auto">
          <a:xfrm>
            <a:off x="1820784" y="3198167"/>
            <a:ext cx="9850953" cy="461665"/>
          </a:xfrm>
          <a:prstGeom prst="rect">
            <a:avLst/>
          </a:prstGeom>
          <a:noFill/>
          <a:ln>
            <a:noFill/>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err="1">
                <a:ln>
                  <a:noFill/>
                </a:ln>
                <a:solidFill>
                  <a:srgbClr val="FF0000"/>
                </a:solidFill>
                <a:effectLst/>
                <a:uLnTx/>
                <a:uFillTx/>
              </a:rPr>
              <a:t>Hành</a:t>
            </a:r>
            <a:r>
              <a:rPr kumimoji="0" lang="en-US" altLang="en-US" sz="2400" b="1" i="0" u="none" strike="noStrike" kern="0" cap="none" spc="0" normalizeH="0" baseline="0" noProof="0" dirty="0">
                <a:ln>
                  <a:noFill/>
                </a:ln>
                <a:solidFill>
                  <a:srgbClr val="FF0000"/>
                </a:solidFill>
                <a:effectLst/>
                <a:uLnTx/>
                <a:uFillTx/>
              </a:rPr>
              <a:t> </a:t>
            </a:r>
            <a:r>
              <a:rPr kumimoji="0" lang="en-US" altLang="en-US" sz="2400" b="1" i="0" u="none" strike="noStrike" kern="0" cap="none" spc="0" normalizeH="0" baseline="0" noProof="0" dirty="0" err="1">
                <a:ln>
                  <a:noFill/>
                </a:ln>
                <a:solidFill>
                  <a:srgbClr val="FF0000"/>
                </a:solidFill>
                <a:effectLst/>
                <a:uLnTx/>
                <a:uFillTx/>
              </a:rPr>
              <a:t>trình</a:t>
            </a:r>
            <a:r>
              <a:rPr kumimoji="0" lang="en-US" altLang="en-US" sz="2400" b="1" i="0" u="none" strike="noStrike" kern="0" cap="none" spc="0" normalizeH="0" baseline="0" noProof="0" dirty="0">
                <a:ln>
                  <a:noFill/>
                </a:ln>
                <a:solidFill>
                  <a:srgbClr val="FF0000"/>
                </a:solidFill>
                <a:effectLst/>
                <a:uLnTx/>
                <a:uFillTx/>
              </a:rPr>
              <a:t> </a:t>
            </a:r>
            <a:r>
              <a:rPr kumimoji="0" lang="en-US" altLang="en-US" sz="2400" b="1" i="0" u="none" strike="noStrike" kern="0" cap="none" spc="0" normalizeH="0" baseline="0" noProof="0" dirty="0" err="1">
                <a:ln>
                  <a:noFill/>
                </a:ln>
                <a:effectLst/>
                <a:uLnTx/>
                <a:uFillTx/>
              </a:rPr>
              <a:t>là</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chuyến</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đi</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xa</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và</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lâu,nhiều</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gian</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khổ</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vất</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vả</a:t>
            </a:r>
            <a:r>
              <a:rPr kumimoji="0" lang="en-US" altLang="en-US" sz="2400" b="1" i="0" u="none" strike="noStrike" kern="0" cap="none" spc="0" normalizeH="0" baseline="0" noProof="0" dirty="0">
                <a:ln>
                  <a:noFill/>
                </a:ln>
                <a:effectLst/>
                <a:uLnTx/>
                <a:uFillTx/>
              </a:rPr>
              <a:t>.</a:t>
            </a:r>
          </a:p>
        </p:txBody>
      </p:sp>
      <p:sp>
        <p:nvSpPr>
          <p:cNvPr id="3" name="Text Box 113">
            <a:extLst>
              <a:ext uri="{FF2B5EF4-FFF2-40B4-BE49-F238E27FC236}">
                <a16:creationId xmlns:a16="http://schemas.microsoft.com/office/drawing/2014/main" id="{D185EDB2-65AF-4CC9-92ED-B1C9588F095D}"/>
              </a:ext>
            </a:extLst>
          </p:cNvPr>
          <p:cNvSpPr txBox="1">
            <a:spLocks noChangeArrowheads="1"/>
          </p:cNvSpPr>
          <p:nvPr/>
        </p:nvSpPr>
        <p:spPr bwMode="auto">
          <a:xfrm>
            <a:off x="1820784" y="3819439"/>
            <a:ext cx="8522355" cy="461665"/>
          </a:xfrm>
          <a:prstGeom prst="rect">
            <a:avLst/>
          </a:prstGeom>
          <a:noFill/>
          <a:ln>
            <a:noFill/>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err="1">
                <a:ln>
                  <a:noFill/>
                </a:ln>
                <a:solidFill>
                  <a:srgbClr val="FF0000"/>
                </a:solidFill>
                <a:effectLst/>
                <a:uLnTx/>
                <a:uFillTx/>
              </a:rPr>
              <a:t>Thăm</a:t>
            </a:r>
            <a:r>
              <a:rPr kumimoji="0" lang="en-US" altLang="en-US" sz="2400" b="1" i="0" u="none" strike="noStrike" kern="0" cap="none" spc="0" normalizeH="0" baseline="0" noProof="0" dirty="0">
                <a:ln>
                  <a:noFill/>
                </a:ln>
                <a:solidFill>
                  <a:srgbClr val="FF0000"/>
                </a:solidFill>
                <a:effectLst/>
                <a:uLnTx/>
                <a:uFillTx/>
              </a:rPr>
              <a:t> </a:t>
            </a:r>
            <a:r>
              <a:rPr kumimoji="0" lang="en-US" altLang="en-US" sz="2400" b="1" i="0" u="none" strike="noStrike" kern="0" cap="none" spc="0" normalizeH="0" baseline="0" noProof="0" dirty="0" err="1">
                <a:ln>
                  <a:noFill/>
                </a:ln>
                <a:solidFill>
                  <a:srgbClr val="FF0000"/>
                </a:solidFill>
                <a:effectLst/>
                <a:uLnTx/>
                <a:uFillTx/>
              </a:rPr>
              <a:t>thẳm</a:t>
            </a:r>
            <a:r>
              <a:rPr kumimoji="0" lang="en-US" altLang="en-US" sz="2400" b="1" i="0" u="none" strike="noStrike" kern="0" cap="none" spc="0" normalizeH="0" baseline="0" noProof="0" dirty="0">
                <a:ln>
                  <a:noFill/>
                </a:ln>
                <a:solidFill>
                  <a:srgbClr val="FF0000"/>
                </a:solidFill>
                <a:effectLst/>
                <a:uLnTx/>
                <a:uFillTx/>
              </a:rPr>
              <a:t> </a:t>
            </a:r>
            <a:r>
              <a:rPr kumimoji="0" lang="en-US" altLang="en-US" sz="2400" b="1" i="0" u="none" strike="noStrike" kern="0" cap="none" spc="0" normalizeH="0" baseline="0" noProof="0" dirty="0">
                <a:ln>
                  <a:noFill/>
                </a:ln>
                <a:effectLst/>
                <a:uLnTx/>
                <a:uFillTx/>
              </a:rPr>
              <a:t>:</a:t>
            </a:r>
            <a:r>
              <a:rPr kumimoji="0" lang="en-US" altLang="en-US" sz="2400" b="1" i="0" u="none" strike="noStrike" kern="0" cap="none" spc="0" normalizeH="0" baseline="0" noProof="0" dirty="0" err="1">
                <a:ln>
                  <a:noFill/>
                </a:ln>
                <a:effectLst/>
                <a:uLnTx/>
                <a:uFillTx/>
              </a:rPr>
              <a:t>là</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nơi</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sâu,ít</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người</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đến</a:t>
            </a:r>
            <a:r>
              <a:rPr kumimoji="0" lang="en-US" altLang="en-US" sz="2400" b="1" i="0" u="none" strike="noStrike" kern="0" cap="none" spc="0" normalizeH="0" baseline="0" noProof="0" dirty="0">
                <a:ln>
                  <a:noFill/>
                </a:ln>
                <a:effectLst/>
                <a:uLnTx/>
                <a:uFillTx/>
              </a:rPr>
              <a:t> </a:t>
            </a:r>
            <a:r>
              <a:rPr kumimoji="0" lang="en-US" altLang="en-US" sz="2400" b="1" i="0" u="none" strike="noStrike" kern="0" cap="none" spc="0" normalizeH="0" baseline="0" noProof="0" dirty="0" err="1">
                <a:ln>
                  <a:noFill/>
                </a:ln>
                <a:effectLst/>
                <a:uLnTx/>
                <a:uFillTx/>
              </a:rPr>
              <a:t>được</a:t>
            </a:r>
            <a:r>
              <a:rPr kumimoji="0" lang="en-US" altLang="en-US" sz="2400" b="1" i="0" u="none" strike="noStrike" kern="0" cap="none" spc="0" normalizeH="0" baseline="0" noProof="0" dirty="0">
                <a:ln>
                  <a:noFill/>
                </a:ln>
                <a:effectLst/>
                <a:uLnTx/>
                <a:uFillTx/>
              </a:rPr>
              <a:t> .</a:t>
            </a:r>
          </a:p>
        </p:txBody>
      </p:sp>
      <p:sp>
        <p:nvSpPr>
          <p:cNvPr id="11" name="Hộp Văn bản 10">
            <a:extLst>
              <a:ext uri="{FF2B5EF4-FFF2-40B4-BE49-F238E27FC236}">
                <a16:creationId xmlns:a16="http://schemas.microsoft.com/office/drawing/2014/main" id="{F4EFA5BD-6BB5-4F97-95E0-3514D0216B3A}"/>
              </a:ext>
            </a:extLst>
          </p:cNvPr>
          <p:cNvSpPr txBox="1"/>
          <p:nvPr/>
        </p:nvSpPr>
        <p:spPr>
          <a:xfrm>
            <a:off x="1798157" y="2207563"/>
            <a:ext cx="10140101" cy="83099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vi-VN" altLang="en-US" sz="2400" b="1" i="0" u="none" strike="noStrike" kern="0" cap="none" spc="0" normalizeH="0" baseline="0" noProof="0" dirty="0" err="1">
                <a:ln>
                  <a:noFill/>
                </a:ln>
                <a:solidFill>
                  <a:srgbClr val="FF0000"/>
                </a:solidFill>
                <a:effectLst/>
                <a:uLnTx/>
                <a:uFillTx/>
              </a:rPr>
              <a:t>Nối</a:t>
            </a:r>
            <a:r>
              <a:rPr kumimoji="0" lang="vi-VN" altLang="en-US" sz="2400" b="1" i="0" u="none" strike="noStrike" kern="0" cap="none" spc="0" normalizeH="0" baseline="0" noProof="0" dirty="0">
                <a:ln>
                  <a:noFill/>
                </a:ln>
                <a:solidFill>
                  <a:srgbClr val="FF0000"/>
                </a:solidFill>
                <a:effectLst/>
                <a:uLnTx/>
                <a:uFillTx/>
              </a:rPr>
              <a:t> </a:t>
            </a:r>
            <a:r>
              <a:rPr kumimoji="0" lang="vi-VN" altLang="en-US" sz="2400" b="1" i="0" u="none" strike="noStrike" kern="0" cap="none" spc="0" normalizeH="0" baseline="0" noProof="0" dirty="0" err="1">
                <a:ln>
                  <a:noFill/>
                </a:ln>
                <a:solidFill>
                  <a:srgbClr val="FF0000"/>
                </a:solidFill>
                <a:effectLst/>
                <a:uLnTx/>
                <a:uFillTx/>
              </a:rPr>
              <a:t>liền</a:t>
            </a:r>
            <a:r>
              <a:rPr kumimoji="0" lang="vi-VN" altLang="en-US" sz="2400" b="1" i="0" u="none" strike="noStrike" kern="0" cap="none" spc="0" normalizeH="0" baseline="0" noProof="0" dirty="0">
                <a:ln>
                  <a:noFill/>
                </a:ln>
                <a:solidFill>
                  <a:srgbClr val="FF0000"/>
                </a:solidFill>
                <a:effectLst/>
                <a:uLnTx/>
                <a:uFillTx/>
              </a:rPr>
              <a:t> </a:t>
            </a:r>
            <a:r>
              <a:rPr kumimoji="0" lang="vi-VN" altLang="en-US" sz="2400" b="1" i="0" u="none" strike="noStrike" kern="0" cap="none" spc="0" normalizeH="0" baseline="0" noProof="0" dirty="0" err="1">
                <a:ln>
                  <a:noFill/>
                </a:ln>
                <a:solidFill>
                  <a:srgbClr val="FF0000"/>
                </a:solidFill>
                <a:effectLst/>
                <a:uLnTx/>
                <a:uFillTx/>
              </a:rPr>
              <a:t>mùa</a:t>
            </a:r>
            <a:r>
              <a:rPr kumimoji="0" lang="vi-VN" altLang="en-US" sz="2400" b="1" i="0" u="none" strike="noStrike" kern="0" cap="none" spc="0" normalizeH="0" baseline="0" noProof="0" dirty="0">
                <a:ln>
                  <a:noFill/>
                </a:ln>
                <a:solidFill>
                  <a:srgbClr val="FF0000"/>
                </a:solidFill>
                <a:effectLst/>
                <a:uLnTx/>
                <a:uFillTx/>
              </a:rPr>
              <a:t>  hoa </a:t>
            </a:r>
            <a:r>
              <a:rPr kumimoji="0" lang="vi-VN" altLang="en-US" sz="2400" b="1" i="0" u="none" strike="noStrike" kern="0" cap="none" spc="0" normalizeH="0" baseline="0" noProof="0" dirty="0">
                <a:ln>
                  <a:noFill/>
                </a:ln>
                <a:solidFill>
                  <a:srgbClr val="000000"/>
                </a:solidFill>
                <a:effectLst/>
                <a:uLnTx/>
                <a:uFillTx/>
              </a:rPr>
              <a:t>:</a:t>
            </a:r>
            <a:r>
              <a:rPr kumimoji="0" lang="en-US" altLang="en-US" sz="2400" b="1" i="0" u="none" strike="noStrike" kern="0" cap="none" spc="0" normalizeH="0" baseline="0" noProof="0" dirty="0" err="1">
                <a:ln>
                  <a:noFill/>
                </a:ln>
                <a:solidFill>
                  <a:srgbClr val="000000"/>
                </a:solidFill>
                <a:effectLst/>
                <a:uLnTx/>
                <a:uFillTx/>
              </a:rPr>
              <a:t>Bầy</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ong</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lấy</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mật</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từ</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mùa</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hoa</a:t>
            </a:r>
            <a:r>
              <a:rPr kumimoji="0" lang="en-US" altLang="en-US" sz="2400" b="1" i="0" u="none" strike="noStrike" kern="0" cap="none" spc="0" normalizeH="0" baseline="0" noProof="0" dirty="0">
                <a:ln>
                  <a:noFill/>
                </a:ln>
                <a:solidFill>
                  <a:srgbClr val="000000"/>
                </a:solidFill>
                <a:effectLst/>
                <a:uLnTx/>
                <a:uFillTx/>
              </a:rPr>
              <a:t> ở </a:t>
            </a:r>
            <a:r>
              <a:rPr kumimoji="0" lang="en-US" altLang="en-US" sz="2400" b="1" i="0" u="none" strike="noStrike" kern="0" cap="none" spc="0" normalizeH="0" baseline="0" noProof="0" dirty="0" err="1">
                <a:ln>
                  <a:noFill/>
                </a:ln>
                <a:solidFill>
                  <a:srgbClr val="000000"/>
                </a:solidFill>
                <a:effectLst/>
                <a:uLnTx/>
                <a:uFillTx/>
              </a:rPr>
              <a:t>nơi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này</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đến</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mùa</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hoa</a:t>
            </a:r>
            <a:r>
              <a:rPr kumimoji="0" lang="en-US" altLang="en-US" sz="2400" b="1" i="0" u="none" strike="noStrike" kern="0" cap="none" spc="0" normalizeH="0" baseline="0" noProof="0" dirty="0">
                <a:ln>
                  <a:noFill/>
                </a:ln>
                <a:solidFill>
                  <a:srgbClr val="000000"/>
                </a:solidFill>
                <a:effectLst/>
                <a:uLnTx/>
                <a:uFillTx/>
              </a:rPr>
              <a:t> ở </a:t>
            </a:r>
            <a:r>
              <a:rPr kumimoji="0" lang="en-US" altLang="en-US" sz="2400" b="1" i="0" u="none" strike="noStrike" kern="0" cap="none" spc="0" normalizeH="0" baseline="0" noProof="0" dirty="0" err="1">
                <a:ln>
                  <a:noFill/>
                </a:ln>
                <a:solidFill>
                  <a:srgbClr val="000000"/>
                </a:solidFill>
                <a:effectLst/>
                <a:uLnTx/>
                <a:uFillTx/>
              </a:rPr>
              <a:t>nơi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khác</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làm</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cho</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các</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mùa</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hoa</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như</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nối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liền</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lại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với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nhau</a:t>
            </a:r>
            <a:r>
              <a:rPr kumimoji="0" lang="en-US" altLang="en-US" sz="2400" b="1" i="0" u="none" strike="noStrike" kern="0" cap="none" spc="0" normalizeH="0" baseline="0" noProof="0" dirty="0">
                <a:ln>
                  <a:noFill/>
                </a:ln>
                <a:solidFill>
                  <a:srgbClr val="000000"/>
                </a:solidFill>
                <a:effectLst/>
                <a:uLnTx/>
                <a:uFillTx/>
              </a:rPr>
              <a:t> .</a:t>
            </a:r>
          </a:p>
        </p:txBody>
      </p:sp>
      <p:sp>
        <p:nvSpPr>
          <p:cNvPr id="13" name="Hộp Văn bản 12">
            <a:extLst>
              <a:ext uri="{FF2B5EF4-FFF2-40B4-BE49-F238E27FC236}">
                <a16:creationId xmlns:a16="http://schemas.microsoft.com/office/drawing/2014/main" id="{0828DFE1-9653-4DBA-B61C-BCAA5E969D71}"/>
              </a:ext>
            </a:extLst>
          </p:cNvPr>
          <p:cNvSpPr txBox="1"/>
          <p:nvPr/>
        </p:nvSpPr>
        <p:spPr>
          <a:xfrm>
            <a:off x="1798157" y="1216959"/>
            <a:ext cx="9459143" cy="83099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rPr>
              <a:t>Rong </a:t>
            </a:r>
            <a:r>
              <a:rPr kumimoji="0" lang="en-US" altLang="en-US" sz="2400" b="1" i="0" u="none" strike="noStrike" kern="0" cap="none" spc="0" normalizeH="0" baseline="0" noProof="0" dirty="0" err="1">
                <a:ln>
                  <a:noFill/>
                </a:ln>
                <a:solidFill>
                  <a:srgbClr val="FF0000"/>
                </a:solidFill>
                <a:effectLst/>
                <a:uLnTx/>
                <a:uFillTx/>
              </a:rPr>
              <a:t>ruổi</a:t>
            </a:r>
            <a:r>
              <a:rPr kumimoji="0" lang="en-US" altLang="en-US" sz="2400" b="1" i="0" u="none" strike="noStrike" kern="0" cap="none" spc="0" normalizeH="0" baseline="0" noProof="0" dirty="0">
                <a:ln>
                  <a:noFill/>
                </a:ln>
                <a:solidFill>
                  <a:srgbClr val="FF0000"/>
                </a:solidFill>
                <a:effectLst/>
                <a:uLnTx/>
                <a:uFillTx/>
              </a:rPr>
              <a:t> </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đi</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liên</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tục</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trên</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chặng</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đường</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dài,nhằm</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mục</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đíc</a:t>
            </a:r>
            <a:r>
              <a:rPr lang="vi-VN" altLang="en-US" sz="2400" b="1" kern="0" dirty="0">
                <a:solidFill>
                  <a:srgbClr val="000000"/>
                </a:solidFill>
              </a:rPr>
              <a:t>h</a:t>
            </a:r>
            <a:r>
              <a:rPr kumimoji="0" lang="vi-VN" altLang="en-US" sz="2400" b="1" i="0" u="none" strike="noStrike" kern="0" cap="none" spc="0" normalizeH="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nhất</a:t>
            </a:r>
            <a:r>
              <a:rPr kumimoji="0" lang="en-US" altLang="en-US" sz="2400" b="1" i="0" u="none" strike="noStrike" kern="0" cap="none" spc="0" normalizeH="0" baseline="0" noProof="0" dirty="0">
                <a:ln>
                  <a:noFill/>
                </a:ln>
                <a:solidFill>
                  <a:srgbClr val="000000"/>
                </a:solidFill>
                <a:effectLst/>
                <a:uLnTx/>
                <a:uFillTx/>
              </a:rPr>
              <a:t> </a:t>
            </a:r>
            <a:r>
              <a:rPr kumimoji="0" lang="en-US" altLang="en-US" sz="2400" b="1" i="0" u="none" strike="noStrike" kern="0" cap="none" spc="0" normalizeH="0" baseline="0" noProof="0" dirty="0" err="1">
                <a:ln>
                  <a:noFill/>
                </a:ln>
                <a:solidFill>
                  <a:srgbClr val="000000"/>
                </a:solidFill>
                <a:effectLst/>
                <a:uLnTx/>
                <a:uFillTx/>
              </a:rPr>
              <a:t>định</a:t>
            </a:r>
            <a:r>
              <a:rPr kumimoji="0" lang="en-US" altLang="en-US" sz="2400" b="1" i="0" u="none" strike="noStrike" kern="0" cap="none" spc="0" normalizeH="0" baseline="0" noProof="0" dirty="0">
                <a:ln>
                  <a:noFill/>
                </a:ln>
                <a:solidFill>
                  <a:srgbClr val="000000"/>
                </a:solidFill>
                <a:effectLst/>
                <a:uLnTx/>
                <a:uFillTx/>
              </a:rPr>
              <a:t> </a:t>
            </a:r>
          </a:p>
        </p:txBody>
      </p:sp>
      <p:sp>
        <p:nvSpPr>
          <p:cNvPr id="16" name="Hộp Văn bản 15">
            <a:extLst>
              <a:ext uri="{FF2B5EF4-FFF2-40B4-BE49-F238E27FC236}">
                <a16:creationId xmlns:a16="http://schemas.microsoft.com/office/drawing/2014/main" id="{C68D0FEF-C8D5-4F64-AF50-34312C54ACBB}"/>
              </a:ext>
            </a:extLst>
          </p:cNvPr>
          <p:cNvSpPr txBox="1"/>
          <p:nvPr/>
        </p:nvSpPr>
        <p:spPr>
          <a:xfrm>
            <a:off x="4546833" y="402671"/>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GIẢI NGHĨA TỪ</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212123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ppt_x</p:attrName>
                                        </p:attrNameLst>
                                      </p:cBhvr>
                                      <p:tavLst>
                                        <p:tav tm="0">
                                          <p:val>
                                            <p:strVal val="#ppt_x-.2"/>
                                          </p:val>
                                        </p:tav>
                                        <p:tav tm="100000">
                                          <p:val>
                                            <p:strVal val="#ppt_x"/>
                                          </p:val>
                                        </p:tav>
                                      </p:tavLst>
                                    </p:anim>
                                    <p:anim calcmode="lin" valueType="num">
                                      <p:cBhvr>
                                        <p:cTn id="2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ppt_x</p:attrName>
                                        </p:attrNameLst>
                                      </p:cBhvr>
                                      <p:tavLst>
                                        <p:tav tm="0">
                                          <p:val>
                                            <p:strVal val="#ppt_x-.2"/>
                                          </p:val>
                                        </p:tav>
                                        <p:tav tm="100000">
                                          <p:val>
                                            <p:strVal val="#ppt_x"/>
                                          </p:val>
                                        </p:tav>
                                      </p:tavLst>
                                    </p:anim>
                                    <p:anim calcmode="lin" valueType="num">
                                      <p:cBhvr>
                                        <p:cTn id="2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A8E3C42-29EB-408A-810F-D59E3BBCAC06}"/>
              </a:ext>
            </a:extLst>
          </p:cNvPr>
          <p:cNvPicPr>
            <a:picLocks noChangeAspect="1"/>
          </p:cNvPicPr>
          <p:nvPr/>
        </p:nvPicPr>
        <p:blipFill>
          <a:blip r:embed="rId2"/>
          <a:stretch>
            <a:fillRect/>
          </a:stretch>
        </p:blipFill>
        <p:spPr>
          <a:xfrm>
            <a:off x="7996335" y="158511"/>
            <a:ext cx="3952452" cy="5269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AutoShape 118">
            <a:extLst>
              <a:ext uri="{FF2B5EF4-FFF2-40B4-BE49-F238E27FC236}">
                <a16:creationId xmlns:a16="http://schemas.microsoft.com/office/drawing/2014/main" id="{E8112DBB-A34E-442A-9A49-F60C406D9955}"/>
              </a:ext>
            </a:extLst>
          </p:cNvPr>
          <p:cNvSpPr>
            <a:spLocks/>
          </p:cNvSpPr>
          <p:nvPr/>
        </p:nvSpPr>
        <p:spPr bwMode="auto">
          <a:xfrm>
            <a:off x="542491" y="1225463"/>
            <a:ext cx="7127272" cy="863600"/>
          </a:xfrm>
          <a:prstGeom prst="borderCallout1">
            <a:avLst>
              <a:gd name="adj1" fmla="val 13236"/>
              <a:gd name="adj2" fmla="val 101681"/>
              <a:gd name="adj3" fmla="val -245403"/>
              <a:gd name="adj4" fmla="val 102310"/>
            </a:avLst>
          </a:prstGeom>
          <a:noFill/>
          <a:ln w="9525">
            <a:noFill/>
            <a:miter lim="800000"/>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uLnTx/>
                <a:uFillTx/>
              </a:rPr>
              <a:t>Đẫm</a:t>
            </a:r>
            <a:r>
              <a:rPr kumimoji="0" lang="en-US" altLang="en-US" sz="3200" b="1" i="0" u="none" strike="noStrike" kern="0" cap="none" spc="0" normalizeH="0" baseline="0" noProof="0" dirty="0">
                <a:ln>
                  <a:noFill/>
                </a:ln>
                <a:solidFill>
                  <a:srgbClr val="000000"/>
                </a:solidFill>
                <a:effectLst/>
                <a:uLnTx/>
                <a:uFillTx/>
              </a:rPr>
              <a:t> : </a:t>
            </a:r>
            <a:r>
              <a:rPr kumimoji="0" lang="en-US" altLang="en-US" sz="3200" b="1" i="0" u="none" strike="noStrike" kern="0" cap="none" spc="0" normalizeH="0" baseline="0" noProof="0" dirty="0" err="1">
                <a:ln>
                  <a:noFill/>
                </a:ln>
                <a:solidFill>
                  <a:srgbClr val="000000"/>
                </a:solidFill>
                <a:effectLst/>
                <a:uLnTx/>
                <a:uFillTx/>
              </a:rPr>
              <a:t>ướt</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sũng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đẫm</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nắng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trờ</a:t>
            </a:r>
            <a:r>
              <a:rPr kumimoji="0" lang="vi-VN" altLang="en-US" sz="3200" b="1" i="0" u="none" strike="noStrike" kern="0" cap="none" spc="0" normalizeH="0" baseline="0" noProof="0" dirty="0">
                <a:ln>
                  <a:noFill/>
                </a:ln>
                <a:solidFill>
                  <a:srgbClr val="000000"/>
                </a:solidFill>
                <a:effectLst/>
                <a:uLnTx/>
                <a:uFillTx/>
              </a:rPr>
              <a:t>i</a:t>
            </a:r>
            <a:r>
              <a:rPr kumimoji="0" lang="en-US" altLang="en-US" sz="3200" b="1" i="0" u="none" strike="noStrike" kern="0" cap="none" spc="0" normalizeH="0" baseline="0" noProof="0" dirty="0">
                <a:ln>
                  <a:noFill/>
                </a:ln>
                <a:solidFill>
                  <a:srgbClr val="000000"/>
                </a:solidFill>
                <a:effectLst/>
                <a:uLnTx/>
                <a:uFillTx/>
              </a:rPr>
              <a:t>:ý </a:t>
            </a:r>
            <a:r>
              <a:rPr kumimoji="0" lang="en-US" altLang="en-US" sz="3200" b="1" i="0" u="none" strike="noStrike" kern="0" cap="none" spc="0" normalizeH="0" baseline="0" noProof="0" dirty="0" err="1">
                <a:ln>
                  <a:noFill/>
                </a:ln>
                <a:solidFill>
                  <a:srgbClr val="000000"/>
                </a:solidFill>
                <a:effectLst/>
                <a:uLnTx/>
                <a:uFillTx/>
              </a:rPr>
              <a:t>nói</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đôi</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cánh</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ong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tắm</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trong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ánh</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nắng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như</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th</a:t>
            </a:r>
            <a:r>
              <a:rPr lang="vi-VN" altLang="en-US" sz="3200" b="1" kern="0" noProof="0" dirty="0">
                <a:solidFill>
                  <a:srgbClr val="000000"/>
                </a:solidFill>
              </a:rPr>
              <a:t>ấ</a:t>
            </a:r>
            <a:r>
              <a:rPr kumimoji="0" lang="en-US" altLang="en-US" sz="3200" b="1" i="0" u="none" strike="noStrike" kern="0" cap="none" spc="0" normalizeH="0" baseline="0" noProof="0" dirty="0">
                <a:ln>
                  <a:noFill/>
                </a:ln>
                <a:solidFill>
                  <a:srgbClr val="000000"/>
                </a:solidFill>
                <a:effectLst/>
                <a:uLnTx/>
                <a:uFillTx/>
              </a:rPr>
              <a:t>m </a:t>
            </a:r>
            <a:r>
              <a:rPr kumimoji="0" lang="en-US" altLang="en-US" sz="3200" b="1" i="0" u="none" strike="noStrike" kern="0" cap="none" spc="0" normalizeH="0" baseline="0" noProof="0" dirty="0" err="1">
                <a:ln>
                  <a:noFill/>
                </a:ln>
                <a:solidFill>
                  <a:srgbClr val="000000"/>
                </a:solidFill>
                <a:effectLst/>
                <a:uLnTx/>
                <a:uFillTx/>
              </a:rPr>
              <a:t>đẫm</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nắng</a:t>
            </a:r>
            <a:r>
              <a:rPr kumimoji="0" lang="en-US" altLang="en-US" sz="3200" b="1" i="0" u="none" strike="noStrike" kern="0" cap="none" spc="0" normalizeH="0" baseline="0" noProof="0" dirty="0">
                <a:ln>
                  <a:noFill/>
                </a:ln>
                <a:solidFill>
                  <a:srgbClr val="000000"/>
                </a:solidFill>
                <a:effectLst/>
                <a:uLnTx/>
                <a:uFillTx/>
              </a:rPr>
              <a:t> </a:t>
            </a:r>
            <a:r>
              <a:rPr kumimoji="0" lang="en-US" altLang="en-US" sz="3200" b="1" i="0" u="none" strike="noStrike" kern="0" cap="none" spc="0" normalizeH="0" baseline="0" noProof="0" dirty="0" err="1">
                <a:ln>
                  <a:noFill/>
                </a:ln>
                <a:solidFill>
                  <a:srgbClr val="000000"/>
                </a:solidFill>
                <a:effectLst/>
                <a:uLnTx/>
                <a:uFillTx/>
              </a:rPr>
              <a:t>trời</a:t>
            </a:r>
            <a:r>
              <a:rPr kumimoji="0" lang="en-US" altLang="en-US" sz="3200" b="1" i="0" u="none" strike="noStrike" kern="0" cap="none" spc="0" normalizeH="0" baseline="0" noProof="0" dirty="0">
                <a:ln>
                  <a:noFill/>
                </a:ln>
                <a:solidFill>
                  <a:srgbClr val="000000"/>
                </a:solidFill>
                <a:effectLst/>
                <a:uLnTx/>
                <a:uFillTx/>
              </a:rPr>
              <a:t> </a:t>
            </a:r>
            <a:r>
              <a:rPr kumimoji="0" lang="vi-VN" altLang="en-US" sz="3200" b="1" i="0" u="none" strike="noStrike" kern="0" cap="none" spc="0" normalizeH="0" baseline="0" noProof="0" dirty="0">
                <a:ln>
                  <a:noFill/>
                </a:ln>
                <a:solidFill>
                  <a:srgbClr val="000000"/>
                </a:solidFill>
                <a:effectLst/>
                <a:uLnTx/>
                <a:uFillTx/>
              </a:rPr>
              <a:t>)</a:t>
            </a:r>
            <a:endParaRPr kumimoji="0" lang="en-US" altLang="en-US" sz="3200" b="1" i="0" u="none" strike="noStrike" kern="0" cap="none" spc="0" normalizeH="0" baseline="0" noProof="0" dirty="0">
              <a:ln>
                <a:noFill/>
              </a:ln>
              <a:solidFill>
                <a:srgbClr val="000000"/>
              </a:solidFill>
              <a:effectLst/>
              <a:uLnTx/>
              <a:uFillTx/>
            </a:endParaRPr>
          </a:p>
        </p:txBody>
      </p:sp>
      <p:sp>
        <p:nvSpPr>
          <p:cNvPr id="4" name="Hộp Văn bản 3">
            <a:extLst>
              <a:ext uri="{FF2B5EF4-FFF2-40B4-BE49-F238E27FC236}">
                <a16:creationId xmlns:a16="http://schemas.microsoft.com/office/drawing/2014/main" id="{A2F76FF4-A72C-479F-B73C-424C124F89FB}"/>
              </a:ext>
            </a:extLst>
          </p:cNvPr>
          <p:cNvSpPr txBox="1"/>
          <p:nvPr/>
        </p:nvSpPr>
        <p:spPr>
          <a:xfrm>
            <a:off x="2323751" y="285225"/>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GIẢI NGHĨA TỪ</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10731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grpId="0"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D17329F-3F73-46BB-A612-5F13483EFB19}"/>
              </a:ext>
            </a:extLst>
          </p:cNvPr>
          <p:cNvPicPr>
            <a:picLocks noChangeAspect="1"/>
          </p:cNvPicPr>
          <p:nvPr/>
        </p:nvPicPr>
        <p:blipFill>
          <a:blip r:embed="rId2"/>
          <a:stretch>
            <a:fillRect/>
          </a:stretch>
        </p:blipFill>
        <p:spPr>
          <a:xfrm>
            <a:off x="5963039" y="756654"/>
            <a:ext cx="5715000" cy="3571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Hộp Văn bản 2">
            <a:extLst>
              <a:ext uri="{FF2B5EF4-FFF2-40B4-BE49-F238E27FC236}">
                <a16:creationId xmlns:a16="http://schemas.microsoft.com/office/drawing/2014/main" id="{FCD2B396-4E02-430E-B9BF-32D595B593F5}"/>
              </a:ext>
            </a:extLst>
          </p:cNvPr>
          <p:cNvSpPr txBox="1"/>
          <p:nvPr/>
        </p:nvSpPr>
        <p:spPr>
          <a:xfrm>
            <a:off x="248038" y="1757761"/>
            <a:ext cx="571500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uLnTx/>
                <a:uFillTx/>
                <a:latin typeface="Arial"/>
                <a:ea typeface="微软雅黑"/>
                <a:cs typeface="+mn-cs"/>
              </a:rPr>
              <a:t>Men : </a:t>
            </a:r>
            <a:r>
              <a:rPr kumimoji="0" lang="en-US" altLang="en-US" sz="3200" b="1" i="0" u="none" strike="noStrike" kern="0" cap="none" spc="0" normalizeH="0" baseline="0" noProof="0" dirty="0" err="1">
                <a:ln>
                  <a:noFill/>
                </a:ln>
                <a:effectLst/>
                <a:uLnTx/>
                <a:uFillTx/>
                <a:latin typeface="Arial"/>
                <a:ea typeface="微软雅黑"/>
                <a:cs typeface="+mn-cs"/>
              </a:rPr>
              <a:t>là</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chất</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được</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dùng</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trong</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quá</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trình</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làm</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bia,rượu,chất</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gây</a:t>
            </a:r>
            <a:r>
              <a:rPr kumimoji="0" lang="en-US" altLang="en-US" sz="3200" b="1" i="0" u="none" strike="noStrike" kern="0" cap="none" spc="0" normalizeH="0" baseline="0" noProof="0" dirty="0">
                <a:ln>
                  <a:noFill/>
                </a:ln>
                <a:effectLst/>
                <a:uLnTx/>
                <a:uFillTx/>
                <a:latin typeface="Arial"/>
                <a:ea typeface="微软雅黑"/>
                <a:cs typeface="+mn-cs"/>
              </a:rPr>
              <a:t> </a:t>
            </a:r>
            <a:r>
              <a:rPr kumimoji="0" lang="en-US" altLang="en-US" sz="3200" b="1" i="0" u="none" strike="noStrike" kern="0" cap="none" spc="0" normalizeH="0" baseline="0" noProof="0" dirty="0" err="1">
                <a:ln>
                  <a:noFill/>
                </a:ln>
                <a:effectLst/>
                <a:uLnTx/>
                <a:uFillTx/>
                <a:latin typeface="Arial"/>
                <a:ea typeface="微软雅黑"/>
                <a:cs typeface="+mn-cs"/>
              </a:rPr>
              <a:t>nghiện</a:t>
            </a:r>
            <a:r>
              <a:rPr kumimoji="0" lang="en-US" altLang="en-US" sz="3200" b="1" i="0" u="none" strike="noStrike" kern="0" cap="none" spc="0" normalizeH="0" baseline="0" noProof="0" dirty="0">
                <a:ln>
                  <a:noFill/>
                </a:ln>
                <a:effectLst/>
                <a:uLnTx/>
                <a:uFillTx/>
                <a:latin typeface="Arial"/>
                <a:ea typeface="微软雅黑"/>
                <a:cs typeface="+mn-cs"/>
              </a:rPr>
              <a:t>  </a:t>
            </a:r>
          </a:p>
        </p:txBody>
      </p:sp>
      <p:sp>
        <p:nvSpPr>
          <p:cNvPr id="4" name="Hộp Văn bản 3">
            <a:extLst>
              <a:ext uri="{FF2B5EF4-FFF2-40B4-BE49-F238E27FC236}">
                <a16:creationId xmlns:a16="http://schemas.microsoft.com/office/drawing/2014/main" id="{7C4F5356-5826-4A46-A11A-BEEE4266388E}"/>
              </a:ext>
            </a:extLst>
          </p:cNvPr>
          <p:cNvSpPr txBox="1"/>
          <p:nvPr/>
        </p:nvSpPr>
        <p:spPr>
          <a:xfrm>
            <a:off x="1828801" y="536895"/>
            <a:ext cx="4840448" cy="584775"/>
          </a:xfrm>
          <a:prstGeom prst="rect">
            <a:avLst/>
          </a:prstGeom>
          <a:noFill/>
        </p:spPr>
        <p:txBody>
          <a:bodyPr wrap="square" rtlCol="0">
            <a:spAutoFit/>
          </a:bodyPr>
          <a:lstStyle/>
          <a:p>
            <a:r>
              <a:rPr lang="vi-VN" sz="3200" b="1" dirty="0">
                <a:solidFill>
                  <a:schemeClr val="accent2"/>
                </a:solidFill>
                <a:effectLst>
                  <a:outerShdw blurRad="38100" dist="38100" dir="2700000" algn="tl">
                    <a:srgbClr val="000000">
                      <a:alpha val="43137"/>
                    </a:srgbClr>
                  </a:outerShdw>
                </a:effectLst>
                <a:latin typeface="iCiel Crocante" panose="02000000000000000000" pitchFamily="50" charset="-93"/>
              </a:rPr>
              <a:t>GIẢI NGHĨA TỪ</a:t>
            </a:r>
            <a:endParaRPr lang="en-US" sz="3200" b="1" dirty="0">
              <a:solidFill>
                <a:schemeClr val="accent2"/>
              </a:solidFill>
              <a:effectLst>
                <a:outerShdw blurRad="38100" dist="38100" dir="2700000" algn="tl">
                  <a:srgbClr val="000000">
                    <a:alpha val="43137"/>
                  </a:srgbClr>
                </a:outerShdw>
              </a:effectLst>
              <a:latin typeface="iCiel Crocante" panose="02000000000000000000" pitchFamily="50" charset="-93"/>
            </a:endParaRPr>
          </a:p>
        </p:txBody>
      </p:sp>
    </p:spTree>
    <p:extLst>
      <p:ext uri="{BB962C8B-B14F-4D97-AF65-F5344CB8AC3E}">
        <p14:creationId xmlns:p14="http://schemas.microsoft.com/office/powerpoint/2010/main" val="36176301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142B915C-F2AB-4A17-B4C7-F467C1B43EA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矢量图"/>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433</TotalTime>
  <Words>1256</Words>
  <Application>Microsoft Office PowerPoint</Application>
  <PresentationFormat>Màn hình rộng</PresentationFormat>
  <Paragraphs>167</Paragraphs>
  <Slides>30</Slides>
  <Notes>9</Notes>
  <HiddenSlides>0</HiddenSlides>
  <MMClips>5</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30</vt:i4>
      </vt:variant>
    </vt:vector>
  </HeadingPairs>
  <TitlesOfParts>
    <vt:vector size="39" baseType="lpstr">
      <vt:lpstr>Calibri</vt:lpstr>
      <vt:lpstr>等线</vt:lpstr>
      <vt:lpstr>Tahoma</vt:lpstr>
      <vt:lpstr>Franklin Gothic Book</vt:lpstr>
      <vt:lpstr>Times New Roman</vt:lpstr>
      <vt:lpstr>Arial</vt:lpstr>
      <vt:lpstr>iCiel Crocante</vt:lpstr>
      <vt:lpstr>UTM Androgyne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Ánh Phạm Hồng</cp:lastModifiedBy>
  <cp:revision>28</cp:revision>
  <dcterms:created xsi:type="dcterms:W3CDTF">2017-07-07T10:51:00Z</dcterms:created>
  <dcterms:modified xsi:type="dcterms:W3CDTF">2022-11-19T15:24:53Z</dcterms:modified>
  <cp:category>更多资源关注@好教师</cp:category>
</cp:coreProperties>
</file>