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9" r:id="rId5"/>
    <p:sldMasterId id="2147483721" r:id="rId6"/>
    <p:sldMasterId id="2147483733" r:id="rId7"/>
    <p:sldMasterId id="2147483745" r:id="rId8"/>
  </p:sldMasterIdLst>
  <p:notesMasterIdLst>
    <p:notesMasterId r:id="rId31"/>
  </p:notesMasterIdLst>
  <p:sldIdLst>
    <p:sldId id="256" r:id="rId9"/>
    <p:sldId id="286" r:id="rId10"/>
    <p:sldId id="282" r:id="rId11"/>
    <p:sldId id="259" r:id="rId12"/>
    <p:sldId id="284" r:id="rId13"/>
    <p:sldId id="276" r:id="rId14"/>
    <p:sldId id="277" r:id="rId15"/>
    <p:sldId id="262" r:id="rId16"/>
    <p:sldId id="263" r:id="rId17"/>
    <p:sldId id="289" r:id="rId18"/>
    <p:sldId id="264" r:id="rId19"/>
    <p:sldId id="265" r:id="rId20"/>
    <p:sldId id="290" r:id="rId21"/>
    <p:sldId id="266" r:id="rId22"/>
    <p:sldId id="291" r:id="rId23"/>
    <p:sldId id="267" r:id="rId24"/>
    <p:sldId id="292" r:id="rId25"/>
    <p:sldId id="293" r:id="rId26"/>
    <p:sldId id="279" r:id="rId27"/>
    <p:sldId id="280" r:id="rId28"/>
    <p:sldId id="281" r:id="rId29"/>
    <p:sldId id="26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50" autoAdjust="0"/>
  </p:normalViewPr>
  <p:slideViewPr>
    <p:cSldViewPr>
      <p:cViewPr varScale="1">
        <p:scale>
          <a:sx n="103" d="100"/>
          <a:sy n="103" d="100"/>
        </p:scale>
        <p:origin x="185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FA282-86CA-40F8-90C3-5B6A33A320FB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37BE9-75EF-486F-8B5C-1283FFBDF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98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ED4B-97CE-429B-9EBF-0D27CF9238F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00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79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99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36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21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1" name="Rectangle 30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Freeform 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Hexagon 1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Hexagon 16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fld id="{88894609-63D8-445B-A86F-DFCFBAB4C349}" type="datetimeFigureOut">
              <a:rPr lang="vi-VN"/>
              <a:pPr>
                <a:defRPr/>
              </a:pPr>
              <a:t>28/12/2023</a:t>
            </a:fld>
            <a:endParaRPr lang="vi-VN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vi-VN">
              <a:solidFill>
                <a:srgbClr val="94C600"/>
              </a:solidFill>
            </a:endParaRPr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241BA06-3F7B-43B7-B924-CB0B64E3A125}" type="slidenum">
              <a:rPr lang="vi-VN">
                <a:solidFill>
                  <a:srgbClr val="94C600"/>
                </a:solidFill>
              </a:rPr>
              <a:pPr/>
              <a:t>‹#›</a:t>
            </a:fld>
            <a:endParaRPr lang="vi-VN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30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AF73E-0348-48AC-B6A5-4D3273475DFF}" type="datetimeFigureOut">
              <a:rPr lang="vi-VN"/>
              <a:pPr>
                <a:defRPr/>
              </a:pPr>
              <a:t>28/12/2023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1F444-3474-4755-B14C-94540409143B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179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1E114-E3D8-4B6F-991A-F5102782981C}" type="datetimeFigureOut">
              <a:rPr lang="vi-VN"/>
              <a:pPr>
                <a:defRPr/>
              </a:pPr>
              <a:t>28/12/2023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551690-087C-4E9D-96AF-413A19F4B6AA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9494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A6A6B-F960-4028-B683-DE100277EFEE}" type="datetimeFigureOut">
              <a:rPr lang="vi-VN"/>
              <a:pPr>
                <a:defRPr/>
              </a:pPr>
              <a:t>28/12/2023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94C6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DD866986-6A83-47F3-BC48-1131C761FA45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6619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1DB24-4863-45B1-8D94-930B04E0D9F4}" type="datetimeFigureOut">
              <a:rPr lang="vi-VN"/>
              <a:pPr>
                <a:defRPr/>
              </a:pPr>
              <a:t>28/12/2023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94C6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8D92F-F3E8-4D37-8EB1-BFE0F4A15249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220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A7B44-E9A0-47E6-BD22-0FED354A85DC}" type="datetimeFigureOut">
              <a:rPr lang="vi-VN"/>
              <a:pPr>
                <a:defRPr/>
              </a:pPr>
              <a:t>28/12/2023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94C6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13A11-CB7A-4EF5-8BC0-53A41043DE1E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4092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ED04-10DF-41F6-969B-AFC481175ACF}" type="datetimeFigureOut">
              <a:rPr lang="vi-VN"/>
              <a:pPr>
                <a:defRPr/>
              </a:pPr>
              <a:t>28/12/2023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94C6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F4232-3675-42B2-85B9-177588B09424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8618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61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Hexagon 25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C0862-C2AE-4119-9206-0522A5670D52}" type="datetimeFigureOut">
              <a:rPr lang="vi-VN"/>
              <a:pPr>
                <a:defRPr/>
              </a:pPr>
              <a:t>28/12/2023</a:t>
            </a:fld>
            <a:endParaRPr lang="vi-VN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512EC7-C781-4E4A-BA3D-A2DA6EBF34F2}" type="slidenum">
              <a:rPr lang="vi-VN"/>
              <a:pPr/>
              <a:t>‹#›</a:t>
            </a:fld>
            <a:endParaRPr lang="vi-VN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60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10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61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Hexagon 25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2D162-15B2-4198-B119-C7FB208D7FB3}" type="datetimeFigureOut">
              <a:rPr lang="vi-VN"/>
              <a:pPr>
                <a:defRPr/>
              </a:pPr>
              <a:t>28/12/2023</a:t>
            </a:fld>
            <a:endParaRPr lang="vi-VN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94C600"/>
              </a:solidFill>
            </a:endParaRPr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11715-1978-4B60-B1ED-B8FB83D29AD3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0827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29F94-4FFF-40E7-848E-F3D3F30B81E7}" type="datetimeFigureOut">
              <a:rPr lang="vi-VN"/>
              <a:pPr>
                <a:defRPr/>
              </a:pPr>
              <a:t>28/12/2023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DDC63-EA06-49EB-8CAE-954438FECAA7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7618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5073D-B877-404A-836F-9F431CCAE379}" type="datetimeFigureOut">
              <a:rPr lang="vi-VN"/>
              <a:pPr>
                <a:defRPr/>
              </a:pPr>
              <a:t>28/12/2023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0B35A-E82F-4510-A1FA-21298BB21E60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353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61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50"/>
            <a:ext cx="6858000" cy="1655763"/>
          </a:xfrm>
        </p:spPr>
        <p:txBody>
          <a:bodyPr/>
          <a:lstStyle>
            <a:lvl1pPr marL="0" indent="0" algn="ctr">
              <a:buNone/>
              <a:defRPr sz="1846"/>
            </a:lvl1pPr>
            <a:lvl2pPr marL="351670" indent="0" algn="ctr">
              <a:buNone/>
              <a:defRPr sz="1538"/>
            </a:lvl2pPr>
            <a:lvl3pPr marL="703339" indent="0" algn="ctr">
              <a:buNone/>
              <a:defRPr sz="1461"/>
            </a:lvl3pPr>
            <a:lvl4pPr marL="1055009" indent="0" algn="ctr">
              <a:buNone/>
              <a:defRPr sz="1231"/>
            </a:lvl4pPr>
            <a:lvl5pPr marL="1406678" indent="0" algn="ctr">
              <a:buNone/>
              <a:defRPr sz="1231"/>
            </a:lvl5pPr>
            <a:lvl6pPr marL="1758347" indent="0" algn="ctr">
              <a:buNone/>
              <a:defRPr sz="1231"/>
            </a:lvl6pPr>
            <a:lvl7pPr marL="2110016" indent="0" algn="ctr">
              <a:buNone/>
              <a:defRPr sz="1231"/>
            </a:lvl7pPr>
            <a:lvl8pPr marL="2461686" indent="0" algn="ctr">
              <a:buNone/>
              <a:defRPr sz="1231"/>
            </a:lvl8pPr>
            <a:lvl9pPr marL="2813356" indent="0" algn="ctr">
              <a:buNone/>
              <a:defRPr sz="123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1934-283C-43E0-BBF9-E9D62656C0FF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85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393-DF02-4F42-A19D-D5167743BE5B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98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87"/>
            <a:ext cx="7886700" cy="2852737"/>
          </a:xfrm>
        </p:spPr>
        <p:txBody>
          <a:bodyPr anchor="b"/>
          <a:lstStyle>
            <a:lvl1pPr>
              <a:defRPr sz="461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512"/>
            <a:ext cx="7886700" cy="1500187"/>
          </a:xfrm>
        </p:spPr>
        <p:txBody>
          <a:bodyPr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351670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2pPr>
            <a:lvl3pPr marL="703339" indent="0">
              <a:buNone/>
              <a:defRPr sz="1461">
                <a:solidFill>
                  <a:schemeClr val="tx1">
                    <a:tint val="75000"/>
                  </a:schemeClr>
                </a:solidFill>
              </a:defRPr>
            </a:lvl3pPr>
            <a:lvl4pPr marL="1055009" indent="0">
              <a:buNone/>
              <a:defRPr sz="1231">
                <a:solidFill>
                  <a:schemeClr val="tx1">
                    <a:tint val="75000"/>
                  </a:schemeClr>
                </a:solidFill>
              </a:defRPr>
            </a:lvl4pPr>
            <a:lvl5pPr marL="1406678" indent="0">
              <a:buNone/>
              <a:defRPr sz="1231">
                <a:solidFill>
                  <a:schemeClr val="tx1">
                    <a:tint val="75000"/>
                  </a:schemeClr>
                </a:solidFill>
              </a:defRPr>
            </a:lvl5pPr>
            <a:lvl6pPr marL="1758347" indent="0">
              <a:buNone/>
              <a:defRPr sz="1231">
                <a:solidFill>
                  <a:schemeClr val="tx1">
                    <a:tint val="75000"/>
                  </a:schemeClr>
                </a:solidFill>
              </a:defRPr>
            </a:lvl6pPr>
            <a:lvl7pPr marL="2110016" indent="0">
              <a:buNone/>
              <a:defRPr sz="1231">
                <a:solidFill>
                  <a:schemeClr val="tx1">
                    <a:tint val="75000"/>
                  </a:schemeClr>
                </a:solidFill>
              </a:defRPr>
            </a:lvl7pPr>
            <a:lvl8pPr marL="2461686" indent="0">
              <a:buNone/>
              <a:defRPr sz="1231">
                <a:solidFill>
                  <a:schemeClr val="tx1">
                    <a:tint val="75000"/>
                  </a:schemeClr>
                </a:solidFill>
              </a:defRPr>
            </a:lvl8pPr>
            <a:lvl9pPr marL="2813356" indent="0">
              <a:buNone/>
              <a:defRPr sz="12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22C2-7A2B-4FAF-9749-534FC0A4B689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6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31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31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456F-1C13-4F3C-A546-4CECA7F991F0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11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9" y="1681163"/>
            <a:ext cx="3868340" cy="823912"/>
          </a:xfrm>
        </p:spPr>
        <p:txBody>
          <a:bodyPr anchor="b"/>
          <a:lstStyle>
            <a:lvl1pPr marL="0" indent="0">
              <a:buNone/>
              <a:defRPr sz="1846" b="1"/>
            </a:lvl1pPr>
            <a:lvl2pPr marL="351670" indent="0">
              <a:buNone/>
              <a:defRPr sz="1538" b="1"/>
            </a:lvl2pPr>
            <a:lvl3pPr marL="703339" indent="0">
              <a:buNone/>
              <a:defRPr sz="1461" b="1"/>
            </a:lvl3pPr>
            <a:lvl4pPr marL="1055009" indent="0">
              <a:buNone/>
              <a:defRPr sz="1231" b="1"/>
            </a:lvl4pPr>
            <a:lvl5pPr marL="1406678" indent="0">
              <a:buNone/>
              <a:defRPr sz="1231" b="1"/>
            </a:lvl5pPr>
            <a:lvl6pPr marL="1758347" indent="0">
              <a:buNone/>
              <a:defRPr sz="1231" b="1"/>
            </a:lvl6pPr>
            <a:lvl7pPr marL="2110016" indent="0">
              <a:buNone/>
              <a:defRPr sz="1231" b="1"/>
            </a:lvl7pPr>
            <a:lvl8pPr marL="2461686" indent="0">
              <a:buNone/>
              <a:defRPr sz="1231" b="1"/>
            </a:lvl8pPr>
            <a:lvl9pPr marL="2813356" indent="0">
              <a:buNone/>
              <a:defRPr sz="12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9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46" b="1"/>
            </a:lvl1pPr>
            <a:lvl2pPr marL="351670" indent="0">
              <a:buNone/>
              <a:defRPr sz="1538" b="1"/>
            </a:lvl2pPr>
            <a:lvl3pPr marL="703339" indent="0">
              <a:buNone/>
              <a:defRPr sz="1461" b="1"/>
            </a:lvl3pPr>
            <a:lvl4pPr marL="1055009" indent="0">
              <a:buNone/>
              <a:defRPr sz="1231" b="1"/>
            </a:lvl4pPr>
            <a:lvl5pPr marL="1406678" indent="0">
              <a:buNone/>
              <a:defRPr sz="1231" b="1"/>
            </a:lvl5pPr>
            <a:lvl6pPr marL="1758347" indent="0">
              <a:buNone/>
              <a:defRPr sz="1231" b="1"/>
            </a:lvl6pPr>
            <a:lvl7pPr marL="2110016" indent="0">
              <a:buNone/>
              <a:defRPr sz="1231" b="1"/>
            </a:lvl7pPr>
            <a:lvl8pPr marL="2461686" indent="0">
              <a:buNone/>
              <a:defRPr sz="1231" b="1"/>
            </a:lvl8pPr>
            <a:lvl9pPr marL="2813356" indent="0">
              <a:buNone/>
              <a:defRPr sz="12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1249-34B9-4DA2-8598-96E890E71814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62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A0FD3-1259-47A2-8775-080617BBAD4F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4118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7CC4-F617-4FC7-8A98-B32A62F0CDE6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10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76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</p:spPr>
        <p:txBody>
          <a:bodyPr anchor="b"/>
          <a:lstStyle>
            <a:lvl1pPr>
              <a:defRPr sz="246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00" y="987473"/>
            <a:ext cx="4629151" cy="4873625"/>
          </a:xfrm>
        </p:spPr>
        <p:txBody>
          <a:bodyPr/>
          <a:lstStyle>
            <a:lvl1pPr>
              <a:defRPr sz="2461"/>
            </a:lvl1pPr>
            <a:lvl2pPr>
              <a:defRPr sz="2154"/>
            </a:lvl2pPr>
            <a:lvl3pPr>
              <a:defRPr sz="1846"/>
            </a:lvl3pPr>
            <a:lvl4pPr>
              <a:defRPr sz="1538"/>
            </a:lvl4pPr>
            <a:lvl5pPr>
              <a:defRPr sz="1538"/>
            </a:lvl5pPr>
            <a:lvl6pPr>
              <a:defRPr sz="1538"/>
            </a:lvl6pPr>
            <a:lvl7pPr>
              <a:defRPr sz="1538"/>
            </a:lvl7pPr>
            <a:lvl8pPr>
              <a:defRPr sz="1538"/>
            </a:lvl8pPr>
            <a:lvl9pPr>
              <a:defRPr sz="15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2057401"/>
            <a:ext cx="2949177" cy="3811588"/>
          </a:xfrm>
        </p:spPr>
        <p:txBody>
          <a:bodyPr/>
          <a:lstStyle>
            <a:lvl1pPr marL="0" indent="0">
              <a:buNone/>
              <a:defRPr sz="1231"/>
            </a:lvl1pPr>
            <a:lvl2pPr marL="351670" indent="0">
              <a:buNone/>
              <a:defRPr sz="1154"/>
            </a:lvl2pPr>
            <a:lvl3pPr marL="703339" indent="0">
              <a:buNone/>
              <a:defRPr sz="923"/>
            </a:lvl3pPr>
            <a:lvl4pPr marL="1055009" indent="0">
              <a:buNone/>
              <a:defRPr sz="846"/>
            </a:lvl4pPr>
            <a:lvl5pPr marL="1406678" indent="0">
              <a:buNone/>
              <a:defRPr sz="846"/>
            </a:lvl5pPr>
            <a:lvl6pPr marL="1758347" indent="0">
              <a:buNone/>
              <a:defRPr sz="846"/>
            </a:lvl6pPr>
            <a:lvl7pPr marL="2110016" indent="0">
              <a:buNone/>
              <a:defRPr sz="846"/>
            </a:lvl7pPr>
            <a:lvl8pPr marL="2461686" indent="0">
              <a:buNone/>
              <a:defRPr sz="846"/>
            </a:lvl8pPr>
            <a:lvl9pPr marL="2813356" indent="0">
              <a:buNone/>
              <a:defRPr sz="8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05DD-4ED7-40A3-8A40-FC0B8500713C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27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</p:spPr>
        <p:txBody>
          <a:bodyPr anchor="b"/>
          <a:lstStyle>
            <a:lvl1pPr>
              <a:defRPr sz="246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400" y="987473"/>
            <a:ext cx="4629151" cy="4873625"/>
          </a:xfrm>
        </p:spPr>
        <p:txBody>
          <a:bodyPr/>
          <a:lstStyle>
            <a:lvl1pPr marL="0" indent="0">
              <a:buNone/>
              <a:defRPr sz="2461"/>
            </a:lvl1pPr>
            <a:lvl2pPr marL="351670" indent="0">
              <a:buNone/>
              <a:defRPr sz="2154"/>
            </a:lvl2pPr>
            <a:lvl3pPr marL="703339" indent="0">
              <a:buNone/>
              <a:defRPr sz="1846"/>
            </a:lvl3pPr>
            <a:lvl4pPr marL="1055009" indent="0">
              <a:buNone/>
              <a:defRPr sz="1538"/>
            </a:lvl4pPr>
            <a:lvl5pPr marL="1406678" indent="0">
              <a:buNone/>
              <a:defRPr sz="1538"/>
            </a:lvl5pPr>
            <a:lvl6pPr marL="1758347" indent="0">
              <a:buNone/>
              <a:defRPr sz="1538"/>
            </a:lvl6pPr>
            <a:lvl7pPr marL="2110016" indent="0">
              <a:buNone/>
              <a:defRPr sz="1538"/>
            </a:lvl7pPr>
            <a:lvl8pPr marL="2461686" indent="0">
              <a:buNone/>
              <a:defRPr sz="1538"/>
            </a:lvl8pPr>
            <a:lvl9pPr marL="2813356" indent="0">
              <a:buNone/>
              <a:defRPr sz="153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2057401"/>
            <a:ext cx="2949177" cy="3811588"/>
          </a:xfrm>
        </p:spPr>
        <p:txBody>
          <a:bodyPr/>
          <a:lstStyle>
            <a:lvl1pPr marL="0" indent="0">
              <a:buNone/>
              <a:defRPr sz="1231"/>
            </a:lvl1pPr>
            <a:lvl2pPr marL="351670" indent="0">
              <a:buNone/>
              <a:defRPr sz="1154"/>
            </a:lvl2pPr>
            <a:lvl3pPr marL="703339" indent="0">
              <a:buNone/>
              <a:defRPr sz="923"/>
            </a:lvl3pPr>
            <a:lvl4pPr marL="1055009" indent="0">
              <a:buNone/>
              <a:defRPr sz="846"/>
            </a:lvl4pPr>
            <a:lvl5pPr marL="1406678" indent="0">
              <a:buNone/>
              <a:defRPr sz="846"/>
            </a:lvl5pPr>
            <a:lvl6pPr marL="1758347" indent="0">
              <a:buNone/>
              <a:defRPr sz="846"/>
            </a:lvl6pPr>
            <a:lvl7pPr marL="2110016" indent="0">
              <a:buNone/>
              <a:defRPr sz="846"/>
            </a:lvl7pPr>
            <a:lvl8pPr marL="2461686" indent="0">
              <a:buNone/>
              <a:defRPr sz="846"/>
            </a:lvl8pPr>
            <a:lvl9pPr marL="2813356" indent="0">
              <a:buNone/>
              <a:defRPr sz="8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CA0C-30EF-4B45-8392-1513FFB22783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192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40F7-BD8B-46D7-9A21-BA7CF2589165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77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36514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7" y="36514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D2AB-147A-4F39-A200-48B1AFD40883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24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209425" y="669600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255425" y="2655767"/>
            <a:ext cx="4633200" cy="1546400"/>
          </a:xfrm>
          <a:prstGeom prst="rect">
            <a:avLst/>
          </a:prstGeom>
        </p:spPr>
        <p:txBody>
          <a:bodyPr spcFirstLastPara="1" wrap="square" lIns="128686" tIns="128686" rIns="128686" bIns="12868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67550" y="-1182333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8348875" y="3843167"/>
            <a:ext cx="9786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255425" y="722400"/>
            <a:ext cx="6576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752750" y="4620133"/>
            <a:ext cx="2284200" cy="30456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37775" y="4257600"/>
            <a:ext cx="657600" cy="87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376550" y="5623033"/>
            <a:ext cx="1207800" cy="16104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244625" y="33892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598775" y="-400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8244625" y="1070467"/>
            <a:ext cx="657600" cy="876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13975" y="927867"/>
            <a:ext cx="871500" cy="11620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22175" y="3911000"/>
            <a:ext cx="1177500" cy="15700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8150075" y="944400"/>
            <a:ext cx="846600" cy="1128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1055325" y="5206100"/>
            <a:ext cx="206100" cy="27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339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Sub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3058200" y="-393933"/>
            <a:ext cx="3027600" cy="40372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1773750" y="3228733"/>
            <a:ext cx="5596500" cy="154640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1773750" y="4599538"/>
            <a:ext cx="5596500" cy="10464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1414538" y="5317633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7630150" y="3292833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376550" y="1518933"/>
            <a:ext cx="978600" cy="1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7240275" y="6216933"/>
            <a:ext cx="657600" cy="876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231175" y="-762267"/>
            <a:ext cx="2284200" cy="3045600"/>
          </a:xfrm>
          <a:prstGeom prst="donut">
            <a:avLst>
              <a:gd name="adj" fmla="val 11909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7507625" y="1223300"/>
            <a:ext cx="657600" cy="87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8065925" y="-393933"/>
            <a:ext cx="1207800" cy="16104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1417200" y="27368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180500" y="5364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6046" y="4487395"/>
            <a:ext cx="456000" cy="608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7072325" y="5992967"/>
            <a:ext cx="993600" cy="13244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7370250" y="1040133"/>
            <a:ext cx="932400" cy="12432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180500" y="4400000"/>
            <a:ext cx="586800" cy="7824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7733375" y="623067"/>
            <a:ext cx="206100" cy="27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598175" y="-272933"/>
            <a:ext cx="1550100" cy="20668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36808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8334450" y="5519500"/>
            <a:ext cx="424800" cy="56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4"/>
          <p:cNvSpPr/>
          <p:nvPr/>
        </p:nvSpPr>
        <p:spPr>
          <a:xfrm>
            <a:off x="4308288" y="-1438200"/>
            <a:ext cx="2347200" cy="3129600"/>
          </a:xfrm>
          <a:prstGeom prst="donut">
            <a:avLst>
              <a:gd name="adj" fmla="val 1710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4047750" y="1073500"/>
            <a:ext cx="1048500" cy="13980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1880850" y="2560400"/>
            <a:ext cx="5382300" cy="2772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412509" algn="ctr" rtl="0">
              <a:spcBef>
                <a:spcPts val="650"/>
              </a:spcBef>
              <a:spcAft>
                <a:spcPts val="0"/>
              </a:spcAft>
              <a:buSzPts val="2400"/>
              <a:buChar char="◎"/>
              <a:defRPr/>
            </a:lvl1pPr>
            <a:lvl2pPr marL="990021" lvl="1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485031" lvl="2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980041" lvl="3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475052" lvl="4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970064" lvl="5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465073" lvl="6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960084" lvl="7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455094" lvl="8" indent="-412509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/>
          <p:nvPr/>
        </p:nvSpPr>
        <p:spPr>
          <a:xfrm>
            <a:off x="3593400" y="1041825"/>
            <a:ext cx="19572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989" tIns="98989" rIns="98989" bIns="98989" anchor="t" anchorCtr="0">
            <a:noAutofit/>
          </a:bodyPr>
          <a:lstStyle/>
          <a:p>
            <a:pPr algn="ctr" defTabSz="703140">
              <a:buClr>
                <a:srgbClr val="000000"/>
              </a:buClr>
              <a:buFont typeface="Arial"/>
              <a:buNone/>
            </a:pPr>
            <a:r>
              <a:rPr lang="en" sz="10384" kern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10384" kern="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229225" y="3984467"/>
            <a:ext cx="802800" cy="1070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-442225" y="5333200"/>
            <a:ext cx="1695900" cy="2261200"/>
          </a:xfrm>
          <a:prstGeom prst="donut">
            <a:avLst>
              <a:gd name="adj" fmla="val 1008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1334025" y="-308967"/>
            <a:ext cx="1666800" cy="2222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550525" y="947067"/>
            <a:ext cx="481500" cy="642400"/>
          </a:xfrm>
          <a:prstGeom prst="donut">
            <a:avLst>
              <a:gd name="adj" fmla="val 3727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032025" y="50552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1217050" y="1748433"/>
            <a:ext cx="304800" cy="406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7744475" y="1964400"/>
            <a:ext cx="1048500" cy="1398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>
            <a:off x="8050675" y="2722900"/>
            <a:ext cx="1520100" cy="2026800"/>
          </a:xfrm>
          <a:prstGeom prst="donut">
            <a:avLst>
              <a:gd name="adj" fmla="val 5022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7969775" y="4951800"/>
            <a:ext cx="597900" cy="797600"/>
          </a:xfrm>
          <a:prstGeom prst="donut">
            <a:avLst>
              <a:gd name="adj" fmla="val 43984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8608775" y="1589467"/>
            <a:ext cx="184200" cy="2456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69787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144200" y="3598100"/>
            <a:ext cx="893700" cy="1191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2935875" y="2034344"/>
            <a:ext cx="5275500" cy="3714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412509">
              <a:spcBef>
                <a:spcPts val="650"/>
              </a:spcBef>
              <a:spcAft>
                <a:spcPts val="0"/>
              </a:spcAft>
              <a:buSzPts val="2400"/>
              <a:buChar char="◎"/>
              <a:defRPr sz="2615"/>
            </a:lvl1pPr>
            <a:lvl2pPr marL="990021" lvl="1" indent="-412509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485031" lvl="2" indent="-412509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980041" lvl="3" indent="-412509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615"/>
            </a:lvl4pPr>
            <a:lvl5pPr marL="2475052" lvl="4" indent="-412509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615"/>
            </a:lvl5pPr>
            <a:lvl6pPr marL="2970064" lvl="5" indent="-412509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615"/>
            </a:lvl6pPr>
            <a:lvl7pPr marL="3465073" lvl="6" indent="-412509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615"/>
            </a:lvl7pPr>
            <a:lvl8pPr marL="3960084" lvl="7" indent="-412509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615"/>
            </a:lvl8pPr>
            <a:lvl9pPr marL="4455094" lvl="8" indent="-412509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615"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259925" y="-275067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-152925" y="1813400"/>
            <a:ext cx="9786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2339600" y="324833"/>
            <a:ext cx="6576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788725" y="3118200"/>
            <a:ext cx="811200" cy="10816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153675" y="5533267"/>
            <a:ext cx="1207800" cy="1610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1315800" y="5147967"/>
            <a:ext cx="550500" cy="7340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438575" y="3990700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7744850" y="560633"/>
            <a:ext cx="550500" cy="73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8839500" y="1359700"/>
            <a:ext cx="397500" cy="530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>
            <a:off x="8295350" y="-428167"/>
            <a:ext cx="741600" cy="9888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8651500" y="2155100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2179100" y="110833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8062825" y="918500"/>
            <a:ext cx="449700" cy="599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21000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 column + image">
  <p:cSld name="1 column + imag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4572000" y="1212067"/>
            <a:ext cx="3639600" cy="85480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1"/>
          </p:nvPr>
        </p:nvSpPr>
        <p:spPr>
          <a:xfrm>
            <a:off x="4572000" y="2034338"/>
            <a:ext cx="3639600" cy="3714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385008" rtl="0">
              <a:spcBef>
                <a:spcPts val="650"/>
              </a:spcBef>
              <a:spcAft>
                <a:spcPts val="0"/>
              </a:spcAft>
              <a:buSzPts val="2000"/>
              <a:buChar char="◎"/>
              <a:defRPr sz="2154"/>
            </a:lvl1pPr>
            <a:lvl2pPr marL="990021" lvl="1" indent="-385008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154"/>
            </a:lvl2pPr>
            <a:lvl3pPr marL="1485031" lvl="2" indent="-385008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154"/>
            </a:lvl3pPr>
            <a:lvl4pPr marL="1980041" lvl="3" indent="-385008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154"/>
            </a:lvl4pPr>
            <a:lvl5pPr marL="2475052" lvl="4" indent="-385008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154"/>
            </a:lvl5pPr>
            <a:lvl6pPr marL="2970064" lvl="5" indent="-385008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154"/>
            </a:lvl6pPr>
            <a:lvl7pPr marL="3465073" lvl="6" indent="-385008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154"/>
            </a:lvl7pPr>
            <a:lvl8pPr marL="3960084" lvl="7" indent="-385008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154"/>
            </a:lvl8pPr>
            <a:lvl9pPr marL="4455094" lvl="8" indent="-385008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154"/>
            </a:lvl9pPr>
          </a:lstStyle>
          <a:p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580275" y="1002600"/>
            <a:ext cx="3639600" cy="4852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6"/>
          <p:cNvSpPr/>
          <p:nvPr/>
        </p:nvSpPr>
        <p:spPr>
          <a:xfrm>
            <a:off x="-295650" y="-475267"/>
            <a:ext cx="1057800" cy="141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6"/>
          <p:cNvSpPr/>
          <p:nvPr/>
        </p:nvSpPr>
        <p:spPr>
          <a:xfrm>
            <a:off x="2836600" y="239767"/>
            <a:ext cx="978600" cy="13048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6"/>
          <p:cNvSpPr/>
          <p:nvPr/>
        </p:nvSpPr>
        <p:spPr>
          <a:xfrm>
            <a:off x="465975" y="4923667"/>
            <a:ext cx="1019400" cy="13592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6"/>
          <p:cNvSpPr/>
          <p:nvPr/>
        </p:nvSpPr>
        <p:spPr>
          <a:xfrm>
            <a:off x="1485375" y="6079667"/>
            <a:ext cx="361500" cy="4820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2364800" y="462600"/>
            <a:ext cx="274200" cy="365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-472600" y="-711200"/>
            <a:ext cx="1411800" cy="18824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2899000" y="322967"/>
            <a:ext cx="853800" cy="11384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1061150" y="190600"/>
            <a:ext cx="538500" cy="71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6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620062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2935875" y="2066867"/>
            <a:ext cx="2560500" cy="45012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371259">
              <a:spcBef>
                <a:spcPts val="650"/>
              </a:spcBef>
              <a:spcAft>
                <a:spcPts val="0"/>
              </a:spcAft>
              <a:buSzPts val="1800"/>
              <a:buChar char="◎"/>
              <a:defRPr sz="1923"/>
            </a:lvl1pPr>
            <a:lvl2pPr marL="990021" lvl="1" indent="-371259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923"/>
            </a:lvl2pPr>
            <a:lvl3pPr marL="1485031" lvl="2" indent="-371259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923"/>
            </a:lvl3pPr>
            <a:lvl4pPr marL="1980041" lvl="3" indent="-37125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4pPr>
            <a:lvl5pPr marL="2475052" lvl="4" indent="-37125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5pPr>
            <a:lvl6pPr marL="2970064" lvl="5" indent="-37125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6pPr>
            <a:lvl7pPr marL="3465073" lvl="6" indent="-37125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7pPr>
            <a:lvl8pPr marL="3960084" lvl="7" indent="-37125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8pPr>
            <a:lvl9pPr marL="4455094" lvl="8" indent="-37125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5650849" y="2066867"/>
            <a:ext cx="2560500" cy="45012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371259">
              <a:spcBef>
                <a:spcPts val="650"/>
              </a:spcBef>
              <a:spcAft>
                <a:spcPts val="0"/>
              </a:spcAft>
              <a:buSzPts val="1800"/>
              <a:buChar char="◎"/>
              <a:defRPr sz="1923"/>
            </a:lvl1pPr>
            <a:lvl2pPr marL="990021" lvl="1" indent="-371259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923"/>
            </a:lvl2pPr>
            <a:lvl3pPr marL="1485031" lvl="2" indent="-371259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923"/>
            </a:lvl3pPr>
            <a:lvl4pPr marL="1980041" lvl="3" indent="-37125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4pPr>
            <a:lvl5pPr marL="2475052" lvl="4" indent="-37125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5pPr>
            <a:lvl6pPr marL="2970064" lvl="5" indent="-37125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6pPr>
            <a:lvl7pPr marL="3465073" lvl="6" indent="-37125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7pPr>
            <a:lvl8pPr marL="3960084" lvl="7" indent="-37125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8pPr>
            <a:lvl9pPr marL="4455094" lvl="8" indent="-37125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358950" y="2925867"/>
            <a:ext cx="2347200" cy="31296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7"/>
          <p:cNvSpPr/>
          <p:nvPr/>
        </p:nvSpPr>
        <p:spPr>
          <a:xfrm>
            <a:off x="198450" y="-4281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7"/>
          <p:cNvSpPr/>
          <p:nvPr/>
        </p:nvSpPr>
        <p:spPr>
          <a:xfrm>
            <a:off x="198450" y="560633"/>
            <a:ext cx="657600" cy="876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1177051" y="876633"/>
            <a:ext cx="846900" cy="11292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/>
          <p:nvPr/>
        </p:nvSpPr>
        <p:spPr>
          <a:xfrm>
            <a:off x="887650" y="5523067"/>
            <a:ext cx="1207800" cy="161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153675" y="6399467"/>
            <a:ext cx="550500" cy="7340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7"/>
          <p:cNvSpPr/>
          <p:nvPr/>
        </p:nvSpPr>
        <p:spPr>
          <a:xfrm>
            <a:off x="1172525" y="2262600"/>
            <a:ext cx="3048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7844250" y="8257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7515500" y="-96667"/>
            <a:ext cx="397500" cy="530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7"/>
          <p:cNvSpPr/>
          <p:nvPr/>
        </p:nvSpPr>
        <p:spPr>
          <a:xfrm>
            <a:off x="8651500" y="1374467"/>
            <a:ext cx="304800" cy="40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7"/>
          <p:cNvSpPr/>
          <p:nvPr/>
        </p:nvSpPr>
        <p:spPr>
          <a:xfrm>
            <a:off x="8097900" y="223267"/>
            <a:ext cx="741600" cy="9888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8394750" y="2005833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-205625" y="3130300"/>
            <a:ext cx="2040600" cy="2720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305125" y="-285933"/>
            <a:ext cx="765300" cy="1020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7"/>
          <p:cNvSpPr/>
          <p:nvPr/>
        </p:nvSpPr>
        <p:spPr>
          <a:xfrm>
            <a:off x="8532600" y="1215933"/>
            <a:ext cx="542700" cy="7236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99148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891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 + 3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/>
          <p:nvPr/>
        </p:nvSpPr>
        <p:spPr>
          <a:xfrm>
            <a:off x="8638525" y="19634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2935875" y="2066867"/>
            <a:ext cx="1700400" cy="4500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343758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90021" lvl="1" indent="-343758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5031" lvl="2" indent="-343758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80041" lvl="3" indent="-34375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5052" lvl="4" indent="-34375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70064" lvl="5" indent="-34375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5073" lvl="6" indent="-34375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60084" lvl="7" indent="-34375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5094" lvl="8" indent="-34375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body" idx="2"/>
          </p:nvPr>
        </p:nvSpPr>
        <p:spPr>
          <a:xfrm>
            <a:off x="4723373" y="2066867"/>
            <a:ext cx="1700400" cy="4500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343758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90021" lvl="1" indent="-343758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5031" lvl="2" indent="-343758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80041" lvl="3" indent="-34375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5052" lvl="4" indent="-34375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70064" lvl="5" indent="-34375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5073" lvl="6" indent="-34375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60084" lvl="7" indent="-34375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5094" lvl="8" indent="-34375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3"/>
          </p:nvPr>
        </p:nvSpPr>
        <p:spPr>
          <a:xfrm>
            <a:off x="6510871" y="2066867"/>
            <a:ext cx="1700400" cy="4500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343758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90021" lvl="1" indent="-343758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5031" lvl="2" indent="-343758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80041" lvl="3" indent="-34375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5052" lvl="4" indent="-34375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70064" lvl="5" indent="-34375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5073" lvl="6" indent="-34375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60084" lvl="7" indent="-34375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5094" lvl="8" indent="-34375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1016475" y="3975467"/>
            <a:ext cx="440400" cy="5872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8"/>
          <p:cNvSpPr/>
          <p:nvPr/>
        </p:nvSpPr>
        <p:spPr>
          <a:xfrm>
            <a:off x="-68725" y="4461533"/>
            <a:ext cx="819600" cy="109280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8"/>
          <p:cNvSpPr/>
          <p:nvPr/>
        </p:nvSpPr>
        <p:spPr>
          <a:xfrm>
            <a:off x="1361475" y="187633"/>
            <a:ext cx="862800" cy="115120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8"/>
          <p:cNvSpPr/>
          <p:nvPr/>
        </p:nvSpPr>
        <p:spPr>
          <a:xfrm>
            <a:off x="1438125" y="4562667"/>
            <a:ext cx="1062000" cy="14160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8"/>
          <p:cNvSpPr/>
          <p:nvPr/>
        </p:nvSpPr>
        <p:spPr>
          <a:xfrm>
            <a:off x="2059425" y="1483300"/>
            <a:ext cx="304800" cy="4064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" name="Google Shape;126;p8"/>
          <p:cNvSpPr/>
          <p:nvPr/>
        </p:nvSpPr>
        <p:spPr>
          <a:xfrm>
            <a:off x="8723500" y="360300"/>
            <a:ext cx="550500" cy="73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8"/>
          <p:cNvSpPr/>
          <p:nvPr/>
        </p:nvSpPr>
        <p:spPr>
          <a:xfrm>
            <a:off x="8546800" y="811500"/>
            <a:ext cx="397500" cy="530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8"/>
          <p:cNvSpPr/>
          <p:nvPr/>
        </p:nvSpPr>
        <p:spPr>
          <a:xfrm>
            <a:off x="8211275" y="1536867"/>
            <a:ext cx="397500" cy="5300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8"/>
          <p:cNvSpPr/>
          <p:nvPr/>
        </p:nvSpPr>
        <p:spPr>
          <a:xfrm>
            <a:off x="7599600" y="-367000"/>
            <a:ext cx="741600" cy="9888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9033775" y="2490467"/>
            <a:ext cx="188100" cy="250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-480225" y="324833"/>
            <a:ext cx="2347200" cy="312960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8"/>
          <p:cNvSpPr/>
          <p:nvPr/>
        </p:nvSpPr>
        <p:spPr>
          <a:xfrm>
            <a:off x="1016475" y="5455600"/>
            <a:ext cx="1207800" cy="161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8"/>
          <p:cNvSpPr/>
          <p:nvPr/>
        </p:nvSpPr>
        <p:spPr>
          <a:xfrm>
            <a:off x="204075" y="1237233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8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42531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1280688" y="4892200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9"/>
          <p:cNvSpPr/>
          <p:nvPr/>
        </p:nvSpPr>
        <p:spPr>
          <a:xfrm>
            <a:off x="180500" y="5364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9"/>
          <p:cNvSpPr/>
          <p:nvPr/>
        </p:nvSpPr>
        <p:spPr>
          <a:xfrm>
            <a:off x="246046" y="4284195"/>
            <a:ext cx="456000" cy="608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9"/>
          <p:cNvSpPr/>
          <p:nvPr/>
        </p:nvSpPr>
        <p:spPr>
          <a:xfrm>
            <a:off x="71500" y="4051467"/>
            <a:ext cx="804900" cy="10732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1280700" y="2144633"/>
            <a:ext cx="1043400" cy="1392000"/>
          </a:xfrm>
          <a:prstGeom prst="donut">
            <a:avLst>
              <a:gd name="adj" fmla="val 43200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1640475" y="-269167"/>
            <a:ext cx="750300" cy="10004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9"/>
          <p:cNvSpPr/>
          <p:nvPr/>
        </p:nvSpPr>
        <p:spPr>
          <a:xfrm>
            <a:off x="-480225" y="324833"/>
            <a:ext cx="2347200" cy="3129600"/>
          </a:xfrm>
          <a:prstGeom prst="donut">
            <a:avLst>
              <a:gd name="adj" fmla="val 6129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9"/>
          <p:cNvSpPr/>
          <p:nvPr/>
        </p:nvSpPr>
        <p:spPr>
          <a:xfrm>
            <a:off x="-222975" y="667833"/>
            <a:ext cx="1832700" cy="2443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9"/>
          <p:cNvSpPr/>
          <p:nvPr/>
        </p:nvSpPr>
        <p:spPr>
          <a:xfrm>
            <a:off x="1280700" y="5266833"/>
            <a:ext cx="750300" cy="100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9"/>
          <p:cNvSpPr/>
          <p:nvPr/>
        </p:nvSpPr>
        <p:spPr>
          <a:xfrm>
            <a:off x="7913000" y="8003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9"/>
          <p:cNvSpPr/>
          <p:nvPr/>
        </p:nvSpPr>
        <p:spPr>
          <a:xfrm>
            <a:off x="8703400" y="2144633"/>
            <a:ext cx="287100" cy="382800"/>
          </a:xfrm>
          <a:prstGeom prst="donut">
            <a:avLst>
              <a:gd name="adj" fmla="val 18608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9"/>
          <p:cNvSpPr/>
          <p:nvPr/>
        </p:nvSpPr>
        <p:spPr>
          <a:xfrm>
            <a:off x="8809377" y="1181918"/>
            <a:ext cx="416400" cy="5552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9"/>
          <p:cNvSpPr/>
          <p:nvPr/>
        </p:nvSpPr>
        <p:spPr>
          <a:xfrm>
            <a:off x="8118000" y="-326067"/>
            <a:ext cx="741600" cy="98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9"/>
          <p:cNvSpPr/>
          <p:nvPr/>
        </p:nvSpPr>
        <p:spPr>
          <a:xfrm>
            <a:off x="7813725" y="417033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9"/>
          <p:cNvSpPr/>
          <p:nvPr/>
        </p:nvSpPr>
        <p:spPr>
          <a:xfrm>
            <a:off x="8646900" y="965284"/>
            <a:ext cx="741600" cy="9888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9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20156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1246225" y="5570267"/>
            <a:ext cx="6651600" cy="692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247505" algn="ctr">
              <a:spcBef>
                <a:spcPts val="390"/>
              </a:spcBef>
              <a:spcAft>
                <a:spcPts val="0"/>
              </a:spcAft>
              <a:buSzPts val="1600"/>
              <a:buNone/>
              <a:defRPr sz="1769"/>
            </a:lvl1pPr>
          </a:lstStyle>
          <a:p>
            <a:endParaRPr/>
          </a:p>
        </p:txBody>
      </p:sp>
      <p:sp>
        <p:nvSpPr>
          <p:cNvPr id="156" name="Google Shape;156;p10"/>
          <p:cNvSpPr/>
          <p:nvPr/>
        </p:nvSpPr>
        <p:spPr>
          <a:xfrm rot="10800000">
            <a:off x="8705950" y="5036351"/>
            <a:ext cx="617400" cy="823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10"/>
          <p:cNvSpPr/>
          <p:nvPr/>
        </p:nvSpPr>
        <p:spPr>
          <a:xfrm rot="10800000">
            <a:off x="608750" y="1121815"/>
            <a:ext cx="515400" cy="6872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0"/>
          <p:cNvSpPr/>
          <p:nvPr/>
        </p:nvSpPr>
        <p:spPr>
          <a:xfrm rot="10800000">
            <a:off x="8195021" y="6071067"/>
            <a:ext cx="831600" cy="110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0"/>
          <p:cNvSpPr/>
          <p:nvPr/>
        </p:nvSpPr>
        <p:spPr>
          <a:xfrm rot="10800000">
            <a:off x="8458384" y="5578351"/>
            <a:ext cx="210900" cy="2812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153147" y="-592729"/>
            <a:ext cx="1128300" cy="15044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0"/>
          <p:cNvSpPr/>
          <p:nvPr/>
        </p:nvSpPr>
        <p:spPr>
          <a:xfrm rot="10800000">
            <a:off x="8012016" y="177855"/>
            <a:ext cx="434700" cy="5796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0"/>
          <p:cNvSpPr/>
          <p:nvPr/>
        </p:nvSpPr>
        <p:spPr>
          <a:xfrm rot="10800000">
            <a:off x="-73577" y="1122000"/>
            <a:ext cx="330900" cy="4412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10"/>
          <p:cNvSpPr/>
          <p:nvPr/>
        </p:nvSpPr>
        <p:spPr>
          <a:xfrm rot="10800000">
            <a:off x="8512150" y="177872"/>
            <a:ext cx="811200" cy="108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10800000">
            <a:off x="117998" y="-231203"/>
            <a:ext cx="586200" cy="7816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10"/>
          <p:cNvSpPr/>
          <p:nvPr/>
        </p:nvSpPr>
        <p:spPr>
          <a:xfrm rot="10800000">
            <a:off x="748825" y="6260067"/>
            <a:ext cx="345000" cy="460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0"/>
          <p:cNvSpPr/>
          <p:nvPr/>
        </p:nvSpPr>
        <p:spPr>
          <a:xfrm rot="10800000">
            <a:off x="-107786" y="5678711"/>
            <a:ext cx="663000" cy="88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10"/>
          <p:cNvSpPr/>
          <p:nvPr/>
        </p:nvSpPr>
        <p:spPr>
          <a:xfrm rot="10800000">
            <a:off x="-316662" y="4591378"/>
            <a:ext cx="506100" cy="674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10"/>
          <p:cNvSpPr/>
          <p:nvPr/>
        </p:nvSpPr>
        <p:spPr>
          <a:xfrm rot="10800000">
            <a:off x="-226170" y="5520867"/>
            <a:ext cx="899400" cy="11992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0"/>
          <p:cNvSpPr/>
          <p:nvPr/>
        </p:nvSpPr>
        <p:spPr>
          <a:xfrm rot="10800000">
            <a:off x="8700641" y="1467000"/>
            <a:ext cx="333300" cy="444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10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23842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419100" y="-2108200"/>
            <a:ext cx="8305800" cy="110744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11"/>
          <p:cNvSpPr/>
          <p:nvPr/>
        </p:nvSpPr>
        <p:spPr>
          <a:xfrm>
            <a:off x="-164200" y="9149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8204500" y="5198400"/>
            <a:ext cx="447000" cy="596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11"/>
          <p:cNvSpPr/>
          <p:nvPr/>
        </p:nvSpPr>
        <p:spPr>
          <a:xfrm>
            <a:off x="100425" y="-262567"/>
            <a:ext cx="741600" cy="98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11"/>
          <p:cNvSpPr/>
          <p:nvPr/>
        </p:nvSpPr>
        <p:spPr>
          <a:xfrm>
            <a:off x="419100" y="914900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>
            <a:off x="8333725" y="59766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11"/>
          <p:cNvSpPr/>
          <p:nvPr/>
        </p:nvSpPr>
        <p:spPr>
          <a:xfrm>
            <a:off x="741750" y="5933000"/>
            <a:ext cx="397500" cy="530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11"/>
          <p:cNvSpPr/>
          <p:nvPr/>
        </p:nvSpPr>
        <p:spPr>
          <a:xfrm>
            <a:off x="8956300" y="5411595"/>
            <a:ext cx="287100" cy="382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>
            <a:off x="-164200" y="5703600"/>
            <a:ext cx="741600" cy="9888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1"/>
          <p:cNvSpPr/>
          <p:nvPr/>
        </p:nvSpPr>
        <p:spPr>
          <a:xfrm>
            <a:off x="8568725" y="6290000"/>
            <a:ext cx="508500" cy="6780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11"/>
          <p:cNvSpPr/>
          <p:nvPr/>
        </p:nvSpPr>
        <p:spPr>
          <a:xfrm>
            <a:off x="8077475" y="298833"/>
            <a:ext cx="304800" cy="4064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11"/>
          <p:cNvSpPr/>
          <p:nvPr/>
        </p:nvSpPr>
        <p:spPr>
          <a:xfrm>
            <a:off x="8553248" y="437831"/>
            <a:ext cx="585600" cy="780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" name="Google Shape;184;p11"/>
          <p:cNvSpPr/>
          <p:nvPr/>
        </p:nvSpPr>
        <p:spPr>
          <a:xfrm>
            <a:off x="8876350" y="1583100"/>
            <a:ext cx="447000" cy="596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" name="Google Shape;185;p11"/>
          <p:cNvSpPr/>
          <p:nvPr/>
        </p:nvSpPr>
        <p:spPr>
          <a:xfrm>
            <a:off x="8449000" y="298833"/>
            <a:ext cx="794400" cy="10592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" name="Google Shape;186;p11"/>
          <p:cNvSpPr/>
          <p:nvPr/>
        </p:nvSpPr>
        <p:spPr>
          <a:xfrm>
            <a:off x="100425" y="5107500"/>
            <a:ext cx="3048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3633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letely blank">
  <p:cSld name="Completely 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/>
          <p:nvPr/>
        </p:nvSpPr>
        <p:spPr>
          <a:xfrm>
            <a:off x="419100" y="-2108200"/>
            <a:ext cx="8305800" cy="110744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2848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92" y="198996"/>
            <a:ext cx="4485050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92" y="1158127"/>
            <a:ext cx="4485050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776208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209425" y="669600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255425" y="2655767"/>
            <a:ext cx="4633200" cy="1546400"/>
          </a:xfrm>
          <a:prstGeom prst="rect">
            <a:avLst/>
          </a:prstGeom>
        </p:spPr>
        <p:txBody>
          <a:bodyPr spcFirstLastPara="1" wrap="square" lIns="128678" tIns="128678" rIns="128678" bIns="12867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67550" y="-1182333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8348875" y="3843167"/>
            <a:ext cx="9786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255425" y="722400"/>
            <a:ext cx="6576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752750" y="4620133"/>
            <a:ext cx="2284200" cy="30456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37775" y="4257600"/>
            <a:ext cx="657600" cy="87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376550" y="5623033"/>
            <a:ext cx="1207800" cy="16104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244625" y="33892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598775" y="-400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8244625" y="1070467"/>
            <a:ext cx="657600" cy="876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13975" y="927867"/>
            <a:ext cx="871500" cy="11620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22175" y="3911000"/>
            <a:ext cx="1177500" cy="15700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8150075" y="944400"/>
            <a:ext cx="846600" cy="1128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1055325" y="5206100"/>
            <a:ext cx="206100" cy="27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42258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Sub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3058200" y="-393933"/>
            <a:ext cx="3027600" cy="40372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1773750" y="3228733"/>
            <a:ext cx="5596500" cy="1546400"/>
          </a:xfrm>
          <a:prstGeom prst="rect">
            <a:avLst/>
          </a:prstGeom>
        </p:spPr>
        <p:txBody>
          <a:bodyPr spcFirstLastPara="1" wrap="square" lIns="128678" tIns="128678" rIns="128678" bIns="12867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1773750" y="4599538"/>
            <a:ext cx="5596500" cy="10464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1414538" y="5317633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7630150" y="3292833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376550" y="1518933"/>
            <a:ext cx="978600" cy="1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7240275" y="6216933"/>
            <a:ext cx="657600" cy="876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231175" y="-762267"/>
            <a:ext cx="2284200" cy="3045600"/>
          </a:xfrm>
          <a:prstGeom prst="donut">
            <a:avLst>
              <a:gd name="adj" fmla="val 11909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7507625" y="1223300"/>
            <a:ext cx="657600" cy="87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8065925" y="-393933"/>
            <a:ext cx="1207800" cy="16104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1417200" y="27368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180500" y="5364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6046" y="4487395"/>
            <a:ext cx="456000" cy="608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7072325" y="5992967"/>
            <a:ext cx="993600" cy="13244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7370250" y="1040133"/>
            <a:ext cx="932400" cy="12432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180500" y="4400000"/>
            <a:ext cx="586800" cy="7824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7733375" y="623067"/>
            <a:ext cx="206100" cy="27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598175" y="-272933"/>
            <a:ext cx="1550100" cy="20668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24930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8334450" y="5519500"/>
            <a:ext cx="424800" cy="56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4"/>
          <p:cNvSpPr/>
          <p:nvPr/>
        </p:nvSpPr>
        <p:spPr>
          <a:xfrm>
            <a:off x="4308288" y="-1438200"/>
            <a:ext cx="2347200" cy="3129600"/>
          </a:xfrm>
          <a:prstGeom prst="donut">
            <a:avLst>
              <a:gd name="adj" fmla="val 1710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4047750" y="1073500"/>
            <a:ext cx="1048500" cy="13980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1880850" y="2560400"/>
            <a:ext cx="5382300" cy="27728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marL="494975" lvl="0" indent="-412477" algn="ctr" rtl="0">
              <a:spcBef>
                <a:spcPts val="650"/>
              </a:spcBef>
              <a:spcAft>
                <a:spcPts val="0"/>
              </a:spcAft>
              <a:buSzPts val="2400"/>
              <a:buChar char="◎"/>
              <a:defRPr/>
            </a:lvl1pPr>
            <a:lvl2pPr marL="989946" lvl="1" indent="-412477" algn="ctr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484917" lvl="2" indent="-412477" algn="ctr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979887" lvl="3" indent="-41247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474861" lvl="4" indent="-41247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969835" lvl="5" indent="-41247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464807" lvl="6" indent="-41247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959782" lvl="7" indent="-41247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454752" lvl="8" indent="-412477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/>
          <p:nvPr/>
        </p:nvSpPr>
        <p:spPr>
          <a:xfrm>
            <a:off x="3593400" y="1041825"/>
            <a:ext cx="19572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983" tIns="98983" rIns="98983" bIns="98983" anchor="t" anchorCtr="0">
            <a:noAutofit/>
          </a:bodyPr>
          <a:lstStyle/>
          <a:p>
            <a:pPr algn="ctr" defTabSz="703086">
              <a:buClr>
                <a:srgbClr val="000000"/>
              </a:buClr>
              <a:buFont typeface="Arial"/>
              <a:buNone/>
            </a:pPr>
            <a:r>
              <a:rPr lang="en" sz="10384" kern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10384" kern="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229225" y="3984467"/>
            <a:ext cx="802800" cy="1070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-442225" y="5333200"/>
            <a:ext cx="1695900" cy="2261200"/>
          </a:xfrm>
          <a:prstGeom prst="donut">
            <a:avLst>
              <a:gd name="adj" fmla="val 1008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1334025" y="-308967"/>
            <a:ext cx="1666800" cy="2222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550525" y="947067"/>
            <a:ext cx="481500" cy="642400"/>
          </a:xfrm>
          <a:prstGeom prst="donut">
            <a:avLst>
              <a:gd name="adj" fmla="val 3727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032025" y="50552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1217050" y="1748433"/>
            <a:ext cx="304800" cy="406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7744475" y="1964400"/>
            <a:ext cx="1048500" cy="1398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>
            <a:off x="8050675" y="2722900"/>
            <a:ext cx="1520100" cy="2026800"/>
          </a:xfrm>
          <a:prstGeom prst="donut">
            <a:avLst>
              <a:gd name="adj" fmla="val 5022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7969775" y="4951800"/>
            <a:ext cx="597900" cy="797600"/>
          </a:xfrm>
          <a:prstGeom prst="donut">
            <a:avLst>
              <a:gd name="adj" fmla="val 43984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8608775" y="1589467"/>
            <a:ext cx="184200" cy="2456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72746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144200" y="3598100"/>
            <a:ext cx="893700" cy="1191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78" tIns="128678" rIns="128678" bIns="128678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2935875" y="2034344"/>
            <a:ext cx="5275500" cy="37148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marL="494975" lvl="0" indent="-412477">
              <a:spcBef>
                <a:spcPts val="650"/>
              </a:spcBef>
              <a:spcAft>
                <a:spcPts val="0"/>
              </a:spcAft>
              <a:buSzPts val="2400"/>
              <a:buChar char="◎"/>
              <a:defRPr sz="2615"/>
            </a:lvl1pPr>
            <a:lvl2pPr marL="989946" lvl="1" indent="-412477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484917" lvl="2" indent="-412477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979887" lvl="3" indent="-41247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615"/>
            </a:lvl4pPr>
            <a:lvl5pPr marL="2474861" lvl="4" indent="-41247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615"/>
            </a:lvl5pPr>
            <a:lvl6pPr marL="2969835" lvl="5" indent="-41247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615"/>
            </a:lvl6pPr>
            <a:lvl7pPr marL="3464807" lvl="6" indent="-41247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615"/>
            </a:lvl7pPr>
            <a:lvl8pPr marL="3959782" lvl="7" indent="-41247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615"/>
            </a:lvl8pPr>
            <a:lvl9pPr marL="4454752" lvl="8" indent="-41247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615"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259925" y="-275067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-152925" y="1813400"/>
            <a:ext cx="9786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2339600" y="324833"/>
            <a:ext cx="6576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788725" y="3118200"/>
            <a:ext cx="811200" cy="10816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153675" y="5533267"/>
            <a:ext cx="1207800" cy="1610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1315800" y="5147967"/>
            <a:ext cx="550500" cy="7340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438575" y="3990700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7744850" y="560633"/>
            <a:ext cx="550500" cy="73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8839500" y="1359700"/>
            <a:ext cx="397500" cy="530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>
            <a:off x="8295350" y="-428167"/>
            <a:ext cx="741600" cy="9888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8651500" y="2155100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2179100" y="110833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8062825" y="918500"/>
            <a:ext cx="449700" cy="599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618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69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 column + image">
  <p:cSld name="1 column + imag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4572000" y="1212067"/>
            <a:ext cx="3639600" cy="854800"/>
          </a:xfrm>
          <a:prstGeom prst="rect">
            <a:avLst/>
          </a:prstGeom>
        </p:spPr>
        <p:txBody>
          <a:bodyPr spcFirstLastPara="1" wrap="square" lIns="128678" tIns="128678" rIns="128678" bIns="128678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1"/>
          </p:nvPr>
        </p:nvSpPr>
        <p:spPr>
          <a:xfrm>
            <a:off x="4572000" y="2034338"/>
            <a:ext cx="3639600" cy="37148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marL="494975" lvl="0" indent="-384977" rtl="0">
              <a:spcBef>
                <a:spcPts val="650"/>
              </a:spcBef>
              <a:spcAft>
                <a:spcPts val="0"/>
              </a:spcAft>
              <a:buSzPts val="2000"/>
              <a:buChar char="◎"/>
              <a:defRPr sz="2154"/>
            </a:lvl1pPr>
            <a:lvl2pPr marL="989946" lvl="1" indent="-384977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154"/>
            </a:lvl2pPr>
            <a:lvl3pPr marL="1484917" lvl="2" indent="-384977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154"/>
            </a:lvl3pPr>
            <a:lvl4pPr marL="1979887" lvl="3" indent="-384977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154"/>
            </a:lvl4pPr>
            <a:lvl5pPr marL="2474861" lvl="4" indent="-384977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154"/>
            </a:lvl5pPr>
            <a:lvl6pPr marL="2969835" lvl="5" indent="-384977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154"/>
            </a:lvl6pPr>
            <a:lvl7pPr marL="3464807" lvl="6" indent="-384977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154"/>
            </a:lvl7pPr>
            <a:lvl8pPr marL="3959782" lvl="7" indent="-384977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154"/>
            </a:lvl8pPr>
            <a:lvl9pPr marL="4454752" lvl="8" indent="-384977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154"/>
            </a:lvl9pPr>
          </a:lstStyle>
          <a:p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580275" y="1002600"/>
            <a:ext cx="3639600" cy="4852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6"/>
          <p:cNvSpPr/>
          <p:nvPr/>
        </p:nvSpPr>
        <p:spPr>
          <a:xfrm>
            <a:off x="-295650" y="-475267"/>
            <a:ext cx="1057800" cy="141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6"/>
          <p:cNvSpPr/>
          <p:nvPr/>
        </p:nvSpPr>
        <p:spPr>
          <a:xfrm>
            <a:off x="2836600" y="239767"/>
            <a:ext cx="978600" cy="13048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6"/>
          <p:cNvSpPr/>
          <p:nvPr/>
        </p:nvSpPr>
        <p:spPr>
          <a:xfrm>
            <a:off x="465975" y="4923667"/>
            <a:ext cx="1019400" cy="13592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6"/>
          <p:cNvSpPr/>
          <p:nvPr/>
        </p:nvSpPr>
        <p:spPr>
          <a:xfrm>
            <a:off x="1485375" y="6079667"/>
            <a:ext cx="361500" cy="4820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2364800" y="462600"/>
            <a:ext cx="274200" cy="365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-472600" y="-711200"/>
            <a:ext cx="1411800" cy="18824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2899000" y="322967"/>
            <a:ext cx="853800" cy="11384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1061150" y="190600"/>
            <a:ext cx="538500" cy="71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6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879677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78" tIns="128678" rIns="128678" bIns="128678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2935875" y="2066867"/>
            <a:ext cx="2560500" cy="45012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marL="494975" lvl="0" indent="-371231">
              <a:spcBef>
                <a:spcPts val="650"/>
              </a:spcBef>
              <a:spcAft>
                <a:spcPts val="0"/>
              </a:spcAft>
              <a:buSzPts val="1800"/>
              <a:buChar char="◎"/>
              <a:defRPr sz="1923"/>
            </a:lvl1pPr>
            <a:lvl2pPr marL="989946" lvl="1" indent="-371231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923"/>
            </a:lvl2pPr>
            <a:lvl3pPr marL="1484917" lvl="2" indent="-371231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923"/>
            </a:lvl3pPr>
            <a:lvl4pPr marL="1979887" lvl="3" indent="-371231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4pPr>
            <a:lvl5pPr marL="2474861" lvl="4" indent="-371231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5pPr>
            <a:lvl6pPr marL="2969835" lvl="5" indent="-371231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6pPr>
            <a:lvl7pPr marL="3464807" lvl="6" indent="-371231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7pPr>
            <a:lvl8pPr marL="3959782" lvl="7" indent="-371231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8pPr>
            <a:lvl9pPr marL="4454752" lvl="8" indent="-371231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5650849" y="2066867"/>
            <a:ext cx="2560500" cy="45012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marL="494975" lvl="0" indent="-371231">
              <a:spcBef>
                <a:spcPts val="650"/>
              </a:spcBef>
              <a:spcAft>
                <a:spcPts val="0"/>
              </a:spcAft>
              <a:buSzPts val="1800"/>
              <a:buChar char="◎"/>
              <a:defRPr sz="1923"/>
            </a:lvl1pPr>
            <a:lvl2pPr marL="989946" lvl="1" indent="-371231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923"/>
            </a:lvl2pPr>
            <a:lvl3pPr marL="1484917" lvl="2" indent="-371231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923"/>
            </a:lvl3pPr>
            <a:lvl4pPr marL="1979887" lvl="3" indent="-371231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4pPr>
            <a:lvl5pPr marL="2474861" lvl="4" indent="-371231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5pPr>
            <a:lvl6pPr marL="2969835" lvl="5" indent="-371231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6pPr>
            <a:lvl7pPr marL="3464807" lvl="6" indent="-371231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7pPr>
            <a:lvl8pPr marL="3959782" lvl="7" indent="-371231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8pPr>
            <a:lvl9pPr marL="4454752" lvl="8" indent="-371231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358950" y="2925867"/>
            <a:ext cx="2347200" cy="31296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7"/>
          <p:cNvSpPr/>
          <p:nvPr/>
        </p:nvSpPr>
        <p:spPr>
          <a:xfrm>
            <a:off x="198450" y="-4281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7"/>
          <p:cNvSpPr/>
          <p:nvPr/>
        </p:nvSpPr>
        <p:spPr>
          <a:xfrm>
            <a:off x="198450" y="560633"/>
            <a:ext cx="657600" cy="876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1177051" y="876633"/>
            <a:ext cx="846900" cy="11292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/>
          <p:nvPr/>
        </p:nvSpPr>
        <p:spPr>
          <a:xfrm>
            <a:off x="887650" y="5523067"/>
            <a:ext cx="1207800" cy="161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153675" y="6399467"/>
            <a:ext cx="550500" cy="7340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7"/>
          <p:cNvSpPr/>
          <p:nvPr/>
        </p:nvSpPr>
        <p:spPr>
          <a:xfrm>
            <a:off x="1172525" y="2262600"/>
            <a:ext cx="3048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7844250" y="8257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7515500" y="-96667"/>
            <a:ext cx="397500" cy="530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7"/>
          <p:cNvSpPr/>
          <p:nvPr/>
        </p:nvSpPr>
        <p:spPr>
          <a:xfrm>
            <a:off x="8651500" y="1374467"/>
            <a:ext cx="304800" cy="40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7"/>
          <p:cNvSpPr/>
          <p:nvPr/>
        </p:nvSpPr>
        <p:spPr>
          <a:xfrm>
            <a:off x="8097900" y="223267"/>
            <a:ext cx="741600" cy="9888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8394750" y="2005833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-205625" y="3130300"/>
            <a:ext cx="2040600" cy="2720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305125" y="-285933"/>
            <a:ext cx="765300" cy="1020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7"/>
          <p:cNvSpPr/>
          <p:nvPr/>
        </p:nvSpPr>
        <p:spPr>
          <a:xfrm>
            <a:off x="8532600" y="1215933"/>
            <a:ext cx="542700" cy="7236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91812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 + 3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/>
          <p:nvPr/>
        </p:nvSpPr>
        <p:spPr>
          <a:xfrm>
            <a:off x="8638525" y="19634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78" tIns="128678" rIns="128678" bIns="128678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2935875" y="2066867"/>
            <a:ext cx="1700400" cy="45008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marL="494975" lvl="0" indent="-343732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89946" lvl="1" indent="-343732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4917" lvl="2" indent="-343732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79887" lvl="3" indent="-34373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4861" lvl="4" indent="-34373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69835" lvl="5" indent="-34373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4807" lvl="6" indent="-34373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59782" lvl="7" indent="-34373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4752" lvl="8" indent="-34373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body" idx="2"/>
          </p:nvPr>
        </p:nvSpPr>
        <p:spPr>
          <a:xfrm>
            <a:off x="4723373" y="2066867"/>
            <a:ext cx="1700400" cy="45008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marL="494975" lvl="0" indent="-343732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89946" lvl="1" indent="-343732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4917" lvl="2" indent="-343732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79887" lvl="3" indent="-34373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4861" lvl="4" indent="-34373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69835" lvl="5" indent="-34373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4807" lvl="6" indent="-34373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59782" lvl="7" indent="-34373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4752" lvl="8" indent="-34373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3"/>
          </p:nvPr>
        </p:nvSpPr>
        <p:spPr>
          <a:xfrm>
            <a:off x="6510871" y="2066867"/>
            <a:ext cx="1700400" cy="45008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marL="494975" lvl="0" indent="-343732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89946" lvl="1" indent="-343732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4917" lvl="2" indent="-343732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79887" lvl="3" indent="-34373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4861" lvl="4" indent="-34373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69835" lvl="5" indent="-34373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4807" lvl="6" indent="-34373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59782" lvl="7" indent="-34373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4752" lvl="8" indent="-34373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1016475" y="3975467"/>
            <a:ext cx="440400" cy="5872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8"/>
          <p:cNvSpPr/>
          <p:nvPr/>
        </p:nvSpPr>
        <p:spPr>
          <a:xfrm>
            <a:off x="-68725" y="4461533"/>
            <a:ext cx="819600" cy="109280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8"/>
          <p:cNvSpPr/>
          <p:nvPr/>
        </p:nvSpPr>
        <p:spPr>
          <a:xfrm>
            <a:off x="1361475" y="187633"/>
            <a:ext cx="862800" cy="115120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8"/>
          <p:cNvSpPr/>
          <p:nvPr/>
        </p:nvSpPr>
        <p:spPr>
          <a:xfrm>
            <a:off x="1438125" y="4562667"/>
            <a:ext cx="1062000" cy="14160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8"/>
          <p:cNvSpPr/>
          <p:nvPr/>
        </p:nvSpPr>
        <p:spPr>
          <a:xfrm>
            <a:off x="2059425" y="1483300"/>
            <a:ext cx="304800" cy="4064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" name="Google Shape;126;p8"/>
          <p:cNvSpPr/>
          <p:nvPr/>
        </p:nvSpPr>
        <p:spPr>
          <a:xfrm>
            <a:off x="8723500" y="360300"/>
            <a:ext cx="550500" cy="73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8"/>
          <p:cNvSpPr/>
          <p:nvPr/>
        </p:nvSpPr>
        <p:spPr>
          <a:xfrm>
            <a:off x="8546800" y="811500"/>
            <a:ext cx="397500" cy="530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8"/>
          <p:cNvSpPr/>
          <p:nvPr/>
        </p:nvSpPr>
        <p:spPr>
          <a:xfrm>
            <a:off x="8211275" y="1536867"/>
            <a:ext cx="397500" cy="5300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8"/>
          <p:cNvSpPr/>
          <p:nvPr/>
        </p:nvSpPr>
        <p:spPr>
          <a:xfrm>
            <a:off x="7599600" y="-367000"/>
            <a:ext cx="741600" cy="9888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9033775" y="2490467"/>
            <a:ext cx="188100" cy="250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-480225" y="324833"/>
            <a:ext cx="2347200" cy="312960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8"/>
          <p:cNvSpPr/>
          <p:nvPr/>
        </p:nvSpPr>
        <p:spPr>
          <a:xfrm>
            <a:off x="1016475" y="5455600"/>
            <a:ext cx="1207800" cy="161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8"/>
          <p:cNvSpPr/>
          <p:nvPr/>
        </p:nvSpPr>
        <p:spPr>
          <a:xfrm>
            <a:off x="204075" y="1237233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8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966568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78" tIns="128678" rIns="128678" bIns="128678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1280688" y="4892200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9"/>
          <p:cNvSpPr/>
          <p:nvPr/>
        </p:nvSpPr>
        <p:spPr>
          <a:xfrm>
            <a:off x="180500" y="5364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9"/>
          <p:cNvSpPr/>
          <p:nvPr/>
        </p:nvSpPr>
        <p:spPr>
          <a:xfrm>
            <a:off x="246046" y="4284195"/>
            <a:ext cx="456000" cy="608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9"/>
          <p:cNvSpPr/>
          <p:nvPr/>
        </p:nvSpPr>
        <p:spPr>
          <a:xfrm>
            <a:off x="71500" y="4051467"/>
            <a:ext cx="804900" cy="10732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1280700" y="2144633"/>
            <a:ext cx="1043400" cy="1392000"/>
          </a:xfrm>
          <a:prstGeom prst="donut">
            <a:avLst>
              <a:gd name="adj" fmla="val 43200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1640475" y="-269167"/>
            <a:ext cx="750300" cy="10004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9"/>
          <p:cNvSpPr/>
          <p:nvPr/>
        </p:nvSpPr>
        <p:spPr>
          <a:xfrm>
            <a:off x="-480225" y="324833"/>
            <a:ext cx="2347200" cy="3129600"/>
          </a:xfrm>
          <a:prstGeom prst="donut">
            <a:avLst>
              <a:gd name="adj" fmla="val 6129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9"/>
          <p:cNvSpPr/>
          <p:nvPr/>
        </p:nvSpPr>
        <p:spPr>
          <a:xfrm>
            <a:off x="-222975" y="667833"/>
            <a:ext cx="1832700" cy="2443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9"/>
          <p:cNvSpPr/>
          <p:nvPr/>
        </p:nvSpPr>
        <p:spPr>
          <a:xfrm>
            <a:off x="1280700" y="5266833"/>
            <a:ext cx="750300" cy="100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9"/>
          <p:cNvSpPr/>
          <p:nvPr/>
        </p:nvSpPr>
        <p:spPr>
          <a:xfrm>
            <a:off x="7913000" y="8003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9"/>
          <p:cNvSpPr/>
          <p:nvPr/>
        </p:nvSpPr>
        <p:spPr>
          <a:xfrm>
            <a:off x="8703400" y="2144633"/>
            <a:ext cx="287100" cy="382800"/>
          </a:xfrm>
          <a:prstGeom prst="donut">
            <a:avLst>
              <a:gd name="adj" fmla="val 18608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9"/>
          <p:cNvSpPr/>
          <p:nvPr/>
        </p:nvSpPr>
        <p:spPr>
          <a:xfrm>
            <a:off x="8809377" y="1181918"/>
            <a:ext cx="416400" cy="5552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9"/>
          <p:cNvSpPr/>
          <p:nvPr/>
        </p:nvSpPr>
        <p:spPr>
          <a:xfrm>
            <a:off x="8118000" y="-326067"/>
            <a:ext cx="741600" cy="98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9"/>
          <p:cNvSpPr/>
          <p:nvPr/>
        </p:nvSpPr>
        <p:spPr>
          <a:xfrm>
            <a:off x="7813725" y="417033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9"/>
          <p:cNvSpPr/>
          <p:nvPr/>
        </p:nvSpPr>
        <p:spPr>
          <a:xfrm>
            <a:off x="8646900" y="965284"/>
            <a:ext cx="741600" cy="9888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9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448190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1246225" y="5570267"/>
            <a:ext cx="6651600" cy="6928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marL="494975" lvl="0" indent="-247485" algn="ctr">
              <a:spcBef>
                <a:spcPts val="390"/>
              </a:spcBef>
              <a:spcAft>
                <a:spcPts val="0"/>
              </a:spcAft>
              <a:buSzPts val="1600"/>
              <a:buNone/>
              <a:defRPr sz="1769"/>
            </a:lvl1pPr>
          </a:lstStyle>
          <a:p>
            <a:endParaRPr/>
          </a:p>
        </p:txBody>
      </p:sp>
      <p:sp>
        <p:nvSpPr>
          <p:cNvPr id="156" name="Google Shape;156;p10"/>
          <p:cNvSpPr/>
          <p:nvPr/>
        </p:nvSpPr>
        <p:spPr>
          <a:xfrm rot="10800000">
            <a:off x="8705950" y="5036351"/>
            <a:ext cx="617400" cy="823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10"/>
          <p:cNvSpPr/>
          <p:nvPr/>
        </p:nvSpPr>
        <p:spPr>
          <a:xfrm rot="10800000">
            <a:off x="608750" y="1121815"/>
            <a:ext cx="515400" cy="6872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0"/>
          <p:cNvSpPr/>
          <p:nvPr/>
        </p:nvSpPr>
        <p:spPr>
          <a:xfrm rot="10800000">
            <a:off x="8195021" y="6071067"/>
            <a:ext cx="831600" cy="110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0"/>
          <p:cNvSpPr/>
          <p:nvPr/>
        </p:nvSpPr>
        <p:spPr>
          <a:xfrm rot="10800000">
            <a:off x="8458384" y="5578351"/>
            <a:ext cx="210900" cy="2812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153147" y="-592729"/>
            <a:ext cx="1128300" cy="15044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0"/>
          <p:cNvSpPr/>
          <p:nvPr/>
        </p:nvSpPr>
        <p:spPr>
          <a:xfrm rot="10800000">
            <a:off x="8012016" y="177855"/>
            <a:ext cx="434700" cy="5796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0"/>
          <p:cNvSpPr/>
          <p:nvPr/>
        </p:nvSpPr>
        <p:spPr>
          <a:xfrm rot="10800000">
            <a:off x="-73577" y="1122000"/>
            <a:ext cx="330900" cy="4412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10"/>
          <p:cNvSpPr/>
          <p:nvPr/>
        </p:nvSpPr>
        <p:spPr>
          <a:xfrm rot="10800000">
            <a:off x="8512150" y="177872"/>
            <a:ext cx="811200" cy="108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10800000">
            <a:off x="117998" y="-231203"/>
            <a:ext cx="586200" cy="7816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10"/>
          <p:cNvSpPr/>
          <p:nvPr/>
        </p:nvSpPr>
        <p:spPr>
          <a:xfrm rot="10800000">
            <a:off x="748825" y="6260067"/>
            <a:ext cx="345000" cy="460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0"/>
          <p:cNvSpPr/>
          <p:nvPr/>
        </p:nvSpPr>
        <p:spPr>
          <a:xfrm rot="10800000">
            <a:off x="-107786" y="5678711"/>
            <a:ext cx="663000" cy="88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10"/>
          <p:cNvSpPr/>
          <p:nvPr/>
        </p:nvSpPr>
        <p:spPr>
          <a:xfrm rot="10800000">
            <a:off x="-316662" y="4591378"/>
            <a:ext cx="506100" cy="674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10"/>
          <p:cNvSpPr/>
          <p:nvPr/>
        </p:nvSpPr>
        <p:spPr>
          <a:xfrm rot="10800000">
            <a:off x="-226170" y="5520867"/>
            <a:ext cx="899400" cy="11992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0"/>
          <p:cNvSpPr/>
          <p:nvPr/>
        </p:nvSpPr>
        <p:spPr>
          <a:xfrm rot="10800000">
            <a:off x="8700641" y="1467000"/>
            <a:ext cx="333300" cy="444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10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29306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419100" y="-2108200"/>
            <a:ext cx="8305800" cy="110744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11"/>
          <p:cNvSpPr/>
          <p:nvPr/>
        </p:nvSpPr>
        <p:spPr>
          <a:xfrm>
            <a:off x="-164200" y="9149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8204500" y="5198400"/>
            <a:ext cx="447000" cy="596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11"/>
          <p:cNvSpPr/>
          <p:nvPr/>
        </p:nvSpPr>
        <p:spPr>
          <a:xfrm>
            <a:off x="100425" y="-262567"/>
            <a:ext cx="741600" cy="98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11"/>
          <p:cNvSpPr/>
          <p:nvPr/>
        </p:nvSpPr>
        <p:spPr>
          <a:xfrm>
            <a:off x="419100" y="914900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>
            <a:off x="8333725" y="59766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11"/>
          <p:cNvSpPr/>
          <p:nvPr/>
        </p:nvSpPr>
        <p:spPr>
          <a:xfrm>
            <a:off x="741750" y="5933000"/>
            <a:ext cx="397500" cy="530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11"/>
          <p:cNvSpPr/>
          <p:nvPr/>
        </p:nvSpPr>
        <p:spPr>
          <a:xfrm>
            <a:off x="8956300" y="5411595"/>
            <a:ext cx="287100" cy="382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>
            <a:off x="-164200" y="5703600"/>
            <a:ext cx="741600" cy="9888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1"/>
          <p:cNvSpPr/>
          <p:nvPr/>
        </p:nvSpPr>
        <p:spPr>
          <a:xfrm>
            <a:off x="8568725" y="6290000"/>
            <a:ext cx="508500" cy="6780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11"/>
          <p:cNvSpPr/>
          <p:nvPr/>
        </p:nvSpPr>
        <p:spPr>
          <a:xfrm>
            <a:off x="8077475" y="298833"/>
            <a:ext cx="304800" cy="4064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11"/>
          <p:cNvSpPr/>
          <p:nvPr/>
        </p:nvSpPr>
        <p:spPr>
          <a:xfrm>
            <a:off x="8553248" y="437831"/>
            <a:ext cx="585600" cy="780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" name="Google Shape;184;p11"/>
          <p:cNvSpPr/>
          <p:nvPr/>
        </p:nvSpPr>
        <p:spPr>
          <a:xfrm>
            <a:off x="8876350" y="1583100"/>
            <a:ext cx="447000" cy="596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" name="Google Shape;185;p11"/>
          <p:cNvSpPr/>
          <p:nvPr/>
        </p:nvSpPr>
        <p:spPr>
          <a:xfrm>
            <a:off x="8449000" y="298833"/>
            <a:ext cx="794400" cy="10592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" name="Google Shape;186;p11"/>
          <p:cNvSpPr/>
          <p:nvPr/>
        </p:nvSpPr>
        <p:spPr>
          <a:xfrm>
            <a:off x="100425" y="5107500"/>
            <a:ext cx="3048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811151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letely blank">
  <p:cSld name="Completely 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/>
          <p:nvPr/>
        </p:nvSpPr>
        <p:spPr>
          <a:xfrm>
            <a:off x="419100" y="-2108200"/>
            <a:ext cx="8305800" cy="110744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816140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209425" y="669600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255425" y="2655767"/>
            <a:ext cx="4633200" cy="1546400"/>
          </a:xfrm>
          <a:prstGeom prst="rect">
            <a:avLst/>
          </a:prstGeom>
        </p:spPr>
        <p:txBody>
          <a:bodyPr spcFirstLastPara="1" wrap="square" lIns="128673" tIns="128673" rIns="128673" bIns="12867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67550" y="-1182333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8348875" y="3843167"/>
            <a:ext cx="9786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255425" y="722400"/>
            <a:ext cx="6576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752750" y="4620133"/>
            <a:ext cx="2284200" cy="30456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37775" y="4257600"/>
            <a:ext cx="657600" cy="87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376550" y="5623033"/>
            <a:ext cx="1207800" cy="16104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244625" y="33892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598775" y="-400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8244625" y="1070467"/>
            <a:ext cx="657600" cy="876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13975" y="927867"/>
            <a:ext cx="871500" cy="11620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22175" y="3911000"/>
            <a:ext cx="1177500" cy="15700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8150075" y="944400"/>
            <a:ext cx="846600" cy="1128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1055325" y="5206100"/>
            <a:ext cx="206100" cy="27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13128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Sub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3058200" y="-393933"/>
            <a:ext cx="3027600" cy="40372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1773750" y="3228733"/>
            <a:ext cx="5596500" cy="1546400"/>
          </a:xfrm>
          <a:prstGeom prst="rect">
            <a:avLst/>
          </a:prstGeom>
        </p:spPr>
        <p:txBody>
          <a:bodyPr spcFirstLastPara="1" wrap="square" lIns="128673" tIns="128673" rIns="128673" bIns="128673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1773750" y="4599538"/>
            <a:ext cx="5596500" cy="10464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1414538" y="5317633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7630150" y="3292833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376550" y="1518933"/>
            <a:ext cx="978600" cy="1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7240275" y="6216933"/>
            <a:ext cx="657600" cy="876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231175" y="-762267"/>
            <a:ext cx="2284200" cy="3045600"/>
          </a:xfrm>
          <a:prstGeom prst="donut">
            <a:avLst>
              <a:gd name="adj" fmla="val 11909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7507625" y="1223300"/>
            <a:ext cx="657600" cy="87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8065925" y="-393933"/>
            <a:ext cx="1207800" cy="16104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1417200" y="27368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180500" y="5364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6046" y="4487395"/>
            <a:ext cx="456000" cy="608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7072325" y="5992967"/>
            <a:ext cx="993600" cy="13244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7370250" y="1040133"/>
            <a:ext cx="932400" cy="12432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180500" y="4400000"/>
            <a:ext cx="586800" cy="7824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7733375" y="623067"/>
            <a:ext cx="206100" cy="27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598175" y="-272933"/>
            <a:ext cx="1550100" cy="20668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056229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8334450" y="5519500"/>
            <a:ext cx="424800" cy="56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4"/>
          <p:cNvSpPr/>
          <p:nvPr/>
        </p:nvSpPr>
        <p:spPr>
          <a:xfrm>
            <a:off x="4308288" y="-1438200"/>
            <a:ext cx="2347200" cy="3129600"/>
          </a:xfrm>
          <a:prstGeom prst="donut">
            <a:avLst>
              <a:gd name="adj" fmla="val 1710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4047750" y="1073500"/>
            <a:ext cx="1048500" cy="13980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1880850" y="2560400"/>
            <a:ext cx="5382300" cy="27728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marL="494955" lvl="0" indent="-412460" algn="ctr" rtl="0">
              <a:spcBef>
                <a:spcPts val="650"/>
              </a:spcBef>
              <a:spcAft>
                <a:spcPts val="0"/>
              </a:spcAft>
              <a:buSzPts val="2400"/>
              <a:buChar char="◎"/>
              <a:defRPr/>
            </a:lvl1pPr>
            <a:lvl2pPr marL="989907" lvl="1" indent="-412460" algn="ctr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484860" lvl="2" indent="-412460" algn="ctr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979812" lvl="3" indent="-41246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474767" lvl="4" indent="-41246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969722" lvl="5" indent="-41246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464674" lvl="6" indent="-41246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959629" lvl="7" indent="-41246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454581" lvl="8" indent="-41246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/>
          <p:nvPr/>
        </p:nvSpPr>
        <p:spPr>
          <a:xfrm>
            <a:off x="3593400" y="1041825"/>
            <a:ext cx="19572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979" tIns="98979" rIns="98979" bIns="98979" anchor="t" anchorCtr="0">
            <a:noAutofit/>
          </a:bodyPr>
          <a:lstStyle/>
          <a:p>
            <a:pPr algn="ctr" defTabSz="703060">
              <a:buClr>
                <a:srgbClr val="000000"/>
              </a:buClr>
              <a:buFont typeface="Arial"/>
              <a:buNone/>
            </a:pPr>
            <a:r>
              <a:rPr lang="en" sz="10384" kern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10384" kern="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229225" y="3984467"/>
            <a:ext cx="802800" cy="1070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-442225" y="5333200"/>
            <a:ext cx="1695900" cy="2261200"/>
          </a:xfrm>
          <a:prstGeom prst="donut">
            <a:avLst>
              <a:gd name="adj" fmla="val 1008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1334025" y="-308967"/>
            <a:ext cx="1666800" cy="2222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550525" y="947067"/>
            <a:ext cx="481500" cy="642400"/>
          </a:xfrm>
          <a:prstGeom prst="donut">
            <a:avLst>
              <a:gd name="adj" fmla="val 3727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032025" y="50552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1217050" y="1748433"/>
            <a:ext cx="304800" cy="406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7744475" y="1964400"/>
            <a:ext cx="1048500" cy="1398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>
            <a:off x="8050675" y="2722900"/>
            <a:ext cx="1520100" cy="2026800"/>
          </a:xfrm>
          <a:prstGeom prst="donut">
            <a:avLst>
              <a:gd name="adj" fmla="val 5022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7969775" y="4951800"/>
            <a:ext cx="597900" cy="797600"/>
          </a:xfrm>
          <a:prstGeom prst="donut">
            <a:avLst>
              <a:gd name="adj" fmla="val 43984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8608775" y="1589467"/>
            <a:ext cx="184200" cy="2456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319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861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144200" y="3598100"/>
            <a:ext cx="893700" cy="1191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73" tIns="128673" rIns="128673" bIns="128673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2935875" y="2034344"/>
            <a:ext cx="5275500" cy="37148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marL="494955" lvl="0" indent="-412460">
              <a:spcBef>
                <a:spcPts val="650"/>
              </a:spcBef>
              <a:spcAft>
                <a:spcPts val="0"/>
              </a:spcAft>
              <a:buSzPts val="2400"/>
              <a:buChar char="◎"/>
              <a:defRPr sz="2615"/>
            </a:lvl1pPr>
            <a:lvl2pPr marL="989907" lvl="1" indent="-41246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484860" lvl="2" indent="-41246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979812" lvl="3" indent="-41246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615"/>
            </a:lvl4pPr>
            <a:lvl5pPr marL="2474767" lvl="4" indent="-41246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615"/>
            </a:lvl5pPr>
            <a:lvl6pPr marL="2969722" lvl="5" indent="-41246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615"/>
            </a:lvl6pPr>
            <a:lvl7pPr marL="3464674" lvl="6" indent="-41246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615"/>
            </a:lvl7pPr>
            <a:lvl8pPr marL="3959629" lvl="7" indent="-41246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615"/>
            </a:lvl8pPr>
            <a:lvl9pPr marL="4454581" lvl="8" indent="-41246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615"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259925" y="-275067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-152925" y="1813400"/>
            <a:ext cx="9786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2339600" y="324833"/>
            <a:ext cx="6576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788725" y="3118200"/>
            <a:ext cx="811200" cy="10816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153675" y="5533267"/>
            <a:ext cx="1207800" cy="1610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1315800" y="5147967"/>
            <a:ext cx="550500" cy="7340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438575" y="3990700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7744850" y="560633"/>
            <a:ext cx="550500" cy="73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8839500" y="1359700"/>
            <a:ext cx="397500" cy="530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>
            <a:off x="8295350" y="-428167"/>
            <a:ext cx="741600" cy="9888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8651500" y="2155100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2179100" y="110833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8062825" y="918500"/>
            <a:ext cx="449700" cy="599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42373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 column + image">
  <p:cSld name="1 column + imag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4572000" y="1212067"/>
            <a:ext cx="3639600" cy="854800"/>
          </a:xfrm>
          <a:prstGeom prst="rect">
            <a:avLst/>
          </a:prstGeom>
        </p:spPr>
        <p:txBody>
          <a:bodyPr spcFirstLastPara="1" wrap="square" lIns="128673" tIns="128673" rIns="128673" bIns="128673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1"/>
          </p:nvPr>
        </p:nvSpPr>
        <p:spPr>
          <a:xfrm>
            <a:off x="4572000" y="2034338"/>
            <a:ext cx="3639600" cy="37148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marL="494955" lvl="0" indent="-384963" rtl="0">
              <a:spcBef>
                <a:spcPts val="650"/>
              </a:spcBef>
              <a:spcAft>
                <a:spcPts val="0"/>
              </a:spcAft>
              <a:buSzPts val="2000"/>
              <a:buChar char="◎"/>
              <a:defRPr sz="2154"/>
            </a:lvl1pPr>
            <a:lvl2pPr marL="989907" lvl="1" indent="-384963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154"/>
            </a:lvl2pPr>
            <a:lvl3pPr marL="1484860" lvl="2" indent="-384963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154"/>
            </a:lvl3pPr>
            <a:lvl4pPr marL="1979812" lvl="3" indent="-384963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154"/>
            </a:lvl4pPr>
            <a:lvl5pPr marL="2474767" lvl="4" indent="-384963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154"/>
            </a:lvl5pPr>
            <a:lvl6pPr marL="2969722" lvl="5" indent="-384963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154"/>
            </a:lvl6pPr>
            <a:lvl7pPr marL="3464674" lvl="6" indent="-384963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154"/>
            </a:lvl7pPr>
            <a:lvl8pPr marL="3959629" lvl="7" indent="-384963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154"/>
            </a:lvl8pPr>
            <a:lvl9pPr marL="4454581" lvl="8" indent="-384963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154"/>
            </a:lvl9pPr>
          </a:lstStyle>
          <a:p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580275" y="1002600"/>
            <a:ext cx="3639600" cy="4852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6"/>
          <p:cNvSpPr/>
          <p:nvPr/>
        </p:nvSpPr>
        <p:spPr>
          <a:xfrm>
            <a:off x="-295650" y="-475267"/>
            <a:ext cx="1057800" cy="141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6"/>
          <p:cNvSpPr/>
          <p:nvPr/>
        </p:nvSpPr>
        <p:spPr>
          <a:xfrm>
            <a:off x="2836600" y="239767"/>
            <a:ext cx="978600" cy="13048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6"/>
          <p:cNvSpPr/>
          <p:nvPr/>
        </p:nvSpPr>
        <p:spPr>
          <a:xfrm>
            <a:off x="465975" y="4923667"/>
            <a:ext cx="1019400" cy="13592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6"/>
          <p:cNvSpPr/>
          <p:nvPr/>
        </p:nvSpPr>
        <p:spPr>
          <a:xfrm>
            <a:off x="1485375" y="6079667"/>
            <a:ext cx="361500" cy="4820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2364800" y="462600"/>
            <a:ext cx="274200" cy="365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-472600" y="-711200"/>
            <a:ext cx="1411800" cy="18824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2899000" y="322967"/>
            <a:ext cx="853800" cy="11384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1061150" y="190600"/>
            <a:ext cx="538500" cy="71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6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18268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73" tIns="128673" rIns="128673" bIns="128673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2935875" y="2066867"/>
            <a:ext cx="2560500" cy="45012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marL="494955" lvl="0" indent="-371217">
              <a:spcBef>
                <a:spcPts val="650"/>
              </a:spcBef>
              <a:spcAft>
                <a:spcPts val="0"/>
              </a:spcAft>
              <a:buSzPts val="1800"/>
              <a:buChar char="◎"/>
              <a:defRPr sz="1923"/>
            </a:lvl1pPr>
            <a:lvl2pPr marL="989907" lvl="1" indent="-371217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923"/>
            </a:lvl2pPr>
            <a:lvl3pPr marL="1484860" lvl="2" indent="-371217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923"/>
            </a:lvl3pPr>
            <a:lvl4pPr marL="1979812" lvl="3" indent="-371217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4pPr>
            <a:lvl5pPr marL="2474767" lvl="4" indent="-371217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5pPr>
            <a:lvl6pPr marL="2969722" lvl="5" indent="-371217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6pPr>
            <a:lvl7pPr marL="3464674" lvl="6" indent="-371217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7pPr>
            <a:lvl8pPr marL="3959629" lvl="7" indent="-371217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8pPr>
            <a:lvl9pPr marL="4454581" lvl="8" indent="-371217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5650849" y="2066867"/>
            <a:ext cx="2560500" cy="45012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marL="494955" lvl="0" indent="-371217">
              <a:spcBef>
                <a:spcPts val="650"/>
              </a:spcBef>
              <a:spcAft>
                <a:spcPts val="0"/>
              </a:spcAft>
              <a:buSzPts val="1800"/>
              <a:buChar char="◎"/>
              <a:defRPr sz="1923"/>
            </a:lvl1pPr>
            <a:lvl2pPr marL="989907" lvl="1" indent="-371217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923"/>
            </a:lvl2pPr>
            <a:lvl3pPr marL="1484860" lvl="2" indent="-371217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923"/>
            </a:lvl3pPr>
            <a:lvl4pPr marL="1979812" lvl="3" indent="-371217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4pPr>
            <a:lvl5pPr marL="2474767" lvl="4" indent="-371217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5pPr>
            <a:lvl6pPr marL="2969722" lvl="5" indent="-371217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6pPr>
            <a:lvl7pPr marL="3464674" lvl="6" indent="-371217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7pPr>
            <a:lvl8pPr marL="3959629" lvl="7" indent="-371217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8pPr>
            <a:lvl9pPr marL="4454581" lvl="8" indent="-371217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358950" y="2925867"/>
            <a:ext cx="2347200" cy="31296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7"/>
          <p:cNvSpPr/>
          <p:nvPr/>
        </p:nvSpPr>
        <p:spPr>
          <a:xfrm>
            <a:off x="198450" y="-4281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7"/>
          <p:cNvSpPr/>
          <p:nvPr/>
        </p:nvSpPr>
        <p:spPr>
          <a:xfrm>
            <a:off x="198450" y="560633"/>
            <a:ext cx="657600" cy="876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1177051" y="876633"/>
            <a:ext cx="846900" cy="11292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/>
          <p:nvPr/>
        </p:nvSpPr>
        <p:spPr>
          <a:xfrm>
            <a:off x="887650" y="5523067"/>
            <a:ext cx="1207800" cy="161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153675" y="6399467"/>
            <a:ext cx="550500" cy="7340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7"/>
          <p:cNvSpPr/>
          <p:nvPr/>
        </p:nvSpPr>
        <p:spPr>
          <a:xfrm>
            <a:off x="1172525" y="2262600"/>
            <a:ext cx="3048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7844250" y="8257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7515500" y="-96667"/>
            <a:ext cx="397500" cy="530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7"/>
          <p:cNvSpPr/>
          <p:nvPr/>
        </p:nvSpPr>
        <p:spPr>
          <a:xfrm>
            <a:off x="8651500" y="1374467"/>
            <a:ext cx="304800" cy="40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7"/>
          <p:cNvSpPr/>
          <p:nvPr/>
        </p:nvSpPr>
        <p:spPr>
          <a:xfrm>
            <a:off x="8097900" y="223267"/>
            <a:ext cx="741600" cy="9888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8394750" y="2005833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-205625" y="3130300"/>
            <a:ext cx="2040600" cy="2720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305125" y="-285933"/>
            <a:ext cx="765300" cy="1020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7"/>
          <p:cNvSpPr/>
          <p:nvPr/>
        </p:nvSpPr>
        <p:spPr>
          <a:xfrm>
            <a:off x="8532600" y="1215933"/>
            <a:ext cx="542700" cy="7236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50234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 + 3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/>
          <p:nvPr/>
        </p:nvSpPr>
        <p:spPr>
          <a:xfrm>
            <a:off x="8638525" y="19634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73" tIns="128673" rIns="128673" bIns="128673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2935875" y="2066867"/>
            <a:ext cx="1700400" cy="45008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marL="494955" lvl="0" indent="-343718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89907" lvl="1" indent="-343718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4860" lvl="2" indent="-343718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79812" lvl="3" indent="-34371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4767" lvl="4" indent="-34371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69722" lvl="5" indent="-34371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4674" lvl="6" indent="-34371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59629" lvl="7" indent="-34371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4581" lvl="8" indent="-34371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body" idx="2"/>
          </p:nvPr>
        </p:nvSpPr>
        <p:spPr>
          <a:xfrm>
            <a:off x="4723373" y="2066867"/>
            <a:ext cx="1700400" cy="45008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marL="494955" lvl="0" indent="-343718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89907" lvl="1" indent="-343718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4860" lvl="2" indent="-343718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79812" lvl="3" indent="-34371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4767" lvl="4" indent="-34371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69722" lvl="5" indent="-34371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4674" lvl="6" indent="-34371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59629" lvl="7" indent="-34371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4581" lvl="8" indent="-34371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3"/>
          </p:nvPr>
        </p:nvSpPr>
        <p:spPr>
          <a:xfrm>
            <a:off x="6510871" y="2066867"/>
            <a:ext cx="1700400" cy="45008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marL="494955" lvl="0" indent="-343718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89907" lvl="1" indent="-343718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4860" lvl="2" indent="-343718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79812" lvl="3" indent="-34371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4767" lvl="4" indent="-34371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69722" lvl="5" indent="-34371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4674" lvl="6" indent="-34371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59629" lvl="7" indent="-34371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4581" lvl="8" indent="-34371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1016475" y="3975467"/>
            <a:ext cx="440400" cy="5872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8"/>
          <p:cNvSpPr/>
          <p:nvPr/>
        </p:nvSpPr>
        <p:spPr>
          <a:xfrm>
            <a:off x="-68725" y="4461533"/>
            <a:ext cx="819600" cy="109280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8"/>
          <p:cNvSpPr/>
          <p:nvPr/>
        </p:nvSpPr>
        <p:spPr>
          <a:xfrm>
            <a:off x="1361475" y="187633"/>
            <a:ext cx="862800" cy="115120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8"/>
          <p:cNvSpPr/>
          <p:nvPr/>
        </p:nvSpPr>
        <p:spPr>
          <a:xfrm>
            <a:off x="1438125" y="4562667"/>
            <a:ext cx="1062000" cy="14160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8"/>
          <p:cNvSpPr/>
          <p:nvPr/>
        </p:nvSpPr>
        <p:spPr>
          <a:xfrm>
            <a:off x="2059425" y="1483300"/>
            <a:ext cx="304800" cy="4064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" name="Google Shape;126;p8"/>
          <p:cNvSpPr/>
          <p:nvPr/>
        </p:nvSpPr>
        <p:spPr>
          <a:xfrm>
            <a:off x="8723500" y="360300"/>
            <a:ext cx="550500" cy="73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8"/>
          <p:cNvSpPr/>
          <p:nvPr/>
        </p:nvSpPr>
        <p:spPr>
          <a:xfrm>
            <a:off x="8546800" y="811500"/>
            <a:ext cx="397500" cy="530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8"/>
          <p:cNvSpPr/>
          <p:nvPr/>
        </p:nvSpPr>
        <p:spPr>
          <a:xfrm>
            <a:off x="8211275" y="1536867"/>
            <a:ext cx="397500" cy="5300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8"/>
          <p:cNvSpPr/>
          <p:nvPr/>
        </p:nvSpPr>
        <p:spPr>
          <a:xfrm>
            <a:off x="7599600" y="-367000"/>
            <a:ext cx="741600" cy="9888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9033775" y="2490467"/>
            <a:ext cx="188100" cy="250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-480225" y="324833"/>
            <a:ext cx="2347200" cy="312960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8"/>
          <p:cNvSpPr/>
          <p:nvPr/>
        </p:nvSpPr>
        <p:spPr>
          <a:xfrm>
            <a:off x="1016475" y="5455600"/>
            <a:ext cx="1207800" cy="161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8"/>
          <p:cNvSpPr/>
          <p:nvPr/>
        </p:nvSpPr>
        <p:spPr>
          <a:xfrm>
            <a:off x="204075" y="1237233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8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4437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73" tIns="128673" rIns="128673" bIns="128673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1280688" y="4892200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9"/>
          <p:cNvSpPr/>
          <p:nvPr/>
        </p:nvSpPr>
        <p:spPr>
          <a:xfrm>
            <a:off x="180500" y="5364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9"/>
          <p:cNvSpPr/>
          <p:nvPr/>
        </p:nvSpPr>
        <p:spPr>
          <a:xfrm>
            <a:off x="246046" y="4284195"/>
            <a:ext cx="456000" cy="608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9"/>
          <p:cNvSpPr/>
          <p:nvPr/>
        </p:nvSpPr>
        <p:spPr>
          <a:xfrm>
            <a:off x="71500" y="4051467"/>
            <a:ext cx="804900" cy="10732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1280700" y="2144633"/>
            <a:ext cx="1043400" cy="1392000"/>
          </a:xfrm>
          <a:prstGeom prst="donut">
            <a:avLst>
              <a:gd name="adj" fmla="val 43200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1640475" y="-269167"/>
            <a:ext cx="750300" cy="10004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9"/>
          <p:cNvSpPr/>
          <p:nvPr/>
        </p:nvSpPr>
        <p:spPr>
          <a:xfrm>
            <a:off x="-480225" y="324833"/>
            <a:ext cx="2347200" cy="3129600"/>
          </a:xfrm>
          <a:prstGeom prst="donut">
            <a:avLst>
              <a:gd name="adj" fmla="val 6129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9"/>
          <p:cNvSpPr/>
          <p:nvPr/>
        </p:nvSpPr>
        <p:spPr>
          <a:xfrm>
            <a:off x="-222975" y="667833"/>
            <a:ext cx="1832700" cy="2443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9"/>
          <p:cNvSpPr/>
          <p:nvPr/>
        </p:nvSpPr>
        <p:spPr>
          <a:xfrm>
            <a:off x="1280700" y="5266833"/>
            <a:ext cx="750300" cy="100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9"/>
          <p:cNvSpPr/>
          <p:nvPr/>
        </p:nvSpPr>
        <p:spPr>
          <a:xfrm>
            <a:off x="7913000" y="8003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9"/>
          <p:cNvSpPr/>
          <p:nvPr/>
        </p:nvSpPr>
        <p:spPr>
          <a:xfrm>
            <a:off x="8703400" y="2144633"/>
            <a:ext cx="287100" cy="382800"/>
          </a:xfrm>
          <a:prstGeom prst="donut">
            <a:avLst>
              <a:gd name="adj" fmla="val 18608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9"/>
          <p:cNvSpPr/>
          <p:nvPr/>
        </p:nvSpPr>
        <p:spPr>
          <a:xfrm>
            <a:off x="8809377" y="1181918"/>
            <a:ext cx="416400" cy="5552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9"/>
          <p:cNvSpPr/>
          <p:nvPr/>
        </p:nvSpPr>
        <p:spPr>
          <a:xfrm>
            <a:off x="8118000" y="-326067"/>
            <a:ext cx="741600" cy="98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9"/>
          <p:cNvSpPr/>
          <p:nvPr/>
        </p:nvSpPr>
        <p:spPr>
          <a:xfrm>
            <a:off x="7813725" y="417033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9"/>
          <p:cNvSpPr/>
          <p:nvPr/>
        </p:nvSpPr>
        <p:spPr>
          <a:xfrm>
            <a:off x="8646900" y="965284"/>
            <a:ext cx="741600" cy="9888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9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94898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1246225" y="5570267"/>
            <a:ext cx="6651600" cy="6928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marL="494955" lvl="0" indent="-247475" algn="ctr">
              <a:spcBef>
                <a:spcPts val="390"/>
              </a:spcBef>
              <a:spcAft>
                <a:spcPts val="0"/>
              </a:spcAft>
              <a:buSzPts val="1600"/>
              <a:buNone/>
              <a:defRPr sz="1769"/>
            </a:lvl1pPr>
          </a:lstStyle>
          <a:p>
            <a:endParaRPr/>
          </a:p>
        </p:txBody>
      </p:sp>
      <p:sp>
        <p:nvSpPr>
          <p:cNvPr id="156" name="Google Shape;156;p10"/>
          <p:cNvSpPr/>
          <p:nvPr/>
        </p:nvSpPr>
        <p:spPr>
          <a:xfrm rot="10800000">
            <a:off x="8705950" y="5036351"/>
            <a:ext cx="617400" cy="823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10"/>
          <p:cNvSpPr/>
          <p:nvPr/>
        </p:nvSpPr>
        <p:spPr>
          <a:xfrm rot="10800000">
            <a:off x="608750" y="1121815"/>
            <a:ext cx="515400" cy="6872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0"/>
          <p:cNvSpPr/>
          <p:nvPr/>
        </p:nvSpPr>
        <p:spPr>
          <a:xfrm rot="10800000">
            <a:off x="8195021" y="6071067"/>
            <a:ext cx="831600" cy="110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0"/>
          <p:cNvSpPr/>
          <p:nvPr/>
        </p:nvSpPr>
        <p:spPr>
          <a:xfrm rot="10800000">
            <a:off x="8458384" y="5578351"/>
            <a:ext cx="210900" cy="2812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153147" y="-592729"/>
            <a:ext cx="1128300" cy="15044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0"/>
          <p:cNvSpPr/>
          <p:nvPr/>
        </p:nvSpPr>
        <p:spPr>
          <a:xfrm rot="10800000">
            <a:off x="8012016" y="177855"/>
            <a:ext cx="434700" cy="5796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0"/>
          <p:cNvSpPr/>
          <p:nvPr/>
        </p:nvSpPr>
        <p:spPr>
          <a:xfrm rot="10800000">
            <a:off x="-73577" y="1122000"/>
            <a:ext cx="330900" cy="4412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10"/>
          <p:cNvSpPr/>
          <p:nvPr/>
        </p:nvSpPr>
        <p:spPr>
          <a:xfrm rot="10800000">
            <a:off x="8512150" y="177872"/>
            <a:ext cx="811200" cy="108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10800000">
            <a:off x="117998" y="-231203"/>
            <a:ext cx="586200" cy="7816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10"/>
          <p:cNvSpPr/>
          <p:nvPr/>
        </p:nvSpPr>
        <p:spPr>
          <a:xfrm rot="10800000">
            <a:off x="748825" y="6260067"/>
            <a:ext cx="345000" cy="460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0"/>
          <p:cNvSpPr/>
          <p:nvPr/>
        </p:nvSpPr>
        <p:spPr>
          <a:xfrm rot="10800000">
            <a:off x="-107786" y="5678711"/>
            <a:ext cx="663000" cy="88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10"/>
          <p:cNvSpPr/>
          <p:nvPr/>
        </p:nvSpPr>
        <p:spPr>
          <a:xfrm rot="10800000">
            <a:off x="-316662" y="4591378"/>
            <a:ext cx="506100" cy="674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10"/>
          <p:cNvSpPr/>
          <p:nvPr/>
        </p:nvSpPr>
        <p:spPr>
          <a:xfrm rot="10800000">
            <a:off x="-226170" y="5520867"/>
            <a:ext cx="899400" cy="11992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0"/>
          <p:cNvSpPr/>
          <p:nvPr/>
        </p:nvSpPr>
        <p:spPr>
          <a:xfrm rot="10800000">
            <a:off x="8700641" y="1467000"/>
            <a:ext cx="333300" cy="444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10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99517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419100" y="-2108200"/>
            <a:ext cx="8305800" cy="110744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11"/>
          <p:cNvSpPr/>
          <p:nvPr/>
        </p:nvSpPr>
        <p:spPr>
          <a:xfrm>
            <a:off x="-164200" y="9149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8204500" y="5198400"/>
            <a:ext cx="447000" cy="596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11"/>
          <p:cNvSpPr/>
          <p:nvPr/>
        </p:nvSpPr>
        <p:spPr>
          <a:xfrm>
            <a:off x="100425" y="-262567"/>
            <a:ext cx="741600" cy="98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11"/>
          <p:cNvSpPr/>
          <p:nvPr/>
        </p:nvSpPr>
        <p:spPr>
          <a:xfrm>
            <a:off x="419100" y="914900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>
            <a:off x="8333725" y="59766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11"/>
          <p:cNvSpPr/>
          <p:nvPr/>
        </p:nvSpPr>
        <p:spPr>
          <a:xfrm>
            <a:off x="741750" y="5933000"/>
            <a:ext cx="397500" cy="530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11"/>
          <p:cNvSpPr/>
          <p:nvPr/>
        </p:nvSpPr>
        <p:spPr>
          <a:xfrm>
            <a:off x="8956300" y="5411595"/>
            <a:ext cx="287100" cy="382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>
            <a:off x="-164200" y="5703600"/>
            <a:ext cx="741600" cy="9888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1"/>
          <p:cNvSpPr/>
          <p:nvPr/>
        </p:nvSpPr>
        <p:spPr>
          <a:xfrm>
            <a:off x="8568725" y="6290000"/>
            <a:ext cx="508500" cy="6780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11"/>
          <p:cNvSpPr/>
          <p:nvPr/>
        </p:nvSpPr>
        <p:spPr>
          <a:xfrm>
            <a:off x="8077475" y="298833"/>
            <a:ext cx="304800" cy="4064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11"/>
          <p:cNvSpPr/>
          <p:nvPr/>
        </p:nvSpPr>
        <p:spPr>
          <a:xfrm>
            <a:off x="8553248" y="437831"/>
            <a:ext cx="585600" cy="780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" name="Google Shape;184;p11"/>
          <p:cNvSpPr/>
          <p:nvPr/>
        </p:nvSpPr>
        <p:spPr>
          <a:xfrm>
            <a:off x="8876350" y="1583100"/>
            <a:ext cx="447000" cy="596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" name="Google Shape;185;p11"/>
          <p:cNvSpPr/>
          <p:nvPr/>
        </p:nvSpPr>
        <p:spPr>
          <a:xfrm>
            <a:off x="8449000" y="298833"/>
            <a:ext cx="794400" cy="10592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" name="Google Shape;186;p11"/>
          <p:cNvSpPr/>
          <p:nvPr/>
        </p:nvSpPr>
        <p:spPr>
          <a:xfrm>
            <a:off x="100425" y="5107500"/>
            <a:ext cx="3048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44661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letely blank">
  <p:cSld name="Completely 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/>
          <p:nvPr/>
        </p:nvSpPr>
        <p:spPr>
          <a:xfrm>
            <a:off x="419100" y="-2108200"/>
            <a:ext cx="8305800" cy="110744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221822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1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3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5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67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09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93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35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0643-37E5-49F6-82B0-A268EFC5FC1D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5978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1226-1C96-4053-9B23-3EF3D180E5BA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9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34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23">
                <a:solidFill>
                  <a:schemeClr val="tx1">
                    <a:tint val="75000"/>
                  </a:schemeClr>
                </a:solidFill>
              </a:defRPr>
            </a:lvl1pPr>
            <a:lvl2pPr marL="441907" indent="0">
              <a:buNone/>
              <a:defRPr sz="1769">
                <a:solidFill>
                  <a:schemeClr val="tx1">
                    <a:tint val="75000"/>
                  </a:schemeClr>
                </a:solidFill>
              </a:defRPr>
            </a:lvl2pPr>
            <a:lvl3pPr marL="883815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3pPr>
            <a:lvl4pPr marL="1325722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4pPr>
            <a:lvl5pPr marL="176763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5pPr>
            <a:lvl6pPr marL="220954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6pPr>
            <a:lvl7pPr marL="2651445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7pPr>
            <a:lvl8pPr marL="3093354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8pPr>
            <a:lvl9pPr marL="3535264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FFCB-1E37-4FEB-92F4-514C07F0384E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7722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3728" y="1920877"/>
            <a:ext cx="5273675" cy="5430838"/>
          </a:xfrm>
        </p:spPr>
        <p:txBody>
          <a:bodyPr/>
          <a:lstStyle>
            <a:lvl1pPr>
              <a:defRPr sz="2692"/>
            </a:lvl1pPr>
            <a:lvl2pPr>
              <a:defRPr sz="2308"/>
            </a:lvl2pPr>
            <a:lvl3pPr>
              <a:defRPr sz="1923"/>
            </a:lvl3pPr>
            <a:lvl4pPr>
              <a:defRPr sz="1769"/>
            </a:lvl4pPr>
            <a:lvl5pPr>
              <a:defRPr sz="1769"/>
            </a:lvl5pPr>
            <a:lvl6pPr>
              <a:defRPr sz="1769"/>
            </a:lvl6pPr>
            <a:lvl7pPr>
              <a:defRPr sz="1769"/>
            </a:lvl7pPr>
            <a:lvl8pPr>
              <a:defRPr sz="1769"/>
            </a:lvl8pPr>
            <a:lvl9pPr>
              <a:defRPr sz="17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0" y="1920877"/>
            <a:ext cx="5273675" cy="5430838"/>
          </a:xfrm>
        </p:spPr>
        <p:txBody>
          <a:bodyPr/>
          <a:lstStyle>
            <a:lvl1pPr>
              <a:defRPr sz="2692"/>
            </a:lvl1pPr>
            <a:lvl2pPr>
              <a:defRPr sz="2308"/>
            </a:lvl2pPr>
            <a:lvl3pPr>
              <a:defRPr sz="1923"/>
            </a:lvl3pPr>
            <a:lvl4pPr>
              <a:defRPr sz="1769"/>
            </a:lvl4pPr>
            <a:lvl5pPr>
              <a:defRPr sz="1769"/>
            </a:lvl5pPr>
            <a:lvl6pPr>
              <a:defRPr sz="1769"/>
            </a:lvl6pPr>
            <a:lvl7pPr>
              <a:defRPr sz="1769"/>
            </a:lvl7pPr>
            <a:lvl8pPr>
              <a:defRPr sz="1769"/>
            </a:lvl8pPr>
            <a:lvl9pPr>
              <a:defRPr sz="17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FC97-333B-42EB-931C-A9F5A3CB087B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8946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2"/>
          </a:xfrm>
        </p:spPr>
        <p:txBody>
          <a:bodyPr anchor="b"/>
          <a:lstStyle>
            <a:lvl1pPr marL="0" indent="0">
              <a:buNone/>
              <a:defRPr sz="2308" b="1"/>
            </a:lvl1pPr>
            <a:lvl2pPr marL="441907" indent="0">
              <a:buNone/>
              <a:defRPr sz="1923" b="1"/>
            </a:lvl2pPr>
            <a:lvl3pPr marL="883815" indent="0">
              <a:buNone/>
              <a:defRPr sz="1769" b="1"/>
            </a:lvl3pPr>
            <a:lvl4pPr marL="1325722" indent="0">
              <a:buNone/>
              <a:defRPr sz="1538" b="1"/>
            </a:lvl4pPr>
            <a:lvl5pPr marL="1767630" indent="0">
              <a:buNone/>
              <a:defRPr sz="1538" b="1"/>
            </a:lvl5pPr>
            <a:lvl6pPr marL="2209540" indent="0">
              <a:buNone/>
              <a:defRPr sz="1538" b="1"/>
            </a:lvl6pPr>
            <a:lvl7pPr marL="2651445" indent="0">
              <a:buNone/>
              <a:defRPr sz="1538" b="1"/>
            </a:lvl7pPr>
            <a:lvl8pPr marL="3093354" indent="0">
              <a:buNone/>
              <a:defRPr sz="1538" b="1"/>
            </a:lvl8pPr>
            <a:lvl9pPr marL="3535264" indent="0">
              <a:buNone/>
              <a:defRPr sz="15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4"/>
            <a:ext cx="4040188" cy="3951288"/>
          </a:xfrm>
        </p:spPr>
        <p:txBody>
          <a:bodyPr/>
          <a:lstStyle>
            <a:lvl1pPr>
              <a:defRPr sz="2308"/>
            </a:lvl1pPr>
            <a:lvl2pPr>
              <a:defRPr sz="1923"/>
            </a:lvl2pPr>
            <a:lvl3pPr>
              <a:defRPr sz="1769"/>
            </a:lvl3pPr>
            <a:lvl4pPr>
              <a:defRPr sz="1538"/>
            </a:lvl4pPr>
            <a:lvl5pPr>
              <a:defRPr sz="1538"/>
            </a:lvl5pPr>
            <a:lvl6pPr>
              <a:defRPr sz="1538"/>
            </a:lvl6pPr>
            <a:lvl7pPr>
              <a:defRPr sz="1538"/>
            </a:lvl7pPr>
            <a:lvl8pPr>
              <a:defRPr sz="1538"/>
            </a:lvl8pPr>
            <a:lvl9pPr>
              <a:defRPr sz="15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5"/>
            <a:ext cx="4041775" cy="639762"/>
          </a:xfrm>
        </p:spPr>
        <p:txBody>
          <a:bodyPr anchor="b"/>
          <a:lstStyle>
            <a:lvl1pPr marL="0" indent="0">
              <a:buNone/>
              <a:defRPr sz="2308" b="1"/>
            </a:lvl1pPr>
            <a:lvl2pPr marL="441907" indent="0">
              <a:buNone/>
              <a:defRPr sz="1923" b="1"/>
            </a:lvl2pPr>
            <a:lvl3pPr marL="883815" indent="0">
              <a:buNone/>
              <a:defRPr sz="1769" b="1"/>
            </a:lvl3pPr>
            <a:lvl4pPr marL="1325722" indent="0">
              <a:buNone/>
              <a:defRPr sz="1538" b="1"/>
            </a:lvl4pPr>
            <a:lvl5pPr marL="1767630" indent="0">
              <a:buNone/>
              <a:defRPr sz="1538" b="1"/>
            </a:lvl5pPr>
            <a:lvl6pPr marL="2209540" indent="0">
              <a:buNone/>
              <a:defRPr sz="1538" b="1"/>
            </a:lvl6pPr>
            <a:lvl7pPr marL="2651445" indent="0">
              <a:buNone/>
              <a:defRPr sz="1538" b="1"/>
            </a:lvl7pPr>
            <a:lvl8pPr marL="3093354" indent="0">
              <a:buNone/>
              <a:defRPr sz="1538" b="1"/>
            </a:lvl8pPr>
            <a:lvl9pPr marL="3535264" indent="0">
              <a:buNone/>
              <a:defRPr sz="15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4"/>
            <a:ext cx="4041775" cy="3951288"/>
          </a:xfrm>
        </p:spPr>
        <p:txBody>
          <a:bodyPr/>
          <a:lstStyle>
            <a:lvl1pPr>
              <a:defRPr sz="2308"/>
            </a:lvl1pPr>
            <a:lvl2pPr>
              <a:defRPr sz="1923"/>
            </a:lvl2pPr>
            <a:lvl3pPr>
              <a:defRPr sz="1769"/>
            </a:lvl3pPr>
            <a:lvl4pPr>
              <a:defRPr sz="1538"/>
            </a:lvl4pPr>
            <a:lvl5pPr>
              <a:defRPr sz="1538"/>
            </a:lvl5pPr>
            <a:lvl6pPr>
              <a:defRPr sz="1538"/>
            </a:lvl6pPr>
            <a:lvl7pPr>
              <a:defRPr sz="1538"/>
            </a:lvl7pPr>
            <a:lvl8pPr>
              <a:defRPr sz="1538"/>
            </a:lvl8pPr>
            <a:lvl9pPr>
              <a:defRPr sz="15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4DDB5-D831-49C1-84AF-8CFB3564CD8A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2519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96E3B-9028-4EB5-AF4B-AA0AB96333FB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8244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43D3F-CCDD-4405-AF61-926E1DD6B3D1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820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81"/>
            <a:ext cx="3008313" cy="1162051"/>
          </a:xfrm>
        </p:spPr>
        <p:txBody>
          <a:bodyPr anchor="b"/>
          <a:lstStyle>
            <a:lvl1pPr algn="l">
              <a:defRPr sz="192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2" y="273054"/>
            <a:ext cx="5111750" cy="5853113"/>
          </a:xfrm>
        </p:spPr>
        <p:txBody>
          <a:bodyPr/>
          <a:lstStyle>
            <a:lvl1pPr>
              <a:defRPr sz="3000"/>
            </a:lvl1pPr>
            <a:lvl2pPr>
              <a:defRPr sz="2692"/>
            </a:lvl2pPr>
            <a:lvl3pPr>
              <a:defRPr sz="2308"/>
            </a:lvl3pPr>
            <a:lvl4pPr>
              <a:defRPr sz="1923"/>
            </a:lvl4pPr>
            <a:lvl5pPr>
              <a:defRPr sz="1923"/>
            </a:lvl5pPr>
            <a:lvl6pPr>
              <a:defRPr sz="1923"/>
            </a:lvl6pPr>
            <a:lvl7pPr>
              <a:defRPr sz="1923"/>
            </a:lvl7pPr>
            <a:lvl8pPr>
              <a:defRPr sz="1923"/>
            </a:lvl8pPr>
            <a:lvl9pPr>
              <a:defRPr sz="192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1"/>
            <a:ext cx="3008313" cy="4691064"/>
          </a:xfrm>
        </p:spPr>
        <p:txBody>
          <a:bodyPr/>
          <a:lstStyle>
            <a:lvl1pPr marL="0" indent="0">
              <a:buNone/>
              <a:defRPr sz="1385"/>
            </a:lvl1pPr>
            <a:lvl2pPr marL="441907" indent="0">
              <a:buNone/>
              <a:defRPr sz="1154"/>
            </a:lvl2pPr>
            <a:lvl3pPr marL="883815" indent="0">
              <a:buNone/>
              <a:defRPr sz="1000"/>
            </a:lvl3pPr>
            <a:lvl4pPr marL="1325722" indent="0">
              <a:buNone/>
              <a:defRPr sz="846"/>
            </a:lvl4pPr>
            <a:lvl5pPr marL="1767630" indent="0">
              <a:buNone/>
              <a:defRPr sz="846"/>
            </a:lvl5pPr>
            <a:lvl6pPr marL="2209540" indent="0">
              <a:buNone/>
              <a:defRPr sz="846"/>
            </a:lvl6pPr>
            <a:lvl7pPr marL="2651445" indent="0">
              <a:buNone/>
              <a:defRPr sz="846"/>
            </a:lvl7pPr>
            <a:lvl8pPr marL="3093354" indent="0">
              <a:buNone/>
              <a:defRPr sz="846"/>
            </a:lvl8pPr>
            <a:lvl9pPr marL="3535264" indent="0">
              <a:buNone/>
              <a:defRPr sz="8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EA6A7-677C-4B7E-9797-07E1D2D4C94C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609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2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41907" indent="0">
              <a:buNone/>
              <a:defRPr sz="2692"/>
            </a:lvl2pPr>
            <a:lvl3pPr marL="883815" indent="0">
              <a:buNone/>
              <a:defRPr sz="2308"/>
            </a:lvl3pPr>
            <a:lvl4pPr marL="1325722" indent="0">
              <a:buNone/>
              <a:defRPr sz="1923"/>
            </a:lvl4pPr>
            <a:lvl5pPr marL="1767630" indent="0">
              <a:buNone/>
              <a:defRPr sz="1923"/>
            </a:lvl5pPr>
            <a:lvl6pPr marL="2209540" indent="0">
              <a:buNone/>
              <a:defRPr sz="1923"/>
            </a:lvl6pPr>
            <a:lvl7pPr marL="2651445" indent="0">
              <a:buNone/>
              <a:defRPr sz="1923"/>
            </a:lvl7pPr>
            <a:lvl8pPr marL="3093354" indent="0">
              <a:buNone/>
              <a:defRPr sz="1923"/>
            </a:lvl8pPr>
            <a:lvl9pPr marL="3535264" indent="0">
              <a:buNone/>
              <a:defRPr sz="192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85"/>
            </a:lvl1pPr>
            <a:lvl2pPr marL="441907" indent="0">
              <a:buNone/>
              <a:defRPr sz="1154"/>
            </a:lvl2pPr>
            <a:lvl3pPr marL="883815" indent="0">
              <a:buNone/>
              <a:defRPr sz="1000"/>
            </a:lvl3pPr>
            <a:lvl4pPr marL="1325722" indent="0">
              <a:buNone/>
              <a:defRPr sz="846"/>
            </a:lvl4pPr>
            <a:lvl5pPr marL="1767630" indent="0">
              <a:buNone/>
              <a:defRPr sz="846"/>
            </a:lvl5pPr>
            <a:lvl6pPr marL="2209540" indent="0">
              <a:buNone/>
              <a:defRPr sz="846"/>
            </a:lvl6pPr>
            <a:lvl7pPr marL="2651445" indent="0">
              <a:buNone/>
              <a:defRPr sz="846"/>
            </a:lvl7pPr>
            <a:lvl8pPr marL="3093354" indent="0">
              <a:buNone/>
              <a:defRPr sz="846"/>
            </a:lvl8pPr>
            <a:lvl9pPr marL="3535264" indent="0">
              <a:buNone/>
              <a:defRPr sz="8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03F8-DFDF-4492-B456-5DC84BC47BA4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329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8C32-41B1-4D9F-A49A-F0BAAD8D1A56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07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538" y="330204"/>
            <a:ext cx="2674937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3754" y="330204"/>
            <a:ext cx="7872413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7E212-CEBD-46ED-9F0A-4D3D4D158BB1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858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209425" y="669600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255425" y="2655767"/>
            <a:ext cx="4633200" cy="1546400"/>
          </a:xfrm>
          <a:prstGeom prst="rect">
            <a:avLst/>
          </a:prstGeom>
        </p:spPr>
        <p:txBody>
          <a:bodyPr spcFirstLastPara="1" wrap="square" lIns="128686" tIns="128686" rIns="128686" bIns="12868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67550" y="-1182333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8348875" y="3843167"/>
            <a:ext cx="9786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255425" y="722400"/>
            <a:ext cx="6576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752750" y="4620133"/>
            <a:ext cx="2284200" cy="30456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37775" y="4257600"/>
            <a:ext cx="657600" cy="87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376550" y="5623033"/>
            <a:ext cx="1207800" cy="16104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244625" y="33892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598775" y="-400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8244625" y="1070467"/>
            <a:ext cx="657600" cy="876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13975" y="927867"/>
            <a:ext cx="871500" cy="11620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22175" y="3911000"/>
            <a:ext cx="1177500" cy="15700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8150075" y="944400"/>
            <a:ext cx="846600" cy="1128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1055325" y="5206100"/>
            <a:ext cx="206100" cy="27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226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047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Sub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3058200" y="-393933"/>
            <a:ext cx="3027600" cy="40372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1773750" y="3228733"/>
            <a:ext cx="5596500" cy="154640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1773750" y="4599538"/>
            <a:ext cx="5596500" cy="10464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1414538" y="5317633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7630150" y="3292833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376550" y="1518933"/>
            <a:ext cx="978600" cy="1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7240275" y="6216933"/>
            <a:ext cx="657600" cy="876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231175" y="-762267"/>
            <a:ext cx="2284200" cy="3045600"/>
          </a:xfrm>
          <a:prstGeom prst="donut">
            <a:avLst>
              <a:gd name="adj" fmla="val 11909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7507625" y="1223300"/>
            <a:ext cx="657600" cy="87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8065925" y="-393933"/>
            <a:ext cx="1207800" cy="16104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1417200" y="27368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180500" y="5364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6046" y="4487395"/>
            <a:ext cx="456000" cy="608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7072325" y="5992967"/>
            <a:ext cx="993600" cy="13244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7370250" y="1040133"/>
            <a:ext cx="932400" cy="12432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180500" y="4400000"/>
            <a:ext cx="586800" cy="7824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7733375" y="623067"/>
            <a:ext cx="206100" cy="27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598175" y="-272933"/>
            <a:ext cx="1550100" cy="20668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754515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8334450" y="5519500"/>
            <a:ext cx="424800" cy="56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4"/>
          <p:cNvSpPr/>
          <p:nvPr/>
        </p:nvSpPr>
        <p:spPr>
          <a:xfrm>
            <a:off x="4308288" y="-1438200"/>
            <a:ext cx="2347200" cy="3129600"/>
          </a:xfrm>
          <a:prstGeom prst="donut">
            <a:avLst>
              <a:gd name="adj" fmla="val 1710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4047750" y="1073500"/>
            <a:ext cx="1048500" cy="13980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1880850" y="2560400"/>
            <a:ext cx="5382300" cy="2772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412509" algn="ctr" rtl="0">
              <a:spcBef>
                <a:spcPts val="650"/>
              </a:spcBef>
              <a:spcAft>
                <a:spcPts val="0"/>
              </a:spcAft>
              <a:buSzPts val="2400"/>
              <a:buChar char="◎"/>
              <a:defRPr/>
            </a:lvl1pPr>
            <a:lvl2pPr marL="990021" lvl="1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485031" lvl="2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980041" lvl="3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475052" lvl="4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970064" lvl="5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465073" lvl="6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960084" lvl="7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455094" lvl="8" indent="-412509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/>
          <p:nvPr/>
        </p:nvSpPr>
        <p:spPr>
          <a:xfrm>
            <a:off x="3593400" y="1041825"/>
            <a:ext cx="19572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989" tIns="98989" rIns="98989" bIns="98989" anchor="t" anchorCtr="0">
            <a:noAutofit/>
          </a:bodyPr>
          <a:lstStyle/>
          <a:p>
            <a:pPr algn="ctr" defTabSz="703140">
              <a:buClr>
                <a:srgbClr val="000000"/>
              </a:buClr>
              <a:buFont typeface="Arial"/>
              <a:buNone/>
            </a:pPr>
            <a:r>
              <a:rPr lang="en" sz="10384" kern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10384" kern="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229225" y="3984467"/>
            <a:ext cx="802800" cy="1070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-442225" y="5333200"/>
            <a:ext cx="1695900" cy="2261200"/>
          </a:xfrm>
          <a:prstGeom prst="donut">
            <a:avLst>
              <a:gd name="adj" fmla="val 1008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1334025" y="-308967"/>
            <a:ext cx="1666800" cy="2222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550525" y="947067"/>
            <a:ext cx="481500" cy="642400"/>
          </a:xfrm>
          <a:prstGeom prst="donut">
            <a:avLst>
              <a:gd name="adj" fmla="val 3727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032025" y="50552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1217050" y="1748433"/>
            <a:ext cx="304800" cy="406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7744475" y="1964400"/>
            <a:ext cx="1048500" cy="1398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>
            <a:off x="8050675" y="2722900"/>
            <a:ext cx="1520100" cy="2026800"/>
          </a:xfrm>
          <a:prstGeom prst="donut">
            <a:avLst>
              <a:gd name="adj" fmla="val 5022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7969775" y="4951800"/>
            <a:ext cx="597900" cy="797600"/>
          </a:xfrm>
          <a:prstGeom prst="donut">
            <a:avLst>
              <a:gd name="adj" fmla="val 43984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8608775" y="1589467"/>
            <a:ext cx="184200" cy="2456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77576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144200" y="3598100"/>
            <a:ext cx="893700" cy="1191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2935875" y="2034344"/>
            <a:ext cx="5275500" cy="3714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412509">
              <a:spcBef>
                <a:spcPts val="650"/>
              </a:spcBef>
              <a:spcAft>
                <a:spcPts val="0"/>
              </a:spcAft>
              <a:buSzPts val="2400"/>
              <a:buChar char="◎"/>
              <a:defRPr sz="2615"/>
            </a:lvl1pPr>
            <a:lvl2pPr marL="990021" lvl="1" indent="-412509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485031" lvl="2" indent="-412509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980041" lvl="3" indent="-412509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615"/>
            </a:lvl4pPr>
            <a:lvl5pPr marL="2475052" lvl="4" indent="-412509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615"/>
            </a:lvl5pPr>
            <a:lvl6pPr marL="2970064" lvl="5" indent="-412509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615"/>
            </a:lvl6pPr>
            <a:lvl7pPr marL="3465073" lvl="6" indent="-412509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615"/>
            </a:lvl7pPr>
            <a:lvl8pPr marL="3960084" lvl="7" indent="-412509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615"/>
            </a:lvl8pPr>
            <a:lvl9pPr marL="4455094" lvl="8" indent="-412509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615"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259925" y="-275067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-152925" y="1813400"/>
            <a:ext cx="9786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2339600" y="324833"/>
            <a:ext cx="6576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788725" y="3118200"/>
            <a:ext cx="811200" cy="10816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153675" y="5533267"/>
            <a:ext cx="1207800" cy="1610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1315800" y="5147967"/>
            <a:ext cx="550500" cy="7340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438575" y="3990700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7744850" y="560633"/>
            <a:ext cx="550500" cy="73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8839500" y="1359700"/>
            <a:ext cx="397500" cy="530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>
            <a:off x="8295350" y="-428167"/>
            <a:ext cx="741600" cy="9888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8651500" y="2155100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2179100" y="110833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8062825" y="918500"/>
            <a:ext cx="449700" cy="599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779398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 column + image">
  <p:cSld name="1 column + imag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4572000" y="1212067"/>
            <a:ext cx="3639600" cy="85480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1"/>
          </p:nvPr>
        </p:nvSpPr>
        <p:spPr>
          <a:xfrm>
            <a:off x="4572000" y="2034338"/>
            <a:ext cx="3639600" cy="3714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385008" rtl="0">
              <a:spcBef>
                <a:spcPts val="650"/>
              </a:spcBef>
              <a:spcAft>
                <a:spcPts val="0"/>
              </a:spcAft>
              <a:buSzPts val="2000"/>
              <a:buChar char="◎"/>
              <a:defRPr sz="2154"/>
            </a:lvl1pPr>
            <a:lvl2pPr marL="990021" lvl="1" indent="-385008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154"/>
            </a:lvl2pPr>
            <a:lvl3pPr marL="1485031" lvl="2" indent="-385008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154"/>
            </a:lvl3pPr>
            <a:lvl4pPr marL="1980041" lvl="3" indent="-385008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154"/>
            </a:lvl4pPr>
            <a:lvl5pPr marL="2475052" lvl="4" indent="-385008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154"/>
            </a:lvl5pPr>
            <a:lvl6pPr marL="2970064" lvl="5" indent="-385008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154"/>
            </a:lvl6pPr>
            <a:lvl7pPr marL="3465073" lvl="6" indent="-385008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154"/>
            </a:lvl7pPr>
            <a:lvl8pPr marL="3960084" lvl="7" indent="-385008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154"/>
            </a:lvl8pPr>
            <a:lvl9pPr marL="4455094" lvl="8" indent="-385008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154"/>
            </a:lvl9pPr>
          </a:lstStyle>
          <a:p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580275" y="1002600"/>
            <a:ext cx="3639600" cy="4852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6"/>
          <p:cNvSpPr/>
          <p:nvPr/>
        </p:nvSpPr>
        <p:spPr>
          <a:xfrm>
            <a:off x="-295650" y="-475267"/>
            <a:ext cx="1057800" cy="141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6"/>
          <p:cNvSpPr/>
          <p:nvPr/>
        </p:nvSpPr>
        <p:spPr>
          <a:xfrm>
            <a:off x="2836600" y="239767"/>
            <a:ext cx="978600" cy="13048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6"/>
          <p:cNvSpPr/>
          <p:nvPr/>
        </p:nvSpPr>
        <p:spPr>
          <a:xfrm>
            <a:off x="465975" y="4923667"/>
            <a:ext cx="1019400" cy="13592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6"/>
          <p:cNvSpPr/>
          <p:nvPr/>
        </p:nvSpPr>
        <p:spPr>
          <a:xfrm>
            <a:off x="1485375" y="6079667"/>
            <a:ext cx="361500" cy="4820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2364800" y="462600"/>
            <a:ext cx="274200" cy="365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-472600" y="-711200"/>
            <a:ext cx="1411800" cy="18824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2899000" y="322967"/>
            <a:ext cx="853800" cy="11384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1061150" y="190600"/>
            <a:ext cx="538500" cy="71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6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421454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2935875" y="2066867"/>
            <a:ext cx="2560500" cy="45012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371259">
              <a:spcBef>
                <a:spcPts val="650"/>
              </a:spcBef>
              <a:spcAft>
                <a:spcPts val="0"/>
              </a:spcAft>
              <a:buSzPts val="1800"/>
              <a:buChar char="◎"/>
              <a:defRPr sz="1923"/>
            </a:lvl1pPr>
            <a:lvl2pPr marL="990021" lvl="1" indent="-371259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923"/>
            </a:lvl2pPr>
            <a:lvl3pPr marL="1485031" lvl="2" indent="-371259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923"/>
            </a:lvl3pPr>
            <a:lvl4pPr marL="1980041" lvl="3" indent="-37125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4pPr>
            <a:lvl5pPr marL="2475052" lvl="4" indent="-37125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5pPr>
            <a:lvl6pPr marL="2970064" lvl="5" indent="-37125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6pPr>
            <a:lvl7pPr marL="3465073" lvl="6" indent="-37125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7pPr>
            <a:lvl8pPr marL="3960084" lvl="7" indent="-37125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8pPr>
            <a:lvl9pPr marL="4455094" lvl="8" indent="-37125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5650849" y="2066867"/>
            <a:ext cx="2560500" cy="45012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371259">
              <a:spcBef>
                <a:spcPts val="650"/>
              </a:spcBef>
              <a:spcAft>
                <a:spcPts val="0"/>
              </a:spcAft>
              <a:buSzPts val="1800"/>
              <a:buChar char="◎"/>
              <a:defRPr sz="1923"/>
            </a:lvl1pPr>
            <a:lvl2pPr marL="990021" lvl="1" indent="-371259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923"/>
            </a:lvl2pPr>
            <a:lvl3pPr marL="1485031" lvl="2" indent="-371259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923"/>
            </a:lvl3pPr>
            <a:lvl4pPr marL="1980041" lvl="3" indent="-37125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4pPr>
            <a:lvl5pPr marL="2475052" lvl="4" indent="-37125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5pPr>
            <a:lvl6pPr marL="2970064" lvl="5" indent="-37125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6pPr>
            <a:lvl7pPr marL="3465073" lvl="6" indent="-37125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7pPr>
            <a:lvl8pPr marL="3960084" lvl="7" indent="-37125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8pPr>
            <a:lvl9pPr marL="4455094" lvl="8" indent="-37125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358950" y="2925867"/>
            <a:ext cx="2347200" cy="31296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7"/>
          <p:cNvSpPr/>
          <p:nvPr/>
        </p:nvSpPr>
        <p:spPr>
          <a:xfrm>
            <a:off x="198450" y="-4281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7"/>
          <p:cNvSpPr/>
          <p:nvPr/>
        </p:nvSpPr>
        <p:spPr>
          <a:xfrm>
            <a:off x="198450" y="560633"/>
            <a:ext cx="657600" cy="876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1177051" y="876633"/>
            <a:ext cx="846900" cy="11292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/>
          <p:nvPr/>
        </p:nvSpPr>
        <p:spPr>
          <a:xfrm>
            <a:off x="887650" y="5523067"/>
            <a:ext cx="1207800" cy="161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153675" y="6399467"/>
            <a:ext cx="550500" cy="7340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7"/>
          <p:cNvSpPr/>
          <p:nvPr/>
        </p:nvSpPr>
        <p:spPr>
          <a:xfrm>
            <a:off x="1172525" y="2262600"/>
            <a:ext cx="3048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7844250" y="8257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7515500" y="-96667"/>
            <a:ext cx="397500" cy="530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7"/>
          <p:cNvSpPr/>
          <p:nvPr/>
        </p:nvSpPr>
        <p:spPr>
          <a:xfrm>
            <a:off x="8651500" y="1374467"/>
            <a:ext cx="304800" cy="40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7"/>
          <p:cNvSpPr/>
          <p:nvPr/>
        </p:nvSpPr>
        <p:spPr>
          <a:xfrm>
            <a:off x="8097900" y="223267"/>
            <a:ext cx="741600" cy="9888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8394750" y="2005833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-205625" y="3130300"/>
            <a:ext cx="2040600" cy="2720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305125" y="-285933"/>
            <a:ext cx="765300" cy="1020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7"/>
          <p:cNvSpPr/>
          <p:nvPr/>
        </p:nvSpPr>
        <p:spPr>
          <a:xfrm>
            <a:off x="8532600" y="1215933"/>
            <a:ext cx="542700" cy="7236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8435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 + 3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/>
          <p:nvPr/>
        </p:nvSpPr>
        <p:spPr>
          <a:xfrm>
            <a:off x="8638525" y="19634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2935875" y="2066867"/>
            <a:ext cx="1700400" cy="4500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343758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90021" lvl="1" indent="-343758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5031" lvl="2" indent="-343758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80041" lvl="3" indent="-34375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5052" lvl="4" indent="-34375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70064" lvl="5" indent="-34375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5073" lvl="6" indent="-34375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60084" lvl="7" indent="-34375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5094" lvl="8" indent="-34375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body" idx="2"/>
          </p:nvPr>
        </p:nvSpPr>
        <p:spPr>
          <a:xfrm>
            <a:off x="4723373" y="2066867"/>
            <a:ext cx="1700400" cy="4500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343758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90021" lvl="1" indent="-343758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5031" lvl="2" indent="-343758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80041" lvl="3" indent="-34375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5052" lvl="4" indent="-34375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70064" lvl="5" indent="-34375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5073" lvl="6" indent="-34375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60084" lvl="7" indent="-34375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5094" lvl="8" indent="-34375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3"/>
          </p:nvPr>
        </p:nvSpPr>
        <p:spPr>
          <a:xfrm>
            <a:off x="6510871" y="2066867"/>
            <a:ext cx="1700400" cy="4500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343758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90021" lvl="1" indent="-343758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5031" lvl="2" indent="-343758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80041" lvl="3" indent="-34375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5052" lvl="4" indent="-34375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70064" lvl="5" indent="-34375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5073" lvl="6" indent="-34375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60084" lvl="7" indent="-34375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5094" lvl="8" indent="-34375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1016475" y="3975467"/>
            <a:ext cx="440400" cy="5872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8"/>
          <p:cNvSpPr/>
          <p:nvPr/>
        </p:nvSpPr>
        <p:spPr>
          <a:xfrm>
            <a:off x="-68725" y="4461533"/>
            <a:ext cx="819600" cy="109280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8"/>
          <p:cNvSpPr/>
          <p:nvPr/>
        </p:nvSpPr>
        <p:spPr>
          <a:xfrm>
            <a:off x="1361475" y="187633"/>
            <a:ext cx="862800" cy="115120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8"/>
          <p:cNvSpPr/>
          <p:nvPr/>
        </p:nvSpPr>
        <p:spPr>
          <a:xfrm>
            <a:off x="1438125" y="4562667"/>
            <a:ext cx="1062000" cy="14160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8"/>
          <p:cNvSpPr/>
          <p:nvPr/>
        </p:nvSpPr>
        <p:spPr>
          <a:xfrm>
            <a:off x="2059425" y="1483300"/>
            <a:ext cx="304800" cy="4064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" name="Google Shape;126;p8"/>
          <p:cNvSpPr/>
          <p:nvPr/>
        </p:nvSpPr>
        <p:spPr>
          <a:xfrm>
            <a:off x="8723500" y="360300"/>
            <a:ext cx="550500" cy="73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8"/>
          <p:cNvSpPr/>
          <p:nvPr/>
        </p:nvSpPr>
        <p:spPr>
          <a:xfrm>
            <a:off x="8546800" y="811500"/>
            <a:ext cx="397500" cy="530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8"/>
          <p:cNvSpPr/>
          <p:nvPr/>
        </p:nvSpPr>
        <p:spPr>
          <a:xfrm>
            <a:off x="8211275" y="1536867"/>
            <a:ext cx="397500" cy="5300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8"/>
          <p:cNvSpPr/>
          <p:nvPr/>
        </p:nvSpPr>
        <p:spPr>
          <a:xfrm>
            <a:off x="7599600" y="-367000"/>
            <a:ext cx="741600" cy="9888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9033775" y="2490467"/>
            <a:ext cx="188100" cy="250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-480225" y="324833"/>
            <a:ext cx="2347200" cy="312960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8"/>
          <p:cNvSpPr/>
          <p:nvPr/>
        </p:nvSpPr>
        <p:spPr>
          <a:xfrm>
            <a:off x="1016475" y="5455600"/>
            <a:ext cx="1207800" cy="161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8"/>
          <p:cNvSpPr/>
          <p:nvPr/>
        </p:nvSpPr>
        <p:spPr>
          <a:xfrm>
            <a:off x="204075" y="1237233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8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97360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1280688" y="4892200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9"/>
          <p:cNvSpPr/>
          <p:nvPr/>
        </p:nvSpPr>
        <p:spPr>
          <a:xfrm>
            <a:off x="180500" y="5364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9"/>
          <p:cNvSpPr/>
          <p:nvPr/>
        </p:nvSpPr>
        <p:spPr>
          <a:xfrm>
            <a:off x="246046" y="4284195"/>
            <a:ext cx="456000" cy="608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9"/>
          <p:cNvSpPr/>
          <p:nvPr/>
        </p:nvSpPr>
        <p:spPr>
          <a:xfrm>
            <a:off x="71500" y="4051467"/>
            <a:ext cx="804900" cy="10732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1280700" y="2144633"/>
            <a:ext cx="1043400" cy="1392000"/>
          </a:xfrm>
          <a:prstGeom prst="donut">
            <a:avLst>
              <a:gd name="adj" fmla="val 43200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1640475" y="-269167"/>
            <a:ext cx="750300" cy="10004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9"/>
          <p:cNvSpPr/>
          <p:nvPr/>
        </p:nvSpPr>
        <p:spPr>
          <a:xfrm>
            <a:off x="-480225" y="324833"/>
            <a:ext cx="2347200" cy="3129600"/>
          </a:xfrm>
          <a:prstGeom prst="donut">
            <a:avLst>
              <a:gd name="adj" fmla="val 6129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9"/>
          <p:cNvSpPr/>
          <p:nvPr/>
        </p:nvSpPr>
        <p:spPr>
          <a:xfrm>
            <a:off x="-222975" y="667833"/>
            <a:ext cx="1832700" cy="2443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9"/>
          <p:cNvSpPr/>
          <p:nvPr/>
        </p:nvSpPr>
        <p:spPr>
          <a:xfrm>
            <a:off x="1280700" y="5266833"/>
            <a:ext cx="750300" cy="100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9"/>
          <p:cNvSpPr/>
          <p:nvPr/>
        </p:nvSpPr>
        <p:spPr>
          <a:xfrm>
            <a:off x="7913000" y="8003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9"/>
          <p:cNvSpPr/>
          <p:nvPr/>
        </p:nvSpPr>
        <p:spPr>
          <a:xfrm>
            <a:off x="8703400" y="2144633"/>
            <a:ext cx="287100" cy="382800"/>
          </a:xfrm>
          <a:prstGeom prst="donut">
            <a:avLst>
              <a:gd name="adj" fmla="val 18608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9"/>
          <p:cNvSpPr/>
          <p:nvPr/>
        </p:nvSpPr>
        <p:spPr>
          <a:xfrm>
            <a:off x="8809377" y="1181918"/>
            <a:ext cx="416400" cy="5552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9"/>
          <p:cNvSpPr/>
          <p:nvPr/>
        </p:nvSpPr>
        <p:spPr>
          <a:xfrm>
            <a:off x="8118000" y="-326067"/>
            <a:ext cx="741600" cy="98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9"/>
          <p:cNvSpPr/>
          <p:nvPr/>
        </p:nvSpPr>
        <p:spPr>
          <a:xfrm>
            <a:off x="7813725" y="417033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9"/>
          <p:cNvSpPr/>
          <p:nvPr/>
        </p:nvSpPr>
        <p:spPr>
          <a:xfrm>
            <a:off x="8646900" y="965284"/>
            <a:ext cx="741600" cy="9888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9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951856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1246225" y="5570267"/>
            <a:ext cx="6651600" cy="692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247505" algn="ctr">
              <a:spcBef>
                <a:spcPts val="390"/>
              </a:spcBef>
              <a:spcAft>
                <a:spcPts val="0"/>
              </a:spcAft>
              <a:buSzPts val="1600"/>
              <a:buNone/>
              <a:defRPr sz="1769"/>
            </a:lvl1pPr>
          </a:lstStyle>
          <a:p>
            <a:endParaRPr/>
          </a:p>
        </p:txBody>
      </p:sp>
      <p:sp>
        <p:nvSpPr>
          <p:cNvPr id="156" name="Google Shape;156;p10"/>
          <p:cNvSpPr/>
          <p:nvPr/>
        </p:nvSpPr>
        <p:spPr>
          <a:xfrm rot="10800000">
            <a:off x="8705950" y="5036351"/>
            <a:ext cx="617400" cy="823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10"/>
          <p:cNvSpPr/>
          <p:nvPr/>
        </p:nvSpPr>
        <p:spPr>
          <a:xfrm rot="10800000">
            <a:off x="608750" y="1121815"/>
            <a:ext cx="515400" cy="6872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0"/>
          <p:cNvSpPr/>
          <p:nvPr/>
        </p:nvSpPr>
        <p:spPr>
          <a:xfrm rot="10800000">
            <a:off x="8195021" y="6071067"/>
            <a:ext cx="831600" cy="110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0"/>
          <p:cNvSpPr/>
          <p:nvPr/>
        </p:nvSpPr>
        <p:spPr>
          <a:xfrm rot="10800000">
            <a:off x="8458384" y="5578351"/>
            <a:ext cx="210900" cy="2812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153147" y="-592729"/>
            <a:ext cx="1128300" cy="15044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0"/>
          <p:cNvSpPr/>
          <p:nvPr/>
        </p:nvSpPr>
        <p:spPr>
          <a:xfrm rot="10800000">
            <a:off x="8012016" y="177855"/>
            <a:ext cx="434700" cy="5796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0"/>
          <p:cNvSpPr/>
          <p:nvPr/>
        </p:nvSpPr>
        <p:spPr>
          <a:xfrm rot="10800000">
            <a:off x="-73577" y="1122000"/>
            <a:ext cx="330900" cy="4412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10"/>
          <p:cNvSpPr/>
          <p:nvPr/>
        </p:nvSpPr>
        <p:spPr>
          <a:xfrm rot="10800000">
            <a:off x="8512150" y="177872"/>
            <a:ext cx="811200" cy="108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10800000">
            <a:off x="117998" y="-231203"/>
            <a:ext cx="586200" cy="7816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10"/>
          <p:cNvSpPr/>
          <p:nvPr/>
        </p:nvSpPr>
        <p:spPr>
          <a:xfrm rot="10800000">
            <a:off x="748825" y="6260067"/>
            <a:ext cx="345000" cy="460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0"/>
          <p:cNvSpPr/>
          <p:nvPr/>
        </p:nvSpPr>
        <p:spPr>
          <a:xfrm rot="10800000">
            <a:off x="-107786" y="5678711"/>
            <a:ext cx="663000" cy="88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10"/>
          <p:cNvSpPr/>
          <p:nvPr/>
        </p:nvSpPr>
        <p:spPr>
          <a:xfrm rot="10800000">
            <a:off x="-316662" y="4591378"/>
            <a:ext cx="506100" cy="674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10"/>
          <p:cNvSpPr/>
          <p:nvPr/>
        </p:nvSpPr>
        <p:spPr>
          <a:xfrm rot="10800000">
            <a:off x="-226170" y="5520867"/>
            <a:ext cx="899400" cy="11992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0"/>
          <p:cNvSpPr/>
          <p:nvPr/>
        </p:nvSpPr>
        <p:spPr>
          <a:xfrm rot="10800000">
            <a:off x="8700641" y="1467000"/>
            <a:ext cx="333300" cy="444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10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62326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419100" y="-2108200"/>
            <a:ext cx="8305800" cy="110744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11"/>
          <p:cNvSpPr/>
          <p:nvPr/>
        </p:nvSpPr>
        <p:spPr>
          <a:xfrm>
            <a:off x="-164200" y="9149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8204500" y="5198400"/>
            <a:ext cx="447000" cy="596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11"/>
          <p:cNvSpPr/>
          <p:nvPr/>
        </p:nvSpPr>
        <p:spPr>
          <a:xfrm>
            <a:off x="100425" y="-262567"/>
            <a:ext cx="741600" cy="98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11"/>
          <p:cNvSpPr/>
          <p:nvPr/>
        </p:nvSpPr>
        <p:spPr>
          <a:xfrm>
            <a:off x="419100" y="914900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>
            <a:off x="8333725" y="59766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11"/>
          <p:cNvSpPr/>
          <p:nvPr/>
        </p:nvSpPr>
        <p:spPr>
          <a:xfrm>
            <a:off x="741750" y="5933000"/>
            <a:ext cx="397500" cy="530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11"/>
          <p:cNvSpPr/>
          <p:nvPr/>
        </p:nvSpPr>
        <p:spPr>
          <a:xfrm>
            <a:off x="8956300" y="5411595"/>
            <a:ext cx="287100" cy="382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>
            <a:off x="-164200" y="5703600"/>
            <a:ext cx="741600" cy="9888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1"/>
          <p:cNvSpPr/>
          <p:nvPr/>
        </p:nvSpPr>
        <p:spPr>
          <a:xfrm>
            <a:off x="8568725" y="6290000"/>
            <a:ext cx="508500" cy="6780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11"/>
          <p:cNvSpPr/>
          <p:nvPr/>
        </p:nvSpPr>
        <p:spPr>
          <a:xfrm>
            <a:off x="8077475" y="298833"/>
            <a:ext cx="304800" cy="4064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11"/>
          <p:cNvSpPr/>
          <p:nvPr/>
        </p:nvSpPr>
        <p:spPr>
          <a:xfrm>
            <a:off x="8553248" y="437831"/>
            <a:ext cx="585600" cy="780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" name="Google Shape;184;p11"/>
          <p:cNvSpPr/>
          <p:nvPr/>
        </p:nvSpPr>
        <p:spPr>
          <a:xfrm>
            <a:off x="8876350" y="1583100"/>
            <a:ext cx="447000" cy="596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" name="Google Shape;185;p11"/>
          <p:cNvSpPr/>
          <p:nvPr/>
        </p:nvSpPr>
        <p:spPr>
          <a:xfrm>
            <a:off x="8449000" y="298833"/>
            <a:ext cx="794400" cy="10592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" name="Google Shape;186;p11"/>
          <p:cNvSpPr/>
          <p:nvPr/>
        </p:nvSpPr>
        <p:spPr>
          <a:xfrm>
            <a:off x="100425" y="5107500"/>
            <a:ext cx="3048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93788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letely blank">
  <p:cSld name="Completely 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/>
          <p:nvPr/>
        </p:nvSpPr>
        <p:spPr>
          <a:xfrm>
            <a:off x="419100" y="-2108200"/>
            <a:ext cx="8305800" cy="110744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036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562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92" y="198996"/>
            <a:ext cx="4485050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92" y="1158127"/>
            <a:ext cx="4485050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7118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C3F05-9F47-411A-B09C-73B49ABD3F88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9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F35F"/>
            </a:gs>
            <a:gs pos="62000">
              <a:srgbClr val="92BE3F"/>
            </a:gs>
            <a:gs pos="100000">
              <a:srgbClr val="80A33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103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5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6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0888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1F5CAA-F7D0-4441-8AB1-7C5D79BA9B3A}" type="datetimeFigureOut">
              <a:rPr lang="vi-VN"/>
              <a:pPr>
                <a:defRPr/>
              </a:pPr>
              <a:t>28/12/2023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EFEFE"/>
                </a:solidFill>
                <a:latin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A9EB1F-3FB4-4F0F-83E6-44B4AC0AFC4D}" type="slidenum">
              <a:rPr lang="vi-VN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08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Tahom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365129"/>
            <a:ext cx="78867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825631"/>
            <a:ext cx="78867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98"/>
            <a:ext cx="20574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03339"/>
            <a:fld id="{E0C193A9-945C-4F18-8CE6-393EB48932D6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703339"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2" y="6356398"/>
            <a:ext cx="30861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03339"/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98"/>
            <a:ext cx="20574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03339"/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033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78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703339" rtl="0" eaLnBrk="1" latinLnBrk="0" hangingPunct="1">
        <a:lnSpc>
          <a:spcPct val="90000"/>
        </a:lnSpc>
        <a:spcBef>
          <a:spcPct val="0"/>
        </a:spcBef>
        <a:buNone/>
        <a:defRPr sz="338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835" indent="-175835" algn="l" defTabSz="703339" rtl="0" eaLnBrk="1" latinLnBrk="0" hangingPunct="1">
        <a:lnSpc>
          <a:spcPct val="90000"/>
        </a:lnSpc>
        <a:spcBef>
          <a:spcPts val="769"/>
        </a:spcBef>
        <a:buFont typeface="Arial" panose="020B0604020202020204" pitchFamily="34" charset="0"/>
        <a:buChar char="•"/>
        <a:defRPr sz="2154" kern="1200">
          <a:solidFill>
            <a:schemeClr val="tx1"/>
          </a:solidFill>
          <a:latin typeface="+mn-lt"/>
          <a:ea typeface="+mn-ea"/>
          <a:cs typeface="+mn-cs"/>
        </a:defRPr>
      </a:lvl1pPr>
      <a:lvl2pPr marL="527504" indent="-175835" algn="l" defTabSz="703339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2pPr>
      <a:lvl3pPr marL="879173" indent="-175835" algn="l" defTabSz="703339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538" kern="1200">
          <a:solidFill>
            <a:schemeClr val="tx1"/>
          </a:solidFill>
          <a:latin typeface="+mn-lt"/>
          <a:ea typeface="+mn-ea"/>
          <a:cs typeface="+mn-cs"/>
        </a:defRPr>
      </a:lvl3pPr>
      <a:lvl4pPr marL="1230843" indent="-175835" algn="l" defTabSz="703339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61" kern="1200">
          <a:solidFill>
            <a:schemeClr val="tx1"/>
          </a:solidFill>
          <a:latin typeface="+mn-lt"/>
          <a:ea typeface="+mn-ea"/>
          <a:cs typeface="+mn-cs"/>
        </a:defRPr>
      </a:lvl4pPr>
      <a:lvl5pPr marL="1582513" indent="-175835" algn="l" defTabSz="703339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61" kern="1200">
          <a:solidFill>
            <a:schemeClr val="tx1"/>
          </a:solidFill>
          <a:latin typeface="+mn-lt"/>
          <a:ea typeface="+mn-ea"/>
          <a:cs typeface="+mn-cs"/>
        </a:defRPr>
      </a:lvl5pPr>
      <a:lvl6pPr marL="1934182" indent="-175835" algn="l" defTabSz="703339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61" kern="1200">
          <a:solidFill>
            <a:schemeClr val="tx1"/>
          </a:solidFill>
          <a:latin typeface="+mn-lt"/>
          <a:ea typeface="+mn-ea"/>
          <a:cs typeface="+mn-cs"/>
        </a:defRPr>
      </a:lvl6pPr>
      <a:lvl7pPr marL="2285852" indent="-175835" algn="l" defTabSz="703339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61" kern="1200">
          <a:solidFill>
            <a:schemeClr val="tx1"/>
          </a:solidFill>
          <a:latin typeface="+mn-lt"/>
          <a:ea typeface="+mn-ea"/>
          <a:cs typeface="+mn-cs"/>
        </a:defRPr>
      </a:lvl7pPr>
      <a:lvl8pPr marL="2637521" indent="-175835" algn="l" defTabSz="703339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61" kern="1200">
          <a:solidFill>
            <a:schemeClr val="tx1"/>
          </a:solidFill>
          <a:latin typeface="+mn-lt"/>
          <a:ea typeface="+mn-ea"/>
          <a:cs typeface="+mn-cs"/>
        </a:defRPr>
      </a:lvl8pPr>
      <a:lvl9pPr marL="2989190" indent="-175835" algn="l" defTabSz="703339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03339" rtl="0" eaLnBrk="1" latinLnBrk="0" hangingPunct="1">
        <a:defRPr sz="1461" kern="1200">
          <a:solidFill>
            <a:schemeClr val="tx1"/>
          </a:solidFill>
          <a:latin typeface="+mn-lt"/>
          <a:ea typeface="+mn-ea"/>
          <a:cs typeface="+mn-cs"/>
        </a:defRPr>
      </a:lvl1pPr>
      <a:lvl2pPr marL="351670" algn="l" defTabSz="703339" rtl="0" eaLnBrk="1" latinLnBrk="0" hangingPunct="1">
        <a:defRPr sz="1461" kern="1200">
          <a:solidFill>
            <a:schemeClr val="tx1"/>
          </a:solidFill>
          <a:latin typeface="+mn-lt"/>
          <a:ea typeface="+mn-ea"/>
          <a:cs typeface="+mn-cs"/>
        </a:defRPr>
      </a:lvl2pPr>
      <a:lvl3pPr marL="703339" algn="l" defTabSz="703339" rtl="0" eaLnBrk="1" latinLnBrk="0" hangingPunct="1">
        <a:defRPr sz="1461" kern="1200">
          <a:solidFill>
            <a:schemeClr val="tx1"/>
          </a:solidFill>
          <a:latin typeface="+mn-lt"/>
          <a:ea typeface="+mn-ea"/>
          <a:cs typeface="+mn-cs"/>
        </a:defRPr>
      </a:lvl3pPr>
      <a:lvl4pPr marL="1055009" algn="l" defTabSz="703339" rtl="0" eaLnBrk="1" latinLnBrk="0" hangingPunct="1">
        <a:defRPr sz="1461" kern="1200">
          <a:solidFill>
            <a:schemeClr val="tx1"/>
          </a:solidFill>
          <a:latin typeface="+mn-lt"/>
          <a:ea typeface="+mn-ea"/>
          <a:cs typeface="+mn-cs"/>
        </a:defRPr>
      </a:lvl4pPr>
      <a:lvl5pPr marL="1406678" algn="l" defTabSz="703339" rtl="0" eaLnBrk="1" latinLnBrk="0" hangingPunct="1">
        <a:defRPr sz="1461" kern="1200">
          <a:solidFill>
            <a:schemeClr val="tx1"/>
          </a:solidFill>
          <a:latin typeface="+mn-lt"/>
          <a:ea typeface="+mn-ea"/>
          <a:cs typeface="+mn-cs"/>
        </a:defRPr>
      </a:lvl5pPr>
      <a:lvl6pPr marL="1758347" algn="l" defTabSz="703339" rtl="0" eaLnBrk="1" latinLnBrk="0" hangingPunct="1">
        <a:defRPr sz="1461" kern="1200">
          <a:solidFill>
            <a:schemeClr val="tx1"/>
          </a:solidFill>
          <a:latin typeface="+mn-lt"/>
          <a:ea typeface="+mn-ea"/>
          <a:cs typeface="+mn-cs"/>
        </a:defRPr>
      </a:lvl6pPr>
      <a:lvl7pPr marL="2110016" algn="l" defTabSz="703339" rtl="0" eaLnBrk="1" latinLnBrk="0" hangingPunct="1">
        <a:defRPr sz="1461" kern="1200">
          <a:solidFill>
            <a:schemeClr val="tx1"/>
          </a:solidFill>
          <a:latin typeface="+mn-lt"/>
          <a:ea typeface="+mn-ea"/>
          <a:cs typeface="+mn-cs"/>
        </a:defRPr>
      </a:lvl7pPr>
      <a:lvl8pPr marL="2461686" algn="l" defTabSz="703339" rtl="0" eaLnBrk="1" latinLnBrk="0" hangingPunct="1">
        <a:defRPr sz="1461" kern="1200">
          <a:solidFill>
            <a:schemeClr val="tx1"/>
          </a:solidFill>
          <a:latin typeface="+mn-lt"/>
          <a:ea typeface="+mn-ea"/>
          <a:cs typeface="+mn-cs"/>
        </a:defRPr>
      </a:lvl8pPr>
      <a:lvl9pPr marL="2813356" algn="l" defTabSz="703339" rtl="0" eaLnBrk="1" latinLnBrk="0" hangingPunct="1">
        <a:defRPr sz="14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86" tIns="128686" rIns="128686" bIns="128686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2034344"/>
            <a:ext cx="5275500" cy="3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86" tIns="128686" rIns="128686" bIns="128686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70314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70314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6259551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78" tIns="128678" rIns="128678" bIns="128678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2034344"/>
            <a:ext cx="5275500" cy="3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78" tIns="128678" rIns="128678" bIns="128678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78" tIns="128678" rIns="128678" bIns="128678" anchor="t" anchorCtr="0">
            <a:noAutofit/>
          </a:bodyPr>
          <a:lstStyle>
            <a:lvl1pPr lvl="0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703086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703086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6221970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73" tIns="128673" rIns="128673" bIns="128673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2034344"/>
            <a:ext cx="5275500" cy="3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73" tIns="128673" rIns="128673" bIns="128673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73" tIns="128673" rIns="128673" bIns="128673" anchor="t" anchorCtr="0">
            <a:noAutofit/>
          </a:bodyPr>
          <a:lstStyle>
            <a:lvl1pPr lvl="0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70306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70306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4322953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114901" tIns="57451" rIns="114901" bIns="5745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4"/>
          </a:xfrm>
          <a:prstGeom prst="rect">
            <a:avLst/>
          </a:prstGeom>
        </p:spPr>
        <p:txBody>
          <a:bodyPr vert="horz" lIns="114901" tIns="57451" rIns="114901" bIns="5745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114901" tIns="57451" rIns="114901" bIns="57451" rtlCol="0" anchor="ctr"/>
          <a:lstStyle>
            <a:lvl1pPr algn="l">
              <a:defRPr sz="11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3815"/>
            <a:fld id="{39433C0A-992F-4F6C-8E0C-C5E6D9E7CBD7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883815"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114901" tIns="57451" rIns="114901" bIns="57451" rtlCol="0" anchor="ctr"/>
          <a:lstStyle>
            <a:lvl1pPr algn="ctr">
              <a:defRPr sz="11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3815"/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114901" tIns="57451" rIns="114901" bIns="57451" rtlCol="0" anchor="ctr"/>
          <a:lstStyle>
            <a:lvl1pPr algn="r">
              <a:defRPr sz="11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3815"/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38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8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lvl1pPr algn="ctr" defTabSz="883815" rtl="0" eaLnBrk="1" latinLnBrk="0" hangingPunct="1">
        <a:spcBef>
          <a:spcPct val="0"/>
        </a:spcBef>
        <a:buNone/>
        <a:defRPr sz="42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1431" indent="-331431" algn="l" defTabSz="883815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18101" indent="-276192" algn="l" defTabSz="883815" rtl="0" eaLnBrk="1" latinLnBrk="0" hangingPunct="1">
        <a:spcBef>
          <a:spcPct val="20000"/>
        </a:spcBef>
        <a:buFont typeface="Arial" pitchFamily="34" charset="0"/>
        <a:buChar char="–"/>
        <a:defRPr sz="2692" kern="1200">
          <a:solidFill>
            <a:schemeClr val="tx1"/>
          </a:solidFill>
          <a:latin typeface="+mn-lt"/>
          <a:ea typeface="+mn-ea"/>
          <a:cs typeface="+mn-cs"/>
        </a:defRPr>
      </a:lvl2pPr>
      <a:lvl3pPr marL="1104769" indent="-220953" algn="l" defTabSz="883815" rtl="0" eaLnBrk="1" latinLnBrk="0" hangingPunct="1">
        <a:spcBef>
          <a:spcPct val="20000"/>
        </a:spcBef>
        <a:buFont typeface="Arial" pitchFamily="34" charset="0"/>
        <a:buChar char="•"/>
        <a:defRPr sz="2308" kern="1200">
          <a:solidFill>
            <a:schemeClr val="tx1"/>
          </a:solidFill>
          <a:latin typeface="+mn-lt"/>
          <a:ea typeface="+mn-ea"/>
          <a:cs typeface="+mn-cs"/>
        </a:defRPr>
      </a:lvl3pPr>
      <a:lvl4pPr marL="1546677" indent="-220953" algn="l" defTabSz="883815" rtl="0" eaLnBrk="1" latinLnBrk="0" hangingPunct="1">
        <a:spcBef>
          <a:spcPct val="20000"/>
        </a:spcBef>
        <a:buFont typeface="Arial" pitchFamily="34" charset="0"/>
        <a:buChar char="–"/>
        <a:defRPr sz="1923" kern="1200">
          <a:solidFill>
            <a:schemeClr val="tx1"/>
          </a:solidFill>
          <a:latin typeface="+mn-lt"/>
          <a:ea typeface="+mn-ea"/>
          <a:cs typeface="+mn-cs"/>
        </a:defRPr>
      </a:lvl4pPr>
      <a:lvl5pPr marL="1988584" indent="-220953" algn="l" defTabSz="883815" rtl="0" eaLnBrk="1" latinLnBrk="0" hangingPunct="1">
        <a:spcBef>
          <a:spcPct val="20000"/>
        </a:spcBef>
        <a:buFont typeface="Arial" pitchFamily="34" charset="0"/>
        <a:buChar char="»"/>
        <a:defRPr sz="1923" kern="1200">
          <a:solidFill>
            <a:schemeClr val="tx1"/>
          </a:solidFill>
          <a:latin typeface="+mn-lt"/>
          <a:ea typeface="+mn-ea"/>
          <a:cs typeface="+mn-cs"/>
        </a:defRPr>
      </a:lvl5pPr>
      <a:lvl6pPr marL="2430492" indent="-220953" algn="l" defTabSz="883815" rtl="0" eaLnBrk="1" latinLnBrk="0" hangingPunct="1">
        <a:spcBef>
          <a:spcPct val="20000"/>
        </a:spcBef>
        <a:buFont typeface="Arial" pitchFamily="34" charset="0"/>
        <a:buChar char="•"/>
        <a:defRPr sz="1923" kern="1200">
          <a:solidFill>
            <a:schemeClr val="tx1"/>
          </a:solidFill>
          <a:latin typeface="+mn-lt"/>
          <a:ea typeface="+mn-ea"/>
          <a:cs typeface="+mn-cs"/>
        </a:defRPr>
      </a:lvl6pPr>
      <a:lvl7pPr marL="2872400" indent="-220953" algn="l" defTabSz="883815" rtl="0" eaLnBrk="1" latinLnBrk="0" hangingPunct="1">
        <a:spcBef>
          <a:spcPct val="20000"/>
        </a:spcBef>
        <a:buFont typeface="Arial" pitchFamily="34" charset="0"/>
        <a:buChar char="•"/>
        <a:defRPr sz="1923" kern="1200">
          <a:solidFill>
            <a:schemeClr val="tx1"/>
          </a:solidFill>
          <a:latin typeface="+mn-lt"/>
          <a:ea typeface="+mn-ea"/>
          <a:cs typeface="+mn-cs"/>
        </a:defRPr>
      </a:lvl7pPr>
      <a:lvl8pPr marL="3314307" indent="-220953" algn="l" defTabSz="883815" rtl="0" eaLnBrk="1" latinLnBrk="0" hangingPunct="1">
        <a:spcBef>
          <a:spcPct val="20000"/>
        </a:spcBef>
        <a:buFont typeface="Arial" pitchFamily="34" charset="0"/>
        <a:buChar char="•"/>
        <a:defRPr sz="1923" kern="1200">
          <a:solidFill>
            <a:schemeClr val="tx1"/>
          </a:solidFill>
          <a:latin typeface="+mn-lt"/>
          <a:ea typeface="+mn-ea"/>
          <a:cs typeface="+mn-cs"/>
        </a:defRPr>
      </a:lvl8pPr>
      <a:lvl9pPr marL="3756217" indent="-220953" algn="l" defTabSz="883815" rtl="0" eaLnBrk="1" latinLnBrk="0" hangingPunct="1">
        <a:spcBef>
          <a:spcPct val="20000"/>
        </a:spcBef>
        <a:buFont typeface="Arial" pitchFamily="34" charset="0"/>
        <a:buChar char="•"/>
        <a:defRPr sz="19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3815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1pPr>
      <a:lvl2pPr marL="441907" algn="l" defTabSz="883815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2pPr>
      <a:lvl3pPr marL="883815" algn="l" defTabSz="883815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3pPr>
      <a:lvl4pPr marL="1325722" algn="l" defTabSz="883815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4pPr>
      <a:lvl5pPr marL="1767630" algn="l" defTabSz="883815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5pPr>
      <a:lvl6pPr marL="2209540" algn="l" defTabSz="883815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6pPr>
      <a:lvl7pPr marL="2651445" algn="l" defTabSz="883815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7pPr>
      <a:lvl8pPr marL="3093354" algn="l" defTabSz="883815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8pPr>
      <a:lvl9pPr marL="3535264" algn="l" defTabSz="883815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86" tIns="128686" rIns="128686" bIns="128686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2034344"/>
            <a:ext cx="5275500" cy="3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86" tIns="128686" rIns="128686" bIns="128686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70314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70314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3917065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29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7.gif"/><Relationship Id="rId3" Type="http://schemas.openxmlformats.org/officeDocument/2006/relationships/image" Target="../media/image61.png"/><Relationship Id="rId7" Type="http://schemas.openxmlformats.org/officeDocument/2006/relationships/image" Target="../media/image30.png"/><Relationship Id="rId12" Type="http://schemas.openxmlformats.org/officeDocument/2006/relationships/image" Target="../media/image66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0.gif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4.png"/><Relationship Id="rId11" Type="http://schemas.openxmlformats.org/officeDocument/2006/relationships/image" Target="../media/image65.gif"/><Relationship Id="rId5" Type="http://schemas.openxmlformats.org/officeDocument/2006/relationships/image" Target="../media/image63.png"/><Relationship Id="rId15" Type="http://schemas.openxmlformats.org/officeDocument/2006/relationships/image" Target="../media/image69.gif"/><Relationship Id="rId10" Type="http://schemas.openxmlformats.org/officeDocument/2006/relationships/hyperlink" Target="http://www.taochu.com/" TargetMode="External"/><Relationship Id="rId4" Type="http://schemas.openxmlformats.org/officeDocument/2006/relationships/image" Target="../media/image62.png"/><Relationship Id="rId9" Type="http://schemas.openxmlformats.org/officeDocument/2006/relationships/image" Target="../media/image45.png"/><Relationship Id="rId14" Type="http://schemas.openxmlformats.org/officeDocument/2006/relationships/image" Target="../media/image6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tags" Target="../tags/tag3.xml"/><Relationship Id="rId7" Type="http://schemas.openxmlformats.org/officeDocument/2006/relationships/image" Target="../media/image27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tags" Target="../tags/tag4.xml"/><Relationship Id="rId9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71" y="3908388"/>
            <a:ext cx="1973213" cy="24734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" y="5280312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676802"/>
            <a:ext cx="2160240" cy="1207020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733800"/>
            <a:ext cx="936104" cy="1442393"/>
          </a:xfrm>
          <a:prstGeom prst="rect">
            <a:avLst/>
          </a:prstGeom>
        </p:spPr>
      </p:pic>
      <p:sp>
        <p:nvSpPr>
          <p:cNvPr id="9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115616" y="412304"/>
            <a:ext cx="2016224" cy="792088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683568" y="628328"/>
            <a:ext cx="2088232" cy="1080120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8458199" cy="2699060"/>
          </a:xfrm>
          <a:prstGeom prst="rect">
            <a:avLst/>
          </a:prstGeom>
        </p:spPr>
      </p:pic>
      <p:sp>
        <p:nvSpPr>
          <p:cNvPr id="12" name="TextBox 37"/>
          <p:cNvSpPr txBox="1"/>
          <p:nvPr/>
        </p:nvSpPr>
        <p:spPr>
          <a:xfrm>
            <a:off x="1415783" y="2286000"/>
            <a:ext cx="67687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300" dirty="0">
                <a:solidFill>
                  <a:srgbClr val="2CA6E0"/>
                </a:solidFill>
                <a:latin typeface="+mj-lt"/>
                <a:ea typeface="【苹果】迟暮朝朝醉晚灯" panose="02000500000000000000"/>
                <a:cs typeface="+mn-ea"/>
                <a:sym typeface="+mn-lt"/>
              </a:rPr>
              <a:t>CHÀO MỪNG CÁC CON ĐẾN  VỚI TIẾT HỌC HÔM NAY</a:t>
            </a:r>
          </a:p>
          <a:p>
            <a:pPr algn="ctr"/>
            <a:r>
              <a:rPr lang="en-US" altLang="zh-CN" sz="3600" b="1" spc="-300" dirty="0">
                <a:solidFill>
                  <a:srgbClr val="2CA6E0"/>
                </a:solidFill>
                <a:latin typeface="+mj-lt"/>
                <a:ea typeface="【苹果】迟暮朝朝醉晚灯" panose="02000500000000000000"/>
                <a:cs typeface="+mn-ea"/>
                <a:sym typeface="+mn-lt"/>
              </a:rPr>
              <a:t>GIÁO VIÊN: Hà </a:t>
            </a:r>
            <a:r>
              <a:rPr lang="en-US" altLang="zh-CN" sz="3600" b="1" spc="-300" dirty="0" err="1">
                <a:solidFill>
                  <a:srgbClr val="2CA6E0"/>
                </a:solidFill>
                <a:latin typeface="+mj-lt"/>
                <a:ea typeface="【苹果】迟暮朝朝醉晚灯" panose="02000500000000000000"/>
                <a:cs typeface="+mn-ea"/>
                <a:sym typeface="+mn-lt"/>
              </a:rPr>
              <a:t>Thị</a:t>
            </a:r>
            <a:r>
              <a:rPr lang="en-US" altLang="zh-CN" sz="3600" b="1" spc="-300" dirty="0">
                <a:solidFill>
                  <a:srgbClr val="2CA6E0"/>
                </a:solidFill>
                <a:latin typeface="+mj-lt"/>
                <a:ea typeface="【苹果】迟暮朝朝醉晚灯" panose="02000500000000000000"/>
                <a:cs typeface="+mn-ea"/>
                <a:sym typeface="+mn-lt"/>
              </a:rPr>
              <a:t> </a:t>
            </a:r>
            <a:r>
              <a:rPr lang="en-US" altLang="zh-CN" sz="3600" b="1" spc="-300" dirty="0" err="1">
                <a:solidFill>
                  <a:srgbClr val="2CA6E0"/>
                </a:solidFill>
                <a:latin typeface="+mj-lt"/>
                <a:ea typeface="【苹果】迟暮朝朝醉晚灯" panose="02000500000000000000"/>
                <a:cs typeface="+mn-ea"/>
                <a:sym typeface="+mn-lt"/>
              </a:rPr>
              <a:t>Yến</a:t>
            </a:r>
            <a:r>
              <a:rPr lang="en-US" altLang="zh-CN" sz="3600" b="1" spc="-300" dirty="0">
                <a:solidFill>
                  <a:srgbClr val="2CA6E0"/>
                </a:solidFill>
                <a:latin typeface="+mj-lt"/>
                <a:ea typeface="【苹果】迟暮朝朝醉晚灯" panose="02000500000000000000"/>
                <a:cs typeface="+mn-ea"/>
                <a:sym typeface="+mn-lt"/>
              </a:rPr>
              <a:t> Hoa</a:t>
            </a:r>
            <a:endParaRPr lang="zh-CN" altLang="en-US" sz="3600" b="1" spc="-300" dirty="0">
              <a:solidFill>
                <a:srgbClr val="2CA6E0"/>
              </a:solidFill>
              <a:latin typeface="+mj-lt"/>
              <a:ea typeface="【苹果】迟暮朝朝醉晚灯" panose="02000500000000000000"/>
              <a:cs typeface="+mn-ea"/>
              <a:sym typeface="+mn-lt"/>
            </a:endParaRPr>
          </a:p>
        </p:txBody>
      </p:sp>
      <p:pic>
        <p:nvPicPr>
          <p:cNvPr id="13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32592" cy="1440160"/>
          </a:xfrm>
          <a:prstGeom prst="rect">
            <a:avLst/>
          </a:prstGeom>
        </p:spPr>
      </p:pic>
      <p:pic>
        <p:nvPicPr>
          <p:cNvPr id="14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6175340" y="4224883"/>
            <a:ext cx="396972" cy="676656"/>
          </a:xfrm>
          <a:prstGeom prst="rect">
            <a:avLst/>
          </a:prstGeom>
        </p:spPr>
      </p:pic>
      <p:pic>
        <p:nvPicPr>
          <p:cNvPr id="15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22CEAC5B-1020-492A-B0E2-7596D492D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780928" y="-13158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452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792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9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卡通背景天空漫画云">
            <a:extLst>
              <a:ext uri="{FF2B5EF4-FFF2-40B4-BE49-F238E27FC236}">
                <a16:creationId xmlns:a16="http://schemas.microsoft.com/office/drawing/2014/main" id="{08A66132-3E1C-4940-BF85-5BC4A0E9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-27709" y="457200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ữa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11525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35804"/>
            <a:ext cx="93345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622" y="5486400"/>
            <a:ext cx="13541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DEA56AB5-12E6-4C7F-A64F-B449686EA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873" y="5715000"/>
            <a:ext cx="851698" cy="1036386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1676400" y="4343400"/>
            <a:ext cx="1743075" cy="609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2" y="1256216"/>
            <a:ext cx="5224463" cy="477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53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20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200" fill="hold">
                                          <p:stCondLst>
                                            <p:cond delay="4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200" fill="hold">
                                          <p:stCondLst>
                                            <p:cond delay="6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200" fill="hold">
                                          <p:stCondLst>
                                            <p:cond delay="8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-27709" y="457200"/>
            <a:ext cx="74953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ữa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676" y="457200"/>
            <a:ext cx="838573" cy="60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29044" y="1371600"/>
            <a:ext cx="8281555" cy="1800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vi-VN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vi-VN" sz="27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vi-VN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vi-VN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vi-VN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vi-VN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vi-VN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altLang="vi-VN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ữa</a:t>
            </a:r>
            <a:r>
              <a:rPr lang="en-US" altLang="vi-VN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vi-VN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vi-VN" sz="2700" dirty="0">
                <a:latin typeface="Times New Roman" pitchFamily="18" charset="0"/>
                <a:cs typeface="Times New Roman" pitchFamily="18" charset="0"/>
              </a:rPr>
              <a:t>                </a:t>
            </a:r>
          </a:p>
          <a:p>
            <a:pPr algn="just"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en 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iều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endParaRPr lang="en-US" altLang="vi-VN" sz="28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3133280"/>
            <a:ext cx="2511425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19280"/>
            <a:ext cx="838573" cy="60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2" y="5781427"/>
            <a:ext cx="1295399" cy="112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676" y="5542928"/>
            <a:ext cx="1217222" cy="121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6" y="6158255"/>
            <a:ext cx="6588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39629" y="3546231"/>
            <a:ext cx="4380022" cy="237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08" tIns="35155" rIns="70308" bIns="3515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83815"/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883815"/>
            <a:r>
              <a:rPr lang="vi-VN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altLang="vi-VN" sz="3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1" t="39663" r="59421" b="56971"/>
          <a:stretch/>
        </p:blipFill>
        <p:spPr bwMode="auto">
          <a:xfrm>
            <a:off x="1348277" y="4074601"/>
            <a:ext cx="630115" cy="47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8" t="36779" r="59503" b="60091"/>
          <a:stretch/>
        </p:blipFill>
        <p:spPr bwMode="auto">
          <a:xfrm>
            <a:off x="3105201" y="4001816"/>
            <a:ext cx="762000" cy="53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Curved Connector 18"/>
          <p:cNvCxnSpPr/>
          <p:nvPr/>
        </p:nvCxnSpPr>
        <p:spPr>
          <a:xfrm>
            <a:off x="4038600" y="4536570"/>
            <a:ext cx="1572242" cy="1505334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47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1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3769"/>
            <a:ext cx="9144000" cy="63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8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76200" y="228600"/>
            <a:ext cx="90678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vi-VN" sz="31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1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1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1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1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1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1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1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sz="31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vi-VN" sz="31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vi-VN" sz="31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08325"/>
            <a:ext cx="87630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304800" y="1841500"/>
            <a:ext cx="4800600" cy="1423988"/>
            <a:chOff x="304800" y="2936875"/>
            <a:chExt cx="4800600" cy="1423988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1828800" y="4157663"/>
              <a:ext cx="1295400" cy="33337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 flipH="1" flipV="1">
              <a:off x="2971800" y="3989388"/>
              <a:ext cx="306387" cy="1588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5400000">
              <a:off x="1724818" y="4260057"/>
              <a:ext cx="20161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grpSp>
          <p:nvGrpSpPr>
            <p:cNvPr id="10" name="Group 1"/>
            <p:cNvGrpSpPr>
              <a:grpSpLocks/>
            </p:cNvGrpSpPr>
            <p:nvPr/>
          </p:nvGrpSpPr>
          <p:grpSpPr bwMode="auto">
            <a:xfrm>
              <a:off x="304800" y="2936875"/>
              <a:ext cx="4800600" cy="954088"/>
              <a:chOff x="304800" y="2936875"/>
              <a:chExt cx="4800600" cy="954088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04800" y="2936875"/>
                <a:ext cx="4800600" cy="95408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Di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chuyển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iều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chỉnh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dòng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oạn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v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ă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n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bản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2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1200" y="3048000"/>
                <a:ext cx="244475" cy="31432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</p:grpSp>
      </p:grp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5410200" y="3960813"/>
            <a:ext cx="3505200" cy="1600200"/>
            <a:chOff x="5638800" y="5257800"/>
            <a:chExt cx="3505200" cy="1600200"/>
          </a:xfrm>
        </p:grpSpPr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8154194" y="5409406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372350" y="5562600"/>
              <a:ext cx="914400" cy="1587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7206457" y="5714206"/>
              <a:ext cx="304800" cy="1587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7" name="Group 3"/>
            <p:cNvGrpSpPr>
              <a:grpSpLocks/>
            </p:cNvGrpSpPr>
            <p:nvPr/>
          </p:nvGrpSpPr>
          <p:grpSpPr bwMode="auto">
            <a:xfrm>
              <a:off x="5638800" y="5868987"/>
              <a:ext cx="3505200" cy="989013"/>
              <a:chOff x="5638800" y="5868987"/>
              <a:chExt cx="3505200" cy="989013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5638800" y="5903912"/>
                <a:ext cx="3505200" cy="95408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Di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chuyển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c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ă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n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lề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phải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oạn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v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ă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n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bản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9" name="Picture 2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7250" y="5868987"/>
                <a:ext cx="357188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" name="TextBox 19"/>
          <p:cNvSpPr txBox="1"/>
          <p:nvPr/>
        </p:nvSpPr>
        <p:spPr bwMode="auto">
          <a:xfrm>
            <a:off x="160338" y="4760913"/>
            <a:ext cx="3657600" cy="9540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5400000" flipH="1" flipV="1">
            <a:off x="1304132" y="4237832"/>
            <a:ext cx="3048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>
            <a:off x="1455738" y="4391026"/>
            <a:ext cx="914400" cy="158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 bwMode="auto">
          <a:xfrm rot="5400000">
            <a:off x="2217738" y="4543425"/>
            <a:ext cx="304800" cy="3175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344" y="4697413"/>
            <a:ext cx="357187" cy="60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5715000"/>
            <a:ext cx="167005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图片 4">
            <a:extLst>
              <a:ext uri="{FF2B5EF4-FFF2-40B4-BE49-F238E27FC236}">
                <a16:creationId xmlns:a16="http://schemas.microsoft.com/office/drawing/2014/main" id="{6A8CC92B-65EA-4183-966C-444FF8D320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175" y="1041196"/>
            <a:ext cx="556225" cy="467688"/>
          </a:xfrm>
          <a:prstGeom prst="rect">
            <a:avLst/>
          </a:prstGeom>
        </p:spPr>
      </p:pic>
      <p:pic>
        <p:nvPicPr>
          <p:cNvPr id="28" name="图片 5">
            <a:extLst>
              <a:ext uri="{FF2B5EF4-FFF2-40B4-BE49-F238E27FC236}">
                <a16:creationId xmlns:a16="http://schemas.microsoft.com/office/drawing/2014/main" id="{FA6522BC-C3EB-4A1C-ACA2-5F36AD6523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175" y="1875943"/>
            <a:ext cx="556225" cy="467688"/>
          </a:xfrm>
          <a:prstGeom prst="rect">
            <a:avLst/>
          </a:prstGeom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31" y="5744463"/>
            <a:ext cx="960437" cy="98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645" y="5905041"/>
            <a:ext cx="704088" cy="87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78650" y="4876800"/>
            <a:ext cx="357188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2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3769"/>
            <a:ext cx="9144000" cy="61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0" y="381000"/>
            <a:ext cx="579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vi-VN" b="1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altLang="vi-VN" b="1" u="sng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vi-VN" b="1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vi-VN" b="1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b="1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b="1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b="1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b="1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altLang="vi-VN" b="1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ưới</a:t>
            </a:r>
            <a:endParaRPr lang="en-US" altLang="vi-VN" b="1" u="sng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33400"/>
            <a:ext cx="457200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352800"/>
            <a:ext cx="6096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24600" y="625582"/>
            <a:ext cx="1752600" cy="47184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</a:t>
            </a:r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ề trên </a:t>
            </a:r>
            <a:endParaRPr lang="en-US" sz="28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0" y="5181599"/>
            <a:ext cx="1752600" cy="47184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dưới 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533400" y="1693069"/>
            <a:ext cx="7239000" cy="3107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*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Cách thực hiện: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ước 1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 2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Kéo thả chuột lên phía trên hoặc d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ưới để mở rộng hoặc thu hẹp trang văn bản.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solidFill>
                <a:schemeClr val="tx1"/>
              </a:solidFill>
              <a:latin typeface="+mj-lt"/>
            </a:endParaRPr>
          </a:p>
          <a:p>
            <a:br>
              <a:rPr lang="vi-VN" sz="2800" dirty="0">
                <a:solidFill>
                  <a:schemeClr val="tx1"/>
                </a:solidFill>
                <a:latin typeface="+mj-lt"/>
              </a:rPr>
            </a:b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599"/>
            <a:ext cx="1852240" cy="158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31B97946-D055-410D-A7D6-2319E970B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103" y="6262764"/>
            <a:ext cx="431857" cy="43951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516F0F32-4A93-4F6A-A9C7-2EA0B9101F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1429" y="6322359"/>
            <a:ext cx="446747" cy="394822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AB368166-84CD-45D2-B81C-6BA7B33105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2558" y="6292562"/>
            <a:ext cx="431857" cy="439518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ADB436A1-EA2C-4280-A630-0C51CB7E3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3885" y="6307460"/>
            <a:ext cx="446747" cy="39482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3" t="69141" r="39131" b="26167"/>
          <a:stretch/>
        </p:blipFill>
        <p:spPr bwMode="auto">
          <a:xfrm>
            <a:off x="6324600" y="2790500"/>
            <a:ext cx="369677" cy="56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56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7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3769"/>
            <a:ext cx="9144000" cy="627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0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458" y="360296"/>
            <a:ext cx="6915534" cy="62676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56" y="3929055"/>
            <a:ext cx="2550526" cy="2448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3" name="矩形 14342"/>
          <p:cNvSpPr/>
          <p:nvPr/>
        </p:nvSpPr>
        <p:spPr>
          <a:xfrm>
            <a:off x="4057103" y="939668"/>
            <a:ext cx="2667197" cy="53979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53876" tIns="26938" rIns="53876" bIns="26938" anchor="t">
            <a:spAutoFit/>
          </a:bodyPr>
          <a:lstStyle/>
          <a:p>
            <a:pPr defTabSz="884067"/>
            <a:r>
              <a:rPr lang="en-US" altLang="zh-CN" sz="315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zh-CN" sz="315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zh-CN" sz="315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zh-CN" sz="315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altLang="zh-CN" sz="3154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14342"/>
          <p:cNvSpPr/>
          <p:nvPr/>
        </p:nvSpPr>
        <p:spPr>
          <a:xfrm>
            <a:off x="2884482" y="1862276"/>
            <a:ext cx="5523028" cy="3547025"/>
          </a:xfrm>
          <a:prstGeom prst="rect">
            <a:avLst/>
          </a:prstGeom>
          <a:noFill/>
          <a:ln w="9525">
            <a:noFill/>
          </a:ln>
        </p:spPr>
        <p:txBody>
          <a:bodyPr wrap="square" lIns="53876" tIns="26938" rIns="53876" bIns="26938" anchor="t">
            <a:spAutoFit/>
          </a:bodyPr>
          <a:lstStyle/>
          <a:p>
            <a:pPr marL="351569" indent="-351569" defTabSz="884067">
              <a:buFont typeface="Wingdings" pitchFamily="2" charset="2"/>
              <a:buChar char="Ø"/>
            </a:pP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Giãn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884067"/>
            <a:endParaRPr lang="en-US" altLang="zh-CN" sz="2385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1569" indent="-351569" defTabSz="884067">
              <a:buFont typeface="Wingdings" pitchFamily="2" charset="2"/>
              <a:buChar char="Ø"/>
            </a:pP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zh-CN" sz="2385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zh-CN" sz="2385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; sang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884067"/>
            <a:endParaRPr lang="en-US" altLang="zh-CN" sz="2385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1569" indent="-351569" defTabSz="884067">
              <a:buFont typeface="Wingdings" pitchFamily="2" charset="2"/>
              <a:buChar char="Ø"/>
            </a:pP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, 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884067"/>
            <a:endParaRPr lang="en-US" altLang="zh-CN" sz="123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884067"/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endParaRPr lang="en-US" altLang="zh-CN" sz="2385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586" y="2315308"/>
            <a:ext cx="553075" cy="39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9" t="6250" r="57249" b="88237"/>
          <a:stretch/>
        </p:blipFill>
        <p:spPr bwMode="auto">
          <a:xfrm>
            <a:off x="7230934" y="3314541"/>
            <a:ext cx="540714" cy="61451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5" t="6250" r="58929" b="88322"/>
          <a:stretch/>
        </p:blipFill>
        <p:spPr bwMode="auto">
          <a:xfrm>
            <a:off x="3983961" y="3365889"/>
            <a:ext cx="507248" cy="52753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8" t="36779" r="59503" b="60091"/>
          <a:stretch/>
        </p:blipFill>
        <p:spPr bwMode="auto">
          <a:xfrm>
            <a:off x="3975706" y="4504035"/>
            <a:ext cx="683313" cy="47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1" t="39663" r="59421" b="56971"/>
          <a:stretch/>
        </p:blipFill>
        <p:spPr bwMode="auto">
          <a:xfrm>
            <a:off x="4572000" y="5022225"/>
            <a:ext cx="683314" cy="51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t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5" y="460379"/>
            <a:ext cx="528760" cy="52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i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15" y="454269"/>
            <a:ext cx="528760" cy="52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n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7865"/>
            <a:ext cx="528760" cy="52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h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395" y="391994"/>
            <a:ext cx="528759" cy="52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o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55" y="381000"/>
            <a:ext cx="528760" cy="52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645" y="423747"/>
            <a:ext cx="528759" cy="52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31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Pictu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1524000" y="838200"/>
            <a:ext cx="6324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vi-VN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vi-VN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altLang="vi-VN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ho</a:t>
            </a:r>
            <a:r>
              <a:rPr lang="vi-VN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ặc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altLang="vi-VN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</a:p>
          <a:p>
            <a:pPr algn="ctr" eaLnBrk="1" hangingPunct="1"/>
            <a:r>
              <a:rPr lang="en-US" altLang="vi-VN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395538" y="3168650"/>
            <a:ext cx="609600" cy="4572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/>
            <a:endParaRPr lang="vi-VN" altLang="vi-VN">
              <a:solidFill>
                <a:srgbClr val="FFFFFF"/>
              </a:solidFill>
              <a:latin typeface="VNI-Disney" pitchFamily="2" charset="0"/>
              <a:cs typeface="Times New Roman" pitchFamily="18" charset="0"/>
            </a:endParaRPr>
          </a:p>
        </p:txBody>
      </p:sp>
      <p:sp>
        <p:nvSpPr>
          <p:cNvPr id="27653" name="Explosion 2 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934200" y="5715000"/>
            <a:ext cx="2366963" cy="1143000"/>
          </a:xfrm>
          <a:prstGeom prst="irregularSeal2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vi-VN" altLang="vi-VN"/>
          </a:p>
        </p:txBody>
      </p:sp>
      <p:grpSp>
        <p:nvGrpSpPr>
          <p:cNvPr id="27654" name="Group 1"/>
          <p:cNvGrpSpPr>
            <a:grpSpLocks/>
          </p:cNvGrpSpPr>
          <p:nvPr/>
        </p:nvGrpSpPr>
        <p:grpSpPr bwMode="auto">
          <a:xfrm>
            <a:off x="2438400" y="2819400"/>
            <a:ext cx="2438400" cy="838200"/>
            <a:chOff x="2438400" y="2819400"/>
            <a:chExt cx="2438400" cy="838200"/>
          </a:xfrm>
        </p:grpSpPr>
        <p:sp>
          <p:nvSpPr>
            <p:cNvPr id="27662" name="TextBox 3"/>
            <p:cNvSpPr txBox="1">
              <a:spLocks noChangeArrowheads="1"/>
            </p:cNvSpPr>
            <p:nvPr/>
          </p:nvSpPr>
          <p:spPr bwMode="auto">
            <a:xfrm>
              <a:off x="2438400" y="3078162"/>
              <a:ext cx="24384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vi-VN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</a:p>
          </p:txBody>
        </p:sp>
        <p:pic>
          <p:nvPicPr>
            <p:cNvPr id="2766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284" y="2819400"/>
              <a:ext cx="1538287" cy="718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55" name="Group 2"/>
          <p:cNvGrpSpPr>
            <a:grpSpLocks/>
          </p:cNvGrpSpPr>
          <p:nvPr/>
        </p:nvGrpSpPr>
        <p:grpSpPr bwMode="auto">
          <a:xfrm>
            <a:off x="2330450" y="3568700"/>
            <a:ext cx="2286000" cy="774700"/>
            <a:chOff x="2331028" y="3568700"/>
            <a:chExt cx="2286000" cy="774700"/>
          </a:xfrm>
        </p:grpSpPr>
        <p:sp>
          <p:nvSpPr>
            <p:cNvPr id="27660" name="TextBox 4"/>
            <p:cNvSpPr txBox="1">
              <a:spLocks noChangeArrowheads="1"/>
            </p:cNvSpPr>
            <p:nvPr/>
          </p:nvSpPr>
          <p:spPr bwMode="auto">
            <a:xfrm>
              <a:off x="2331028" y="3763963"/>
              <a:ext cx="228600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vi-VN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</a:p>
          </p:txBody>
        </p:sp>
        <p:pic>
          <p:nvPicPr>
            <p:cNvPr id="2766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3568700"/>
              <a:ext cx="838876" cy="77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56" name="Group 3"/>
          <p:cNvGrpSpPr>
            <a:grpSpLocks/>
          </p:cNvGrpSpPr>
          <p:nvPr/>
        </p:nvGrpSpPr>
        <p:grpSpPr bwMode="auto">
          <a:xfrm>
            <a:off x="2438400" y="4373563"/>
            <a:ext cx="3200400" cy="801687"/>
            <a:chOff x="2438400" y="4373562"/>
            <a:chExt cx="3200400" cy="802428"/>
          </a:xfrm>
        </p:grpSpPr>
        <p:sp>
          <p:nvSpPr>
            <p:cNvPr id="27658" name="TextBox 5"/>
            <p:cNvSpPr txBox="1">
              <a:spLocks noChangeArrowheads="1"/>
            </p:cNvSpPr>
            <p:nvPr/>
          </p:nvSpPr>
          <p:spPr bwMode="auto">
            <a:xfrm>
              <a:off x="2438400" y="4373562"/>
              <a:ext cx="3200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vi-VN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</a:p>
          </p:txBody>
        </p:sp>
        <p:pic>
          <p:nvPicPr>
            <p:cNvPr id="2765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545" y="4394344"/>
              <a:ext cx="866776" cy="78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657" name="Picture 14" descr="465af30e1fef8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685800"/>
            <a:ext cx="1349375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5387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ẮT GÀ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67154"/>
            <a:ext cx="9144000" cy="5392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8769" y="255506"/>
            <a:ext cx="6002257" cy="639174"/>
          </a:xfrm>
          <a:prstGeom prst="rect">
            <a:avLst/>
          </a:prstGeom>
          <a:noFill/>
        </p:spPr>
        <p:txBody>
          <a:bodyPr wrap="square" lIns="70315" tIns="35159" rIns="70315" bIns="35159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883815"/>
            <a:r>
              <a:rPr lang="en-US" sz="3692" b="1" u="sng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THƯ GIÃN</a:t>
            </a:r>
            <a:endParaRPr lang="en-US" sz="3077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miley Face 7"/>
          <p:cNvSpPr/>
          <p:nvPr/>
        </p:nvSpPr>
        <p:spPr>
          <a:xfrm>
            <a:off x="6564923" y="349963"/>
            <a:ext cx="527538" cy="450294"/>
          </a:xfrm>
          <a:prstGeom prst="smileyFac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3815"/>
            <a:endParaRPr lang="vi-VN" sz="176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7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4" descr="Pictu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5"/>
          <p:cNvSpPr txBox="1">
            <a:spLocks noChangeArrowheads="1"/>
          </p:cNvSpPr>
          <p:nvPr/>
        </p:nvSpPr>
        <p:spPr bwMode="auto">
          <a:xfrm>
            <a:off x="1676400" y="914400"/>
            <a:ext cx="6172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vi-VN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b="1" u="sng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vi-V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….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438400" y="4437063"/>
            <a:ext cx="609600" cy="457200"/>
          </a:xfrm>
          <a:prstGeom prst="ellips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/>
            <a:endParaRPr lang="vi-VN" altLang="vi-VN">
              <a:solidFill>
                <a:srgbClr val="FFFFFF"/>
              </a:solidFill>
              <a:latin typeface="VNI-Disney" pitchFamily="2" charset="0"/>
              <a:cs typeface="Times New Roman" pitchFamily="18" charset="0"/>
            </a:endParaRPr>
          </a:p>
        </p:txBody>
      </p:sp>
      <p:sp>
        <p:nvSpPr>
          <p:cNvPr id="28677" name="Explosion 2 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954838" y="5724525"/>
            <a:ext cx="2366962" cy="1143000"/>
          </a:xfrm>
          <a:prstGeom prst="irregularSeal2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vi-VN" altLang="vi-VN"/>
          </a:p>
        </p:txBody>
      </p:sp>
      <p:grpSp>
        <p:nvGrpSpPr>
          <p:cNvPr id="28678" name="Group 8"/>
          <p:cNvGrpSpPr>
            <a:grpSpLocks/>
          </p:cNvGrpSpPr>
          <p:nvPr/>
        </p:nvGrpSpPr>
        <p:grpSpPr bwMode="auto">
          <a:xfrm>
            <a:off x="2438400" y="2819400"/>
            <a:ext cx="2438400" cy="838200"/>
            <a:chOff x="2438400" y="2819400"/>
            <a:chExt cx="2438400" cy="838200"/>
          </a:xfrm>
        </p:grpSpPr>
        <p:sp>
          <p:nvSpPr>
            <p:cNvPr id="28686" name="TextBox 3"/>
            <p:cNvSpPr txBox="1">
              <a:spLocks noChangeArrowheads="1"/>
            </p:cNvSpPr>
            <p:nvPr/>
          </p:nvSpPr>
          <p:spPr bwMode="auto">
            <a:xfrm>
              <a:off x="2438400" y="3078162"/>
              <a:ext cx="24384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vi-VN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</a:p>
          </p:txBody>
        </p:sp>
        <p:pic>
          <p:nvPicPr>
            <p:cNvPr id="2868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284" y="2819400"/>
              <a:ext cx="1538287" cy="718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79" name="Group 11"/>
          <p:cNvGrpSpPr>
            <a:grpSpLocks/>
          </p:cNvGrpSpPr>
          <p:nvPr/>
        </p:nvGrpSpPr>
        <p:grpSpPr bwMode="auto">
          <a:xfrm>
            <a:off x="2362200" y="3568700"/>
            <a:ext cx="2286000" cy="774700"/>
            <a:chOff x="2362200" y="3568700"/>
            <a:chExt cx="2286000" cy="774700"/>
          </a:xfrm>
        </p:grpSpPr>
        <p:sp>
          <p:nvSpPr>
            <p:cNvPr id="28684" name="TextBox 4"/>
            <p:cNvSpPr txBox="1">
              <a:spLocks noChangeArrowheads="1"/>
            </p:cNvSpPr>
            <p:nvPr/>
          </p:nvSpPr>
          <p:spPr bwMode="auto">
            <a:xfrm>
              <a:off x="2362200" y="3657600"/>
              <a:ext cx="228600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vi-VN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</a:p>
          </p:txBody>
        </p:sp>
        <p:pic>
          <p:nvPicPr>
            <p:cNvPr id="2868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3568700"/>
              <a:ext cx="838876" cy="77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80" name="Group 14"/>
          <p:cNvGrpSpPr>
            <a:grpSpLocks/>
          </p:cNvGrpSpPr>
          <p:nvPr/>
        </p:nvGrpSpPr>
        <p:grpSpPr bwMode="auto">
          <a:xfrm>
            <a:off x="2438400" y="4373563"/>
            <a:ext cx="3200400" cy="801687"/>
            <a:chOff x="2438400" y="4373561"/>
            <a:chExt cx="3200400" cy="802429"/>
          </a:xfrm>
        </p:grpSpPr>
        <p:sp>
          <p:nvSpPr>
            <p:cNvPr id="28682" name="TextBox 5"/>
            <p:cNvSpPr txBox="1">
              <a:spLocks noChangeArrowheads="1"/>
            </p:cNvSpPr>
            <p:nvPr/>
          </p:nvSpPr>
          <p:spPr bwMode="auto">
            <a:xfrm>
              <a:off x="2438400" y="4373561"/>
              <a:ext cx="3200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vi-VN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</a:p>
          </p:txBody>
        </p:sp>
        <p:pic>
          <p:nvPicPr>
            <p:cNvPr id="2868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545" y="4394344"/>
              <a:ext cx="866776" cy="78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681" name="Picture 17" descr="465af30e1fef8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685800"/>
            <a:ext cx="1349375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8625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4" descr="Pictu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15"/>
          <p:cNvSpPr txBox="1">
            <a:spLocks noChangeArrowheads="1"/>
          </p:cNvSpPr>
          <p:nvPr/>
        </p:nvSpPr>
        <p:spPr bwMode="auto">
          <a:xfrm>
            <a:off x="1600199" y="944563"/>
            <a:ext cx="6096001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vi-V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b="1" u="sng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….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411413" y="3733800"/>
            <a:ext cx="609600" cy="457200"/>
          </a:xfrm>
          <a:prstGeom prst="ellips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/>
            <a:endParaRPr lang="vi-VN" altLang="vi-VN">
              <a:solidFill>
                <a:srgbClr val="FFFFFF"/>
              </a:solidFill>
              <a:latin typeface="VNI-Disney" pitchFamily="2" charset="0"/>
              <a:cs typeface="Times New Roman" pitchFamily="18" charset="0"/>
            </a:endParaRPr>
          </a:p>
        </p:txBody>
      </p:sp>
      <p:sp>
        <p:nvSpPr>
          <p:cNvPr id="29701" name="Explosion 2 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954838" y="5724525"/>
            <a:ext cx="2366962" cy="1143000"/>
          </a:xfrm>
          <a:prstGeom prst="irregularSeal2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vi-VN" altLang="vi-VN"/>
          </a:p>
        </p:txBody>
      </p:sp>
      <p:sp>
        <p:nvSpPr>
          <p:cNvPr id="29702" name="TextBox 3"/>
          <p:cNvSpPr txBox="1">
            <a:spLocks noChangeArrowheads="1"/>
          </p:cNvSpPr>
          <p:nvPr/>
        </p:nvSpPr>
        <p:spPr bwMode="auto">
          <a:xfrm>
            <a:off x="2438400" y="3078163"/>
            <a:ext cx="2438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vi-VN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</p:txBody>
      </p:sp>
      <p:pic>
        <p:nvPicPr>
          <p:cNvPr id="2970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971800"/>
            <a:ext cx="153828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4" name="Group 14"/>
          <p:cNvGrpSpPr>
            <a:grpSpLocks/>
          </p:cNvGrpSpPr>
          <p:nvPr/>
        </p:nvGrpSpPr>
        <p:grpSpPr bwMode="auto">
          <a:xfrm>
            <a:off x="2438400" y="4373563"/>
            <a:ext cx="3200400" cy="801687"/>
            <a:chOff x="2438400" y="4373562"/>
            <a:chExt cx="3200400" cy="802428"/>
          </a:xfrm>
        </p:grpSpPr>
        <p:sp>
          <p:nvSpPr>
            <p:cNvPr id="29709" name="TextBox 5"/>
            <p:cNvSpPr txBox="1">
              <a:spLocks noChangeArrowheads="1"/>
            </p:cNvSpPr>
            <p:nvPr/>
          </p:nvSpPr>
          <p:spPr bwMode="auto">
            <a:xfrm>
              <a:off x="2438400" y="4373562"/>
              <a:ext cx="3200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vi-VN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</a:p>
          </p:txBody>
        </p:sp>
        <p:pic>
          <p:nvPicPr>
            <p:cNvPr id="29710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545" y="4394344"/>
              <a:ext cx="866776" cy="78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05" name="Group 1"/>
          <p:cNvGrpSpPr>
            <a:grpSpLocks/>
          </p:cNvGrpSpPr>
          <p:nvPr/>
        </p:nvGrpSpPr>
        <p:grpSpPr bwMode="auto">
          <a:xfrm>
            <a:off x="2465388" y="3668713"/>
            <a:ext cx="3771900" cy="579437"/>
            <a:chOff x="2466109" y="3668539"/>
            <a:chExt cx="3770604" cy="579438"/>
          </a:xfrm>
        </p:grpSpPr>
        <p:sp>
          <p:nvSpPr>
            <p:cNvPr id="29707" name="TextBox 3"/>
            <p:cNvSpPr txBox="1">
              <a:spLocks noChangeArrowheads="1"/>
            </p:cNvSpPr>
            <p:nvPr/>
          </p:nvSpPr>
          <p:spPr bwMode="auto">
            <a:xfrm>
              <a:off x="2466109" y="3668539"/>
              <a:ext cx="24384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vi-VN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</a:p>
          </p:txBody>
        </p:sp>
        <p:pic>
          <p:nvPicPr>
            <p:cNvPr id="2970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104429" y="3721157"/>
              <a:ext cx="3132284" cy="469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6" name="Picture 20" descr="465af30e1fef8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84163"/>
            <a:ext cx="1349375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678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73" y="76200"/>
            <a:ext cx="723900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754437"/>
            <a:ext cx="2809875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38600"/>
            <a:ext cx="2951163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976143"/>
            <a:ext cx="168275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52400" y="1981200"/>
            <a:ext cx="8786812" cy="177323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</a:rPr>
              <a:t>Cảm ơn các con</a:t>
            </a:r>
            <a:r>
              <a:rPr lang="en-US" sz="4800" dirty="0">
                <a:solidFill>
                  <a:schemeClr val="tx1"/>
                </a:solidFill>
                <a:latin typeface="Arial Rounded MT Bold" pitchFamily="34" charset="0"/>
              </a:rPr>
              <a:t>!</a:t>
            </a:r>
            <a:r>
              <a:rPr lang="vi-VN" sz="4800" dirty="0">
                <a:solidFill>
                  <a:schemeClr val="tx1"/>
                </a:solidFill>
              </a:rPr>
              <a:t> </a:t>
            </a:r>
            <a:r>
              <a:rPr lang="en-US" sz="4800" dirty="0">
                <a:solidFill>
                  <a:schemeClr val="tx1"/>
                </a:solidFill>
              </a:rPr>
              <a:t>C</a:t>
            </a:r>
            <a:r>
              <a:rPr lang="vi-VN" sz="4800" dirty="0">
                <a:solidFill>
                  <a:schemeClr val="tx1"/>
                </a:solidFill>
              </a:rPr>
              <a:t>húc các con học giỏi</a:t>
            </a:r>
            <a:r>
              <a:rPr lang="en-US" sz="4800" dirty="0">
                <a:solidFill>
                  <a:schemeClr val="tx1"/>
                </a:solidFill>
              </a:rPr>
              <a:t>,</a:t>
            </a:r>
            <a:r>
              <a:rPr lang="vi-VN" sz="4800" dirty="0">
                <a:solidFill>
                  <a:schemeClr val="tx1"/>
                </a:solidFill>
              </a:rPr>
              <a:t> chăm ngoan</a:t>
            </a:r>
            <a:r>
              <a:rPr lang="en-US" sz="4800" dirty="0">
                <a:solidFill>
                  <a:schemeClr val="tx1"/>
                </a:solidFill>
              </a:rPr>
              <a:t>. </a:t>
            </a:r>
            <a:r>
              <a:rPr lang="en-US" sz="4800" dirty="0">
                <a:solidFill>
                  <a:schemeClr val="tx1"/>
                </a:solidFill>
                <a:latin typeface="Arial Rounded MT Bold" pitchFamily="34" charset="0"/>
              </a:rPr>
              <a:t> 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131" y="3032125"/>
            <a:ext cx="444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298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5525"/>
            <a:ext cx="76962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Line 15"/>
          <p:cNvSpPr>
            <a:spLocks noChangeShapeType="1"/>
          </p:cNvSpPr>
          <p:nvPr/>
        </p:nvSpPr>
        <p:spPr bwMode="auto">
          <a:xfrm flipV="1">
            <a:off x="609600" y="49530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 flipV="1">
            <a:off x="1447800" y="49530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V="1">
            <a:off x="2286000" y="49530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 flipV="1">
            <a:off x="3200400" y="49530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 flipV="1">
            <a:off x="4343400" y="4876800"/>
            <a:ext cx="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117" name="Line 21"/>
          <p:cNvSpPr>
            <a:spLocks noChangeShapeType="1"/>
          </p:cNvSpPr>
          <p:nvPr/>
        </p:nvSpPr>
        <p:spPr bwMode="auto">
          <a:xfrm flipH="1">
            <a:off x="5410200" y="3124200"/>
            <a:ext cx="2590800" cy="88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118" name="Line 22"/>
          <p:cNvSpPr>
            <a:spLocks noChangeShapeType="1"/>
          </p:cNvSpPr>
          <p:nvPr/>
        </p:nvSpPr>
        <p:spPr bwMode="auto">
          <a:xfrm flipH="1" flipV="1">
            <a:off x="4343400" y="3500438"/>
            <a:ext cx="3733800" cy="1376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119" name="Oval 23"/>
          <p:cNvSpPr>
            <a:spLocks noChangeArrowheads="1"/>
          </p:cNvSpPr>
          <p:nvPr/>
        </p:nvSpPr>
        <p:spPr bwMode="auto">
          <a:xfrm>
            <a:off x="228600" y="6172200"/>
            <a:ext cx="7620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1800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Trái</a:t>
            </a:r>
            <a:endParaRPr lang="vi-VN" altLang="vi-VN" sz="1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120" name="Oval 24"/>
          <p:cNvSpPr>
            <a:spLocks noChangeArrowheads="1"/>
          </p:cNvSpPr>
          <p:nvPr/>
        </p:nvSpPr>
        <p:spPr bwMode="auto">
          <a:xfrm>
            <a:off x="1905000" y="6172200"/>
            <a:ext cx="7620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180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Phải</a:t>
            </a:r>
            <a:endParaRPr lang="vi-VN" altLang="vi-VN" sz="18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121" name="Oval 25"/>
          <p:cNvSpPr>
            <a:spLocks noChangeArrowheads="1"/>
          </p:cNvSpPr>
          <p:nvPr/>
        </p:nvSpPr>
        <p:spPr bwMode="auto">
          <a:xfrm>
            <a:off x="1066800" y="6172200"/>
            <a:ext cx="7620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180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Giữa</a:t>
            </a:r>
            <a:endParaRPr lang="vi-VN" altLang="vi-VN" sz="18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122" name="Oval 26"/>
          <p:cNvSpPr>
            <a:spLocks noChangeArrowheads="1"/>
          </p:cNvSpPr>
          <p:nvPr/>
        </p:nvSpPr>
        <p:spPr bwMode="auto">
          <a:xfrm>
            <a:off x="2819400" y="6172200"/>
            <a:ext cx="11430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vi-VN" sz="1400" dirty="0">
                <a:solidFill>
                  <a:srgbClr val="FF0000"/>
                </a:solidFill>
                <a:cs typeface="Arial" panose="020B0604020202020204" pitchFamily="34" charset="0"/>
              </a:rPr>
              <a:t>Đều</a:t>
            </a:r>
            <a:r>
              <a:rPr lang="en-US" altLang="vi-VN" sz="1400" dirty="0">
                <a:solidFill>
                  <a:srgbClr val="FF0000"/>
                </a:solidFill>
                <a:cs typeface="Arial" panose="020B0604020202020204" pitchFamily="34" charset="0"/>
              </a:rPr>
              <a:t> 2 </a:t>
            </a:r>
            <a:r>
              <a:rPr lang="en-US" altLang="vi-VN" sz="1400" dirty="0" err="1">
                <a:solidFill>
                  <a:srgbClr val="FF0000"/>
                </a:solidFill>
                <a:cs typeface="Arial" panose="020B0604020202020204" pitchFamily="34" charset="0"/>
              </a:rPr>
              <a:t>bên</a:t>
            </a:r>
            <a:endParaRPr lang="vi-VN" altLang="vi-VN" sz="14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123" name="Oval 27"/>
          <p:cNvSpPr>
            <a:spLocks noChangeArrowheads="1"/>
          </p:cNvSpPr>
          <p:nvPr/>
        </p:nvSpPr>
        <p:spPr bwMode="auto">
          <a:xfrm>
            <a:off x="3962400" y="6096000"/>
            <a:ext cx="762000" cy="609600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vi-VN" sz="180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4124" name="Oval 28"/>
          <p:cNvSpPr>
            <a:spLocks noChangeArrowheads="1"/>
          </p:cNvSpPr>
          <p:nvPr/>
        </p:nvSpPr>
        <p:spPr bwMode="auto">
          <a:xfrm>
            <a:off x="8077200" y="4572000"/>
            <a:ext cx="762000" cy="609600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vi-VN" sz="180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4125" name="Oval 29"/>
          <p:cNvSpPr>
            <a:spLocks noChangeArrowheads="1"/>
          </p:cNvSpPr>
          <p:nvPr/>
        </p:nvSpPr>
        <p:spPr bwMode="auto">
          <a:xfrm>
            <a:off x="8001000" y="2743200"/>
            <a:ext cx="762000" cy="609600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vi-VN" sz="180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403030"/>
            <a:ext cx="331853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76238" y="1341438"/>
            <a:ext cx="87693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Em hãy chỉ ra vị trí các nút lệnh căn lề? Các nút lệnh này nằm trong thẻ nào?</a:t>
            </a:r>
          </a:p>
        </p:txBody>
      </p:sp>
      <p:sp>
        <p:nvSpPr>
          <p:cNvPr id="8211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9A6F4A-537F-4821-B739-BD3867996CBD}" type="slidenum">
              <a:rPr lang="en-US" altLang="vi-VN">
                <a:solidFill>
                  <a:srgbClr val="FEFEFE"/>
                </a:solidFill>
              </a:rPr>
              <a:pPr eaLnBrk="1" hangingPunct="1"/>
              <a:t>3</a:t>
            </a:fld>
            <a:endParaRPr lang="en-US" altLang="vi-VN">
              <a:solidFill>
                <a:srgbClr val="FEFEFE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8600" y="48768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135063" y="4876800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905000" y="49530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816225" y="4976813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6351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4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  <p:bldP spid="4112" grpId="0" animBg="1"/>
      <p:bldP spid="4113" grpId="0" animBg="1"/>
      <p:bldP spid="4114" grpId="0" animBg="1"/>
      <p:bldP spid="4115" grpId="0" animBg="1"/>
      <p:bldP spid="4115" grpId="1" animBg="1"/>
      <p:bldP spid="4117" grpId="0" animBg="1"/>
      <p:bldP spid="4117" grpId="1" animBg="1"/>
      <p:bldP spid="4118" grpId="0" animBg="1"/>
      <p:bldP spid="4118" grpId="1" animBg="1"/>
      <p:bldP spid="4119" grpId="0" animBg="1"/>
      <p:bldP spid="4120" grpId="0" animBg="1"/>
      <p:bldP spid="4121" grpId="0" animBg="1"/>
      <p:bldP spid="4122" grpId="0" animBg="1"/>
      <p:bldP spid="4123" grpId="0" animBg="1"/>
      <p:bldP spid="4124" grpId="0" animBg="1"/>
      <p:bldP spid="4125" grpId="0" animBg="1"/>
      <p:bldP spid="4" grpId="0"/>
      <p:bldP spid="3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9144000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43345" y="1219200"/>
            <a:ext cx="8229600" cy="2667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6000" b="1" dirty="0">
                <a:solidFill>
                  <a:srgbClr val="FF66FF"/>
                </a:solidFill>
                <a:latin typeface="+mj-lt"/>
              </a:rPr>
              <a:t> </a:t>
            </a:r>
          </a:p>
          <a:p>
            <a:pPr algn="ctr"/>
            <a:r>
              <a:rPr lang="vi-VN" sz="6000" b="1" dirty="0">
                <a:solidFill>
                  <a:srgbClr val="FF66FF"/>
                </a:solidFill>
                <a:latin typeface="+mj-lt"/>
              </a:rPr>
              <a:t>Kỹ thuật điều chỉnh một đoạn văn bản </a:t>
            </a:r>
            <a:endParaRPr lang="en-US" sz="6000" b="1" dirty="0">
              <a:solidFill>
                <a:srgbClr val="FF66FF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7818" y="263236"/>
            <a:ext cx="5867400" cy="762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0070C0"/>
                </a:solidFill>
                <a:latin typeface="+mj-lt"/>
              </a:rPr>
              <a:t>Chủ đề 2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:</a:t>
            </a:r>
            <a:r>
              <a:rPr lang="vi-VN" sz="3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S</a:t>
            </a:r>
            <a:r>
              <a:rPr lang="vi-VN" sz="3600" b="1" dirty="0">
                <a:solidFill>
                  <a:srgbClr val="0070C0"/>
                </a:solidFill>
                <a:latin typeface="+mj-lt"/>
              </a:rPr>
              <a:t>oạn thảo văn bản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3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722" y="0"/>
            <a:ext cx="1532592" cy="1440160"/>
          </a:xfrm>
          <a:prstGeom prst="rect">
            <a:avLst/>
          </a:prstGeom>
        </p:spPr>
      </p:pic>
      <p:pic>
        <p:nvPicPr>
          <p:cNvPr id="1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676802"/>
            <a:ext cx="2160240" cy="1207020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6175340" y="4224883"/>
            <a:ext cx="396972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0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2299954" y="4805599"/>
            <a:ext cx="6506308" cy="1562915"/>
            <a:chOff x="1403814" y="670718"/>
            <a:chExt cx="7121482" cy="3204324"/>
          </a:xfrm>
        </p:grpSpPr>
        <p:pic>
          <p:nvPicPr>
            <p:cNvPr id="17" name="Picture 7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as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814" y="670718"/>
              <a:ext cx="7121482" cy="309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ounded Rectangle 17"/>
            <p:cNvSpPr/>
            <p:nvPr/>
          </p:nvSpPr>
          <p:spPr>
            <a:xfrm>
              <a:off x="3674734" y="2013549"/>
              <a:ext cx="4784873" cy="1861493"/>
            </a:xfrm>
            <a:prstGeom prst="roundRect">
              <a:avLst>
                <a:gd name="adj" fmla="val 33268"/>
              </a:avLst>
            </a:prstGeom>
            <a:solidFill>
              <a:schemeClr val="bg1"/>
            </a:solidFill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defTabSz="900949">
                <a:defRPr/>
              </a:pPr>
              <a:endParaRPr lang="en-US" sz="2385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519509" y="2209800"/>
            <a:ext cx="7558833" cy="2696308"/>
            <a:chOff x="1289235" y="2590321"/>
            <a:chExt cx="7541217" cy="2921000"/>
          </a:xfrm>
        </p:grpSpPr>
        <p:pic>
          <p:nvPicPr>
            <p:cNvPr id="146443" name="Picture 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35" y="2590321"/>
              <a:ext cx="7532555" cy="292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3825643" y="2647472"/>
              <a:ext cx="5004809" cy="1295400"/>
            </a:xfrm>
            <a:prstGeom prst="roundRect">
              <a:avLst>
                <a:gd name="adj" fmla="val 17879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defTabSz="900949">
                <a:defRPr/>
              </a:pPr>
              <a:r>
                <a:rPr lang="vi-VN" sz="2385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Ấn định được độ rộng của lề trái, lề phải, lề trên, lề dưới theo ý muốn.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561063" y="3753082"/>
            <a:ext cx="6595498" cy="1461991"/>
            <a:chOff x="2585084" y="2127588"/>
            <a:chExt cx="6307996" cy="1583822"/>
          </a:xfrm>
        </p:grpSpPr>
        <p:pic>
          <p:nvPicPr>
            <p:cNvPr id="146441" name="Picture 7" descr="Cove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5084" y="2669177"/>
              <a:ext cx="5913023" cy="906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>
              <a:off x="3969660" y="2127588"/>
              <a:ext cx="4923420" cy="1583822"/>
            </a:xfrm>
            <a:prstGeom prst="roundRect">
              <a:avLst>
                <a:gd name="adj" fmla="val 33321"/>
              </a:avLst>
            </a:prstGeom>
            <a:solidFill>
              <a:schemeClr val="bg1"/>
            </a:solidFill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defTabSz="900949">
                <a:defRPr/>
              </a:pPr>
              <a:endParaRPr lang="en-US" sz="2385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300" y="2005881"/>
            <a:ext cx="3391396" cy="354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7" name="AutoShape 2"/>
          <p:cNvSpPr>
            <a:spLocks noChangeArrowheads="1"/>
          </p:cNvSpPr>
          <p:nvPr/>
        </p:nvSpPr>
        <p:spPr bwMode="auto">
          <a:xfrm>
            <a:off x="0" y="334108"/>
            <a:ext cx="9144000" cy="6189785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90" tIns="45043" rIns="90090" bIns="45043" anchor="ctr"/>
          <a:lstStyle>
            <a:lvl1pPr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846">
              <a:solidFill>
                <a:srgbClr val="000000"/>
              </a:solidFill>
            </a:endParaRPr>
          </a:p>
        </p:txBody>
      </p:sp>
      <p:pic>
        <p:nvPicPr>
          <p:cNvPr id="146438" name="Picture 6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17672" y="5281823"/>
            <a:ext cx="1090246" cy="145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9" name="Picture 21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" y="263771"/>
            <a:ext cx="1730375" cy="109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05867" y="3882084"/>
            <a:ext cx="4546879" cy="1228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83815"/>
            <a:r>
              <a:rPr lang="en-US" sz="246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6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6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6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3" name="Rectangle 2"/>
          <p:cNvSpPr/>
          <p:nvPr/>
        </p:nvSpPr>
        <p:spPr>
          <a:xfrm>
            <a:off x="4691543" y="5695545"/>
            <a:ext cx="3757097" cy="45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83815"/>
            <a:r>
              <a:rPr lang="en-US" sz="2385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85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385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85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385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85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sz="2385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85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385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2385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385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385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385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99" y="4805599"/>
            <a:ext cx="1829288" cy="166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25764" y="808894"/>
            <a:ext cx="8841902" cy="1112700"/>
          </a:xfrm>
          <a:prstGeom prst="rect">
            <a:avLst/>
          </a:prstGeom>
          <a:noFill/>
        </p:spPr>
        <p:txBody>
          <a:bodyPr wrap="square" lIns="70315" tIns="35159" rIns="70315" bIns="35159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883815"/>
            <a:r>
              <a:rPr lang="en-US" sz="3692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BÀI 2</a:t>
            </a:r>
            <a:r>
              <a:rPr lang="en-US" sz="3692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defTabSz="883815"/>
            <a:r>
              <a:rPr lang="en-US" sz="3077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KĨ THUẬT ĐIỀU CHỈNH MỘT ĐOẠN VĂN BẢN</a:t>
            </a:r>
          </a:p>
        </p:txBody>
      </p:sp>
    </p:spTree>
    <p:extLst>
      <p:ext uri="{BB962C8B-B14F-4D97-AF65-F5344CB8AC3E}">
        <p14:creationId xmlns:p14="http://schemas.microsoft.com/office/powerpoint/2010/main" val="108485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73025"/>
            <a:ext cx="8699500" cy="675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99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6593" y="152401"/>
            <a:ext cx="579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vi-VN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vi-VN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altLang="vi-VN" sz="40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任意多边形: 形状 305">
            <a:extLst>
              <a:ext uri="{FF2B5EF4-FFF2-40B4-BE49-F238E27FC236}">
                <a16:creationId xmlns:a16="http://schemas.microsoft.com/office/drawing/2014/main" id="{B6C81B64-3DBA-4E2E-A2EF-F1D188958F9D}"/>
              </a:ext>
            </a:extLst>
          </p:cNvPr>
          <p:cNvSpPr/>
          <p:nvPr/>
        </p:nvSpPr>
        <p:spPr>
          <a:xfrm flipH="1">
            <a:off x="210787" y="152400"/>
            <a:ext cx="5809011" cy="917529"/>
          </a:xfrm>
          <a:custGeom>
            <a:avLst/>
            <a:gdLst>
              <a:gd name="connsiteX0" fmla="*/ 50800 w 3217073"/>
              <a:gd name="connsiteY0" fmla="*/ 891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21" fmla="*/ 50800 w 3217073"/>
              <a:gd name="connsiteY21" fmla="*/ 89102 h 2197357"/>
              <a:gd name="connsiteX0" fmla="*/ 38100 w 3217073"/>
              <a:gd name="connsiteY0" fmla="*/ 1399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0" fmla="*/ 152400 w 3217073"/>
              <a:gd name="connsiteY0" fmla="*/ 2133802 h 2200916"/>
              <a:gd name="connsiteX1" fmla="*/ 25400 w 3217073"/>
              <a:gd name="connsiteY1" fmla="*/ 2057602 h 2200916"/>
              <a:gd name="connsiteX2" fmla="*/ 63500 w 3217073"/>
              <a:gd name="connsiteY2" fmla="*/ 1536902 h 2200916"/>
              <a:gd name="connsiteX3" fmla="*/ 0 w 3217073"/>
              <a:gd name="connsiteY3" fmla="*/ 1054302 h 2200916"/>
              <a:gd name="connsiteX4" fmla="*/ 63500 w 3217073"/>
              <a:gd name="connsiteY4" fmla="*/ 609802 h 2200916"/>
              <a:gd name="connsiteX5" fmla="*/ 38100 w 3217073"/>
              <a:gd name="connsiteY5" fmla="*/ 139902 h 2200916"/>
              <a:gd name="connsiteX6" fmla="*/ 495300 w 3217073"/>
              <a:gd name="connsiteY6" fmla="*/ 51002 h 2200916"/>
              <a:gd name="connsiteX7" fmla="*/ 1168400 w 3217073"/>
              <a:gd name="connsiteY7" fmla="*/ 89102 h 2200916"/>
              <a:gd name="connsiteX8" fmla="*/ 1955800 w 3217073"/>
              <a:gd name="connsiteY8" fmla="*/ 202 h 2200916"/>
              <a:gd name="connsiteX9" fmla="*/ 2844800 w 3217073"/>
              <a:gd name="connsiteY9" fmla="*/ 63702 h 2200916"/>
              <a:gd name="connsiteX10" fmla="*/ 3136900 w 3217073"/>
              <a:gd name="connsiteY10" fmla="*/ 25602 h 2200916"/>
              <a:gd name="connsiteX11" fmla="*/ 3136900 w 3217073"/>
              <a:gd name="connsiteY11" fmla="*/ 292302 h 2200916"/>
              <a:gd name="connsiteX12" fmla="*/ 3162300 w 3217073"/>
              <a:gd name="connsiteY12" fmla="*/ 901902 h 2200916"/>
              <a:gd name="connsiteX13" fmla="*/ 3098800 w 3217073"/>
              <a:gd name="connsiteY13" fmla="*/ 1562302 h 2200916"/>
              <a:gd name="connsiteX14" fmla="*/ 3200400 w 3217073"/>
              <a:gd name="connsiteY14" fmla="*/ 2032202 h 2200916"/>
              <a:gd name="connsiteX15" fmla="*/ 3162300 w 3217073"/>
              <a:gd name="connsiteY15" fmla="*/ 2159202 h 2200916"/>
              <a:gd name="connsiteX16" fmla="*/ 2692400 w 3217073"/>
              <a:gd name="connsiteY16" fmla="*/ 2133802 h 2200916"/>
              <a:gd name="connsiteX17" fmla="*/ 1981200 w 3217073"/>
              <a:gd name="connsiteY17" fmla="*/ 2197302 h 2200916"/>
              <a:gd name="connsiteX18" fmla="*/ 1333500 w 3217073"/>
              <a:gd name="connsiteY18" fmla="*/ 2121102 h 2200916"/>
              <a:gd name="connsiteX19" fmla="*/ 762000 w 3217073"/>
              <a:gd name="connsiteY19" fmla="*/ 2184602 h 2200916"/>
              <a:gd name="connsiteX20" fmla="*/ 212619 w 3217073"/>
              <a:gd name="connsiteY20" fmla="*/ 2200916 h 2200916"/>
              <a:gd name="connsiteX0" fmla="*/ 25400 w 3217073"/>
              <a:gd name="connsiteY0" fmla="*/ 2057602 h 2200916"/>
              <a:gd name="connsiteX1" fmla="*/ 63500 w 3217073"/>
              <a:gd name="connsiteY1" fmla="*/ 1536902 h 2200916"/>
              <a:gd name="connsiteX2" fmla="*/ 0 w 3217073"/>
              <a:gd name="connsiteY2" fmla="*/ 1054302 h 2200916"/>
              <a:gd name="connsiteX3" fmla="*/ 63500 w 3217073"/>
              <a:gd name="connsiteY3" fmla="*/ 609802 h 2200916"/>
              <a:gd name="connsiteX4" fmla="*/ 38100 w 3217073"/>
              <a:gd name="connsiteY4" fmla="*/ 139902 h 2200916"/>
              <a:gd name="connsiteX5" fmla="*/ 495300 w 3217073"/>
              <a:gd name="connsiteY5" fmla="*/ 51002 h 2200916"/>
              <a:gd name="connsiteX6" fmla="*/ 1168400 w 3217073"/>
              <a:gd name="connsiteY6" fmla="*/ 89102 h 2200916"/>
              <a:gd name="connsiteX7" fmla="*/ 1955800 w 3217073"/>
              <a:gd name="connsiteY7" fmla="*/ 202 h 2200916"/>
              <a:gd name="connsiteX8" fmla="*/ 2844800 w 3217073"/>
              <a:gd name="connsiteY8" fmla="*/ 63702 h 2200916"/>
              <a:gd name="connsiteX9" fmla="*/ 3136900 w 3217073"/>
              <a:gd name="connsiteY9" fmla="*/ 25602 h 2200916"/>
              <a:gd name="connsiteX10" fmla="*/ 3136900 w 3217073"/>
              <a:gd name="connsiteY10" fmla="*/ 292302 h 2200916"/>
              <a:gd name="connsiteX11" fmla="*/ 3162300 w 3217073"/>
              <a:gd name="connsiteY11" fmla="*/ 901902 h 2200916"/>
              <a:gd name="connsiteX12" fmla="*/ 3098800 w 3217073"/>
              <a:gd name="connsiteY12" fmla="*/ 1562302 h 2200916"/>
              <a:gd name="connsiteX13" fmla="*/ 3200400 w 3217073"/>
              <a:gd name="connsiteY13" fmla="*/ 2032202 h 2200916"/>
              <a:gd name="connsiteX14" fmla="*/ 3162300 w 3217073"/>
              <a:gd name="connsiteY14" fmla="*/ 2159202 h 2200916"/>
              <a:gd name="connsiteX15" fmla="*/ 2692400 w 3217073"/>
              <a:gd name="connsiteY15" fmla="*/ 2133802 h 2200916"/>
              <a:gd name="connsiteX16" fmla="*/ 1981200 w 3217073"/>
              <a:gd name="connsiteY16" fmla="*/ 2197302 h 2200916"/>
              <a:gd name="connsiteX17" fmla="*/ 1333500 w 3217073"/>
              <a:gd name="connsiteY17" fmla="*/ 2121102 h 2200916"/>
              <a:gd name="connsiteX18" fmla="*/ 762000 w 3217073"/>
              <a:gd name="connsiteY18" fmla="*/ 2184602 h 2200916"/>
              <a:gd name="connsiteX19" fmla="*/ 212619 w 3217073"/>
              <a:gd name="connsiteY19" fmla="*/ 2200916 h 2200916"/>
              <a:gd name="connsiteX0" fmla="*/ 25400 w 3217073"/>
              <a:gd name="connsiteY0" fmla="*/ 2057972 h 2201286"/>
              <a:gd name="connsiteX1" fmla="*/ 63500 w 3217073"/>
              <a:gd name="connsiteY1" fmla="*/ 1537272 h 2201286"/>
              <a:gd name="connsiteX2" fmla="*/ 0 w 3217073"/>
              <a:gd name="connsiteY2" fmla="*/ 1054672 h 2201286"/>
              <a:gd name="connsiteX3" fmla="*/ 63500 w 3217073"/>
              <a:gd name="connsiteY3" fmla="*/ 610172 h 2201286"/>
              <a:gd name="connsiteX4" fmla="*/ 38100 w 3217073"/>
              <a:gd name="connsiteY4" fmla="*/ 140272 h 2201286"/>
              <a:gd name="connsiteX5" fmla="*/ 495300 w 3217073"/>
              <a:gd name="connsiteY5" fmla="*/ 51372 h 2201286"/>
              <a:gd name="connsiteX6" fmla="*/ 1168400 w 3217073"/>
              <a:gd name="connsiteY6" fmla="*/ 89472 h 2201286"/>
              <a:gd name="connsiteX7" fmla="*/ 1955800 w 3217073"/>
              <a:gd name="connsiteY7" fmla="*/ 572 h 2201286"/>
              <a:gd name="connsiteX8" fmla="*/ 2844800 w 3217073"/>
              <a:gd name="connsiteY8" fmla="*/ 64072 h 2201286"/>
              <a:gd name="connsiteX9" fmla="*/ 3136900 w 3217073"/>
              <a:gd name="connsiteY9" fmla="*/ 292672 h 2201286"/>
              <a:gd name="connsiteX10" fmla="*/ 3162300 w 3217073"/>
              <a:gd name="connsiteY10" fmla="*/ 902272 h 2201286"/>
              <a:gd name="connsiteX11" fmla="*/ 3098800 w 3217073"/>
              <a:gd name="connsiteY11" fmla="*/ 1562672 h 2201286"/>
              <a:gd name="connsiteX12" fmla="*/ 3200400 w 3217073"/>
              <a:gd name="connsiteY12" fmla="*/ 2032572 h 2201286"/>
              <a:gd name="connsiteX13" fmla="*/ 3162300 w 3217073"/>
              <a:gd name="connsiteY13" fmla="*/ 2159572 h 2201286"/>
              <a:gd name="connsiteX14" fmla="*/ 2692400 w 3217073"/>
              <a:gd name="connsiteY14" fmla="*/ 2134172 h 2201286"/>
              <a:gd name="connsiteX15" fmla="*/ 1981200 w 3217073"/>
              <a:gd name="connsiteY15" fmla="*/ 2197672 h 2201286"/>
              <a:gd name="connsiteX16" fmla="*/ 1333500 w 3217073"/>
              <a:gd name="connsiteY16" fmla="*/ 2121472 h 2201286"/>
              <a:gd name="connsiteX17" fmla="*/ 762000 w 3217073"/>
              <a:gd name="connsiteY17" fmla="*/ 2184972 h 2201286"/>
              <a:gd name="connsiteX18" fmla="*/ 212619 w 3217073"/>
              <a:gd name="connsiteY18" fmla="*/ 2201286 h 2201286"/>
              <a:gd name="connsiteX0" fmla="*/ 25400 w 3181715"/>
              <a:gd name="connsiteY0" fmla="*/ 2057972 h 2201286"/>
              <a:gd name="connsiteX1" fmla="*/ 63500 w 3181715"/>
              <a:gd name="connsiteY1" fmla="*/ 1537272 h 2201286"/>
              <a:gd name="connsiteX2" fmla="*/ 0 w 3181715"/>
              <a:gd name="connsiteY2" fmla="*/ 1054672 h 2201286"/>
              <a:gd name="connsiteX3" fmla="*/ 63500 w 3181715"/>
              <a:gd name="connsiteY3" fmla="*/ 610172 h 2201286"/>
              <a:gd name="connsiteX4" fmla="*/ 38100 w 3181715"/>
              <a:gd name="connsiteY4" fmla="*/ 140272 h 2201286"/>
              <a:gd name="connsiteX5" fmla="*/ 495300 w 3181715"/>
              <a:gd name="connsiteY5" fmla="*/ 51372 h 2201286"/>
              <a:gd name="connsiteX6" fmla="*/ 1168400 w 3181715"/>
              <a:gd name="connsiteY6" fmla="*/ 89472 h 2201286"/>
              <a:gd name="connsiteX7" fmla="*/ 1955800 w 3181715"/>
              <a:gd name="connsiteY7" fmla="*/ 572 h 2201286"/>
              <a:gd name="connsiteX8" fmla="*/ 2844800 w 3181715"/>
              <a:gd name="connsiteY8" fmla="*/ 64072 h 2201286"/>
              <a:gd name="connsiteX9" fmla="*/ 3136900 w 3181715"/>
              <a:gd name="connsiteY9" fmla="*/ 292672 h 2201286"/>
              <a:gd name="connsiteX10" fmla="*/ 3162300 w 3181715"/>
              <a:gd name="connsiteY10" fmla="*/ 902272 h 2201286"/>
              <a:gd name="connsiteX11" fmla="*/ 3098800 w 3181715"/>
              <a:gd name="connsiteY11" fmla="*/ 1562672 h 2201286"/>
              <a:gd name="connsiteX12" fmla="*/ 3162300 w 3181715"/>
              <a:gd name="connsiteY12" fmla="*/ 2159572 h 2201286"/>
              <a:gd name="connsiteX13" fmla="*/ 2692400 w 3181715"/>
              <a:gd name="connsiteY13" fmla="*/ 2134172 h 2201286"/>
              <a:gd name="connsiteX14" fmla="*/ 1981200 w 3181715"/>
              <a:gd name="connsiteY14" fmla="*/ 2197672 h 2201286"/>
              <a:gd name="connsiteX15" fmla="*/ 1333500 w 3181715"/>
              <a:gd name="connsiteY15" fmla="*/ 2121472 h 2201286"/>
              <a:gd name="connsiteX16" fmla="*/ 762000 w 3181715"/>
              <a:gd name="connsiteY16" fmla="*/ 2184972 h 2201286"/>
              <a:gd name="connsiteX17" fmla="*/ 212619 w 3181715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38100 w 3171853"/>
              <a:gd name="connsiteY4" fmla="*/ 140272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46463 w 3171853"/>
              <a:gd name="connsiteY4" fmla="*/ 168236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197739"/>
              <a:gd name="connsiteX1" fmla="*/ 63500 w 3171853"/>
              <a:gd name="connsiteY1" fmla="*/ 1537272 h 2197739"/>
              <a:gd name="connsiteX2" fmla="*/ 0 w 3171853"/>
              <a:gd name="connsiteY2" fmla="*/ 1054672 h 2197739"/>
              <a:gd name="connsiteX3" fmla="*/ 63500 w 3171853"/>
              <a:gd name="connsiteY3" fmla="*/ 610172 h 2197739"/>
              <a:gd name="connsiteX4" fmla="*/ 46463 w 3171853"/>
              <a:gd name="connsiteY4" fmla="*/ 168236 h 2197739"/>
              <a:gd name="connsiteX5" fmla="*/ 495300 w 3171853"/>
              <a:gd name="connsiteY5" fmla="*/ 51372 h 2197739"/>
              <a:gd name="connsiteX6" fmla="*/ 1168400 w 3171853"/>
              <a:gd name="connsiteY6" fmla="*/ 89472 h 2197739"/>
              <a:gd name="connsiteX7" fmla="*/ 1955800 w 3171853"/>
              <a:gd name="connsiteY7" fmla="*/ 572 h 2197739"/>
              <a:gd name="connsiteX8" fmla="*/ 2844800 w 3171853"/>
              <a:gd name="connsiteY8" fmla="*/ 64072 h 2197739"/>
              <a:gd name="connsiteX9" fmla="*/ 3136900 w 3171853"/>
              <a:gd name="connsiteY9" fmla="*/ 292672 h 2197739"/>
              <a:gd name="connsiteX10" fmla="*/ 3162300 w 3171853"/>
              <a:gd name="connsiteY10" fmla="*/ 902272 h 2197739"/>
              <a:gd name="connsiteX11" fmla="*/ 3098800 w 3171853"/>
              <a:gd name="connsiteY11" fmla="*/ 1562672 h 2197739"/>
              <a:gd name="connsiteX12" fmla="*/ 3061935 w 3171853"/>
              <a:gd name="connsiteY12" fmla="*/ 2094322 h 2197739"/>
              <a:gd name="connsiteX13" fmla="*/ 2692400 w 3171853"/>
              <a:gd name="connsiteY13" fmla="*/ 2134172 h 2197739"/>
              <a:gd name="connsiteX14" fmla="*/ 1981200 w 3171853"/>
              <a:gd name="connsiteY14" fmla="*/ 2197672 h 2197739"/>
              <a:gd name="connsiteX15" fmla="*/ 1333500 w 3171853"/>
              <a:gd name="connsiteY15" fmla="*/ 2121472 h 2197739"/>
              <a:gd name="connsiteX16" fmla="*/ 762000 w 3171853"/>
              <a:gd name="connsiteY16" fmla="*/ 2184972 h 2197739"/>
              <a:gd name="connsiteX17" fmla="*/ 179164 w 3171853"/>
              <a:gd name="connsiteY17" fmla="*/ 2126715 h 219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71853" h="2197739">
                <a:moveTo>
                  <a:pt x="25400" y="2057972"/>
                </a:moveTo>
                <a:cubicBezTo>
                  <a:pt x="10583" y="1958489"/>
                  <a:pt x="67733" y="1704489"/>
                  <a:pt x="63500" y="1537272"/>
                </a:cubicBezTo>
                <a:cubicBezTo>
                  <a:pt x="59267" y="1370055"/>
                  <a:pt x="0" y="1209189"/>
                  <a:pt x="0" y="1054672"/>
                </a:cubicBezTo>
                <a:cubicBezTo>
                  <a:pt x="0" y="900155"/>
                  <a:pt x="57150" y="762572"/>
                  <a:pt x="63500" y="610172"/>
                </a:cubicBezTo>
                <a:cubicBezTo>
                  <a:pt x="69850" y="457772"/>
                  <a:pt x="-25504" y="261369"/>
                  <a:pt x="46463" y="168236"/>
                </a:cubicBezTo>
                <a:cubicBezTo>
                  <a:pt x="118430" y="75103"/>
                  <a:pt x="308311" y="64499"/>
                  <a:pt x="495300" y="51372"/>
                </a:cubicBezTo>
                <a:cubicBezTo>
                  <a:pt x="682290" y="38245"/>
                  <a:pt x="924983" y="97939"/>
                  <a:pt x="1168400" y="89472"/>
                </a:cubicBezTo>
                <a:cubicBezTo>
                  <a:pt x="1411817" y="81005"/>
                  <a:pt x="1676400" y="4805"/>
                  <a:pt x="1955800" y="572"/>
                </a:cubicBezTo>
                <a:cubicBezTo>
                  <a:pt x="2235200" y="-3661"/>
                  <a:pt x="2647950" y="15389"/>
                  <a:pt x="2844800" y="64072"/>
                </a:cubicBezTo>
                <a:cubicBezTo>
                  <a:pt x="3041650" y="112755"/>
                  <a:pt x="3083983" y="152972"/>
                  <a:pt x="3136900" y="292672"/>
                </a:cubicBezTo>
                <a:cubicBezTo>
                  <a:pt x="3189817" y="432372"/>
                  <a:pt x="3168650" y="690605"/>
                  <a:pt x="3162300" y="902272"/>
                </a:cubicBezTo>
                <a:cubicBezTo>
                  <a:pt x="3155950" y="1113939"/>
                  <a:pt x="3115527" y="1363997"/>
                  <a:pt x="3098800" y="1562672"/>
                </a:cubicBezTo>
                <a:cubicBezTo>
                  <a:pt x="3082073" y="1761347"/>
                  <a:pt x="3129668" y="1999072"/>
                  <a:pt x="3061935" y="2094322"/>
                </a:cubicBezTo>
                <a:cubicBezTo>
                  <a:pt x="2994202" y="2189572"/>
                  <a:pt x="2872522" y="2116947"/>
                  <a:pt x="2692400" y="2134172"/>
                </a:cubicBezTo>
                <a:cubicBezTo>
                  <a:pt x="2512278" y="2151397"/>
                  <a:pt x="2207683" y="2199789"/>
                  <a:pt x="1981200" y="2197672"/>
                </a:cubicBezTo>
                <a:cubicBezTo>
                  <a:pt x="1754717" y="2195555"/>
                  <a:pt x="1536700" y="2123589"/>
                  <a:pt x="1333500" y="2121472"/>
                </a:cubicBezTo>
                <a:cubicBezTo>
                  <a:pt x="1130300" y="2119355"/>
                  <a:pt x="954389" y="2184098"/>
                  <a:pt x="762000" y="2184972"/>
                </a:cubicBezTo>
                <a:cubicBezTo>
                  <a:pt x="569611" y="2185846"/>
                  <a:pt x="241712" y="2080768"/>
                  <a:pt x="179164" y="2126715"/>
                </a:cubicBezTo>
              </a:path>
            </a:pathLst>
          </a:custGeom>
          <a:noFill/>
          <a:ln w="38100">
            <a:solidFill>
              <a:srgbClr val="9BBB5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631" y="1453959"/>
            <a:ext cx="4938713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2209800" y="2590800"/>
            <a:ext cx="2590800" cy="91440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400"/>
            <a:ext cx="122555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5257800"/>
            <a:ext cx="135890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55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440" fill="hold">
                                          <p:stCondLst>
                                            <p:cond delay="24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440" fill="hold">
                                          <p:stCondLst>
                                            <p:cond delay="48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440" fill="hold">
                                          <p:stCondLst>
                                            <p:cond delay="73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440" fill="hold">
                                          <p:stCondLst>
                                            <p:cond delay="97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卡通背景天空漫画云">
            <a:extLst>
              <a:ext uri="{FF2B5EF4-FFF2-40B4-BE49-F238E27FC236}">
                <a16:creationId xmlns:a16="http://schemas.microsoft.com/office/drawing/2014/main" id="{08A66132-3E1C-4940-BF85-5BC4A0E9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3"/>
            <a:ext cx="9144000" cy="685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6593" y="530271"/>
            <a:ext cx="579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vi-VN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vi-VN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altLang="vi-VN" sz="40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MH_Other_1">
            <a:extLst>
              <a:ext uri="{FF2B5EF4-FFF2-40B4-BE49-F238E27FC236}">
                <a16:creationId xmlns:a16="http://schemas.microsoft.com/office/drawing/2014/main" id="{36F654CD-89F1-4D93-98FC-B18A5B438DBB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304800" y="3650210"/>
            <a:ext cx="3047393" cy="2521990"/>
          </a:xfrm>
          <a:custGeom>
            <a:avLst/>
            <a:gdLst>
              <a:gd name="T0" fmla="*/ 191907 w 1946275"/>
              <a:gd name="T1" fmla="*/ 1457871 h 1625601"/>
              <a:gd name="T2" fmla="*/ 469563 w 1946275"/>
              <a:gd name="T3" fmla="*/ 1465183 h 1625601"/>
              <a:gd name="T4" fmla="*/ 15058 w 1946275"/>
              <a:gd name="T5" fmla="*/ 1387812 h 1625601"/>
              <a:gd name="T6" fmla="*/ 173883 w 1946275"/>
              <a:gd name="T7" fmla="*/ 916385 h 1625601"/>
              <a:gd name="T8" fmla="*/ 1845108 w 1946275"/>
              <a:gd name="T9" fmla="*/ 860670 h 1625601"/>
              <a:gd name="T10" fmla="*/ 87526 w 1946275"/>
              <a:gd name="T11" fmla="*/ 789985 h 1625601"/>
              <a:gd name="T12" fmla="*/ 496943 w 1946275"/>
              <a:gd name="T13" fmla="*/ 749914 h 1625601"/>
              <a:gd name="T14" fmla="*/ 36810 w 1946275"/>
              <a:gd name="T15" fmla="*/ 916385 h 1625601"/>
              <a:gd name="T16" fmla="*/ 173606 w 1946275"/>
              <a:gd name="T17" fmla="*/ 919957 h 1625601"/>
              <a:gd name="T18" fmla="*/ 196197 w 1946275"/>
              <a:gd name="T19" fmla="*/ 927101 h 1625601"/>
              <a:gd name="T20" fmla="*/ 25511 w 1946275"/>
              <a:gd name="T21" fmla="*/ 1199993 h 1625601"/>
              <a:gd name="T22" fmla="*/ 188045 w 1946275"/>
              <a:gd name="T23" fmla="*/ 1285522 h 1625601"/>
              <a:gd name="T24" fmla="*/ 165531 w 1946275"/>
              <a:gd name="T25" fmla="*/ 1297164 h 1625601"/>
              <a:gd name="T26" fmla="*/ 22174 w 1946275"/>
              <a:gd name="T27" fmla="*/ 1293294 h 1625601"/>
              <a:gd name="T28" fmla="*/ 266902 w 1946275"/>
              <a:gd name="T29" fmla="*/ 1451610 h 1625601"/>
              <a:gd name="T30" fmla="*/ 25181 w 1946275"/>
              <a:gd name="T31" fmla="*/ 1456015 h 1625601"/>
              <a:gd name="T32" fmla="*/ 97879 w 1946275"/>
              <a:gd name="T33" fmla="*/ 1587857 h 1625601"/>
              <a:gd name="T34" fmla="*/ 1065351 w 1946275"/>
              <a:gd name="T35" fmla="*/ 1582979 h 1625601"/>
              <a:gd name="T36" fmla="*/ 1796181 w 1946275"/>
              <a:gd name="T37" fmla="*/ 1601814 h 1625601"/>
              <a:gd name="T38" fmla="*/ 1660524 w 1946275"/>
              <a:gd name="T39" fmla="*/ 1531303 h 1625601"/>
              <a:gd name="T40" fmla="*/ 1705768 w 1946275"/>
              <a:gd name="T41" fmla="*/ 1519873 h 1625601"/>
              <a:gd name="T42" fmla="*/ 1920497 w 1946275"/>
              <a:gd name="T43" fmla="*/ 1387090 h 1625601"/>
              <a:gd name="T44" fmla="*/ 1855623 w 1946275"/>
              <a:gd name="T45" fmla="*/ 1074420 h 1625601"/>
              <a:gd name="T46" fmla="*/ 1921262 w 1946275"/>
              <a:gd name="T47" fmla="*/ 1060588 h 1625601"/>
              <a:gd name="T48" fmla="*/ 1928695 w 1946275"/>
              <a:gd name="T49" fmla="*/ 885826 h 1625601"/>
              <a:gd name="T50" fmla="*/ 1757675 w 1946275"/>
              <a:gd name="T51" fmla="*/ 863204 h 1625601"/>
              <a:gd name="T52" fmla="*/ 1851611 w 1946275"/>
              <a:gd name="T53" fmla="*/ 861319 h 1625601"/>
              <a:gd name="T54" fmla="*/ 1870984 w 1946275"/>
              <a:gd name="T55" fmla="*/ 791452 h 1625601"/>
              <a:gd name="T56" fmla="*/ 481354 w 1946275"/>
              <a:gd name="T57" fmla="*/ 557472 h 1625601"/>
              <a:gd name="T58" fmla="*/ 880878 w 1946275"/>
              <a:gd name="T59" fmla="*/ 237110 h 1625601"/>
              <a:gd name="T60" fmla="*/ 571812 w 1946275"/>
              <a:gd name="T61" fmla="*/ 504707 h 1625601"/>
              <a:gd name="T62" fmla="*/ 324814 w 1946275"/>
              <a:gd name="T63" fmla="*/ 722489 h 1625601"/>
              <a:gd name="T64" fmla="*/ 1633536 w 1946275"/>
              <a:gd name="T65" fmla="*/ 731838 h 1625601"/>
              <a:gd name="T66" fmla="*/ 1594095 w 1946275"/>
              <a:gd name="T67" fmla="*/ 654071 h 1625601"/>
              <a:gd name="T68" fmla="*/ 1203100 w 1946275"/>
              <a:gd name="T69" fmla="*/ 268599 h 1625601"/>
              <a:gd name="T70" fmla="*/ 1121958 w 1946275"/>
              <a:gd name="T71" fmla="*/ 206877 h 1625601"/>
              <a:gd name="T72" fmla="*/ 1101944 w 1946275"/>
              <a:gd name="T73" fmla="*/ 222017 h 1625601"/>
              <a:gd name="T74" fmla="*/ 1050119 w 1946275"/>
              <a:gd name="T75" fmla="*/ 241300 h 1625601"/>
              <a:gd name="T76" fmla="*/ 947737 w 1946275"/>
              <a:gd name="T77" fmla="*/ 218614 h 1625601"/>
              <a:gd name="T78" fmla="*/ 990116 w 1946275"/>
              <a:gd name="T79" fmla="*/ 18851 h 1625601"/>
              <a:gd name="T80" fmla="*/ 915113 w 1946275"/>
              <a:gd name="T81" fmla="*/ 135731 h 1625601"/>
              <a:gd name="T82" fmla="*/ 1050119 w 1946275"/>
              <a:gd name="T83" fmla="*/ 226219 h 1625601"/>
              <a:gd name="T84" fmla="*/ 1140124 w 1946275"/>
              <a:gd name="T85" fmla="*/ 158353 h 1625601"/>
              <a:gd name="T86" fmla="*/ 1102622 w 1946275"/>
              <a:gd name="T87" fmla="*/ 33933 h 1625601"/>
              <a:gd name="T88" fmla="*/ 1001367 w 1946275"/>
              <a:gd name="T89" fmla="*/ 0 h 1625601"/>
              <a:gd name="T90" fmla="*/ 1057620 w 1946275"/>
              <a:gd name="T91" fmla="*/ 3770 h 1625601"/>
              <a:gd name="T92" fmla="*/ 1158875 w 1946275"/>
              <a:gd name="T93" fmla="*/ 116523 h 1625601"/>
              <a:gd name="T94" fmla="*/ 1150906 w 1946275"/>
              <a:gd name="T95" fmla="*/ 176733 h 1625601"/>
              <a:gd name="T96" fmla="*/ 1303963 w 1946275"/>
              <a:gd name="T97" fmla="*/ 336937 h 1625601"/>
              <a:gd name="T98" fmla="*/ 1596594 w 1946275"/>
              <a:gd name="T99" fmla="*/ 629079 h 1625601"/>
              <a:gd name="T100" fmla="*/ 1829574 w 1946275"/>
              <a:gd name="T101" fmla="*/ 761256 h 1625601"/>
              <a:gd name="T102" fmla="*/ 1938746 w 1946275"/>
              <a:gd name="T103" fmla="*/ 1357617 h 1625601"/>
              <a:gd name="T104" fmla="*/ 1924447 w 1946275"/>
              <a:gd name="T105" fmla="*/ 1535113 h 1625601"/>
              <a:gd name="T106" fmla="*/ 1050311 w 1946275"/>
              <a:gd name="T107" fmla="*/ 1602955 h 1625601"/>
              <a:gd name="T108" fmla="*/ 15058 w 1946275"/>
              <a:gd name="T109" fmla="*/ 1542564 h 1625601"/>
              <a:gd name="T110" fmla="*/ 33881 w 1946275"/>
              <a:gd name="T111" fmla="*/ 832971 h 1625601"/>
              <a:gd name="T112" fmla="*/ 402341 w 1946275"/>
              <a:gd name="T113" fmla="*/ 628030 h 1625601"/>
              <a:gd name="T114" fmla="*/ 646109 w 1946275"/>
              <a:gd name="T115" fmla="*/ 412941 h 1625601"/>
              <a:gd name="T116" fmla="*/ 911804 w 1946275"/>
              <a:gd name="T117" fmla="*/ 176495 h 1625601"/>
              <a:gd name="T118" fmla="*/ 937614 w 1946275"/>
              <a:gd name="T119" fmla="*/ 33933 h 1625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46275" h="1625601">
                <a:moveTo>
                  <a:pt x="481437" y="1465536"/>
                </a:moveTo>
                <a:lnTo>
                  <a:pt x="487586" y="1465719"/>
                </a:lnTo>
                <a:cubicBezTo>
                  <a:pt x="494896" y="1465957"/>
                  <a:pt x="493351" y="1465957"/>
                  <a:pt x="486307" y="1465719"/>
                </a:cubicBezTo>
                <a:lnTo>
                  <a:pt x="481437" y="1465536"/>
                </a:lnTo>
                <a:close/>
                <a:moveTo>
                  <a:pt x="191907" y="1457871"/>
                </a:moveTo>
                <a:lnTo>
                  <a:pt x="247607" y="1459230"/>
                </a:lnTo>
                <a:cubicBezTo>
                  <a:pt x="322435" y="1461135"/>
                  <a:pt x="396793" y="1463040"/>
                  <a:pt x="428795" y="1463040"/>
                </a:cubicBezTo>
                <a:cubicBezTo>
                  <a:pt x="444796" y="1463993"/>
                  <a:pt x="460327" y="1464707"/>
                  <a:pt x="472034" y="1465183"/>
                </a:cubicBezTo>
                <a:lnTo>
                  <a:pt x="481437" y="1465536"/>
                </a:lnTo>
                <a:lnTo>
                  <a:pt x="469563" y="1465183"/>
                </a:lnTo>
                <a:cubicBezTo>
                  <a:pt x="452562" y="1464707"/>
                  <a:pt x="425031" y="1463993"/>
                  <a:pt x="383616" y="1463040"/>
                </a:cubicBezTo>
                <a:cubicBezTo>
                  <a:pt x="217958" y="1459230"/>
                  <a:pt x="440090" y="1466850"/>
                  <a:pt x="225488" y="1459230"/>
                </a:cubicBezTo>
                <a:lnTo>
                  <a:pt x="191907" y="1457871"/>
                </a:lnTo>
                <a:close/>
                <a:moveTo>
                  <a:pt x="15280" y="1374175"/>
                </a:moveTo>
                <a:lnTo>
                  <a:pt x="15058" y="1387812"/>
                </a:lnTo>
                <a:lnTo>
                  <a:pt x="15334" y="1396572"/>
                </a:lnTo>
                <a:lnTo>
                  <a:pt x="15280" y="1374175"/>
                </a:lnTo>
                <a:close/>
                <a:moveTo>
                  <a:pt x="182607" y="914934"/>
                </a:moveTo>
                <a:cubicBezTo>
                  <a:pt x="183255" y="915046"/>
                  <a:pt x="182078" y="915492"/>
                  <a:pt x="177371" y="916385"/>
                </a:cubicBezTo>
                <a:lnTo>
                  <a:pt x="173883" y="916385"/>
                </a:lnTo>
                <a:lnTo>
                  <a:pt x="176901" y="915492"/>
                </a:lnTo>
                <a:cubicBezTo>
                  <a:pt x="179489" y="915046"/>
                  <a:pt x="181960" y="914822"/>
                  <a:pt x="182607" y="914934"/>
                </a:cubicBezTo>
                <a:close/>
                <a:moveTo>
                  <a:pt x="1830701" y="858668"/>
                </a:moveTo>
                <a:cubicBezTo>
                  <a:pt x="1832316" y="858727"/>
                  <a:pt x="1835561" y="858962"/>
                  <a:pt x="1840754" y="859434"/>
                </a:cubicBezTo>
                <a:lnTo>
                  <a:pt x="1845108" y="860670"/>
                </a:lnTo>
                <a:lnTo>
                  <a:pt x="1838032" y="859964"/>
                </a:lnTo>
                <a:cubicBezTo>
                  <a:pt x="1830760" y="859139"/>
                  <a:pt x="1827470" y="858550"/>
                  <a:pt x="1830701" y="858668"/>
                </a:cubicBezTo>
                <a:close/>
                <a:moveTo>
                  <a:pt x="101185" y="780313"/>
                </a:moveTo>
                <a:lnTo>
                  <a:pt x="93644" y="784375"/>
                </a:lnTo>
                <a:lnTo>
                  <a:pt x="87526" y="789985"/>
                </a:lnTo>
                <a:lnTo>
                  <a:pt x="101185" y="780313"/>
                </a:lnTo>
                <a:close/>
                <a:moveTo>
                  <a:pt x="1202371" y="731945"/>
                </a:moveTo>
                <a:lnTo>
                  <a:pt x="1190955" y="732938"/>
                </a:lnTo>
                <a:cubicBezTo>
                  <a:pt x="1133591" y="737654"/>
                  <a:pt x="1061181" y="742369"/>
                  <a:pt x="1000995" y="742369"/>
                </a:cubicBezTo>
                <a:cubicBezTo>
                  <a:pt x="876863" y="742369"/>
                  <a:pt x="609791" y="746141"/>
                  <a:pt x="496943" y="749914"/>
                </a:cubicBezTo>
                <a:cubicBezTo>
                  <a:pt x="459327" y="749914"/>
                  <a:pt x="417950" y="749914"/>
                  <a:pt x="380334" y="749914"/>
                </a:cubicBezTo>
                <a:cubicBezTo>
                  <a:pt x="308864" y="749914"/>
                  <a:pt x="241155" y="749914"/>
                  <a:pt x="196016" y="757458"/>
                </a:cubicBezTo>
                <a:cubicBezTo>
                  <a:pt x="162162" y="765003"/>
                  <a:pt x="83169" y="791409"/>
                  <a:pt x="53076" y="847993"/>
                </a:cubicBezTo>
                <a:cubicBezTo>
                  <a:pt x="45553" y="863082"/>
                  <a:pt x="40851" y="881000"/>
                  <a:pt x="37912" y="900864"/>
                </a:cubicBezTo>
                <a:lnTo>
                  <a:pt x="36810" y="916385"/>
                </a:lnTo>
                <a:lnTo>
                  <a:pt x="87006" y="916385"/>
                </a:lnTo>
                <a:cubicBezTo>
                  <a:pt x="109597" y="916385"/>
                  <a:pt x="127482" y="916385"/>
                  <a:pt x="142072" y="916385"/>
                </a:cubicBezTo>
                <a:lnTo>
                  <a:pt x="173883" y="916385"/>
                </a:lnTo>
                <a:lnTo>
                  <a:pt x="170488" y="917390"/>
                </a:lnTo>
                <a:cubicBezTo>
                  <a:pt x="169370" y="918171"/>
                  <a:pt x="169841" y="919064"/>
                  <a:pt x="173606" y="919957"/>
                </a:cubicBezTo>
                <a:cubicBezTo>
                  <a:pt x="192432" y="919957"/>
                  <a:pt x="233850" y="923529"/>
                  <a:pt x="248911" y="923529"/>
                </a:cubicBezTo>
                <a:cubicBezTo>
                  <a:pt x="263972" y="923529"/>
                  <a:pt x="222554" y="923529"/>
                  <a:pt x="263972" y="927101"/>
                </a:cubicBezTo>
                <a:lnTo>
                  <a:pt x="211258" y="927101"/>
                </a:lnTo>
                <a:lnTo>
                  <a:pt x="200139" y="927101"/>
                </a:lnTo>
                <a:lnTo>
                  <a:pt x="196197" y="927101"/>
                </a:lnTo>
                <a:cubicBezTo>
                  <a:pt x="181372" y="927101"/>
                  <a:pt x="116278" y="924025"/>
                  <a:pt x="66893" y="923929"/>
                </a:cubicBezTo>
                <a:lnTo>
                  <a:pt x="36215" y="924754"/>
                </a:lnTo>
                <a:lnTo>
                  <a:pt x="33328" y="965405"/>
                </a:lnTo>
                <a:cubicBezTo>
                  <a:pt x="32387" y="1011144"/>
                  <a:pt x="34268" y="1061126"/>
                  <a:pt x="30507" y="1108280"/>
                </a:cubicBezTo>
                <a:cubicBezTo>
                  <a:pt x="28626" y="1132800"/>
                  <a:pt x="26980" y="1164864"/>
                  <a:pt x="25511" y="1199993"/>
                </a:cubicBezTo>
                <a:lnTo>
                  <a:pt x="23007" y="1270000"/>
                </a:lnTo>
                <a:lnTo>
                  <a:pt x="28574" y="1270000"/>
                </a:lnTo>
                <a:cubicBezTo>
                  <a:pt x="41706" y="1270000"/>
                  <a:pt x="60468" y="1270000"/>
                  <a:pt x="82981" y="1270000"/>
                </a:cubicBezTo>
                <a:cubicBezTo>
                  <a:pt x="131761" y="1270000"/>
                  <a:pt x="45459" y="1277761"/>
                  <a:pt x="90486" y="1281642"/>
                </a:cubicBezTo>
                <a:cubicBezTo>
                  <a:pt x="135513" y="1285522"/>
                  <a:pt x="173036" y="1281642"/>
                  <a:pt x="188045" y="1285522"/>
                </a:cubicBezTo>
                <a:cubicBezTo>
                  <a:pt x="203054" y="1293283"/>
                  <a:pt x="116752" y="1281642"/>
                  <a:pt x="188045" y="1293283"/>
                </a:cubicBezTo>
                <a:cubicBezTo>
                  <a:pt x="238701" y="1302015"/>
                  <a:pt x="177492" y="1299832"/>
                  <a:pt x="161134" y="1298195"/>
                </a:cubicBezTo>
                <a:lnTo>
                  <a:pt x="164157" y="1297486"/>
                </a:lnTo>
                <a:lnTo>
                  <a:pt x="167759" y="1297710"/>
                </a:lnTo>
                <a:cubicBezTo>
                  <a:pt x="174678" y="1298134"/>
                  <a:pt x="175850" y="1298134"/>
                  <a:pt x="165531" y="1297164"/>
                </a:cubicBezTo>
                <a:lnTo>
                  <a:pt x="164157" y="1297486"/>
                </a:lnTo>
                <a:lnTo>
                  <a:pt x="135513" y="1295709"/>
                </a:lnTo>
                <a:cubicBezTo>
                  <a:pt x="110185" y="1294254"/>
                  <a:pt x="84857" y="1293284"/>
                  <a:pt x="105495" y="1297164"/>
                </a:cubicBezTo>
                <a:cubicBezTo>
                  <a:pt x="136451" y="1302985"/>
                  <a:pt x="97756" y="1295709"/>
                  <a:pt x="55895" y="1293344"/>
                </a:cubicBezTo>
                <a:lnTo>
                  <a:pt x="22174" y="1293294"/>
                </a:lnTo>
                <a:lnTo>
                  <a:pt x="21573" y="1310097"/>
                </a:lnTo>
                <a:cubicBezTo>
                  <a:pt x="20397" y="1346876"/>
                  <a:pt x="19339" y="1382242"/>
                  <a:pt x="18340" y="1411712"/>
                </a:cubicBezTo>
                <a:lnTo>
                  <a:pt x="16995" y="1447805"/>
                </a:lnTo>
                <a:lnTo>
                  <a:pt x="20343" y="1447808"/>
                </a:lnTo>
                <a:cubicBezTo>
                  <a:pt x="62654" y="1447860"/>
                  <a:pt x="233959" y="1448276"/>
                  <a:pt x="266902" y="1451610"/>
                </a:cubicBezTo>
                <a:cubicBezTo>
                  <a:pt x="299846" y="1454944"/>
                  <a:pt x="79125" y="1452444"/>
                  <a:pt x="167197" y="1456871"/>
                </a:cubicBezTo>
                <a:lnTo>
                  <a:pt x="191907" y="1457871"/>
                </a:lnTo>
                <a:lnTo>
                  <a:pt x="140247" y="1456611"/>
                </a:lnTo>
                <a:cubicBezTo>
                  <a:pt x="107833" y="1455896"/>
                  <a:pt x="80537" y="1455420"/>
                  <a:pt x="63595" y="1455420"/>
                </a:cubicBezTo>
                <a:cubicBezTo>
                  <a:pt x="45711" y="1455420"/>
                  <a:pt x="33475" y="1455658"/>
                  <a:pt x="25181" y="1456015"/>
                </a:cubicBezTo>
                <a:lnTo>
                  <a:pt x="17229" y="1456721"/>
                </a:lnTo>
                <a:lnTo>
                  <a:pt x="17882" y="1477455"/>
                </a:lnTo>
                <a:cubicBezTo>
                  <a:pt x="19764" y="1502932"/>
                  <a:pt x="22588" y="1523692"/>
                  <a:pt x="26352" y="1538789"/>
                </a:cubicBezTo>
                <a:cubicBezTo>
                  <a:pt x="30117" y="1550113"/>
                  <a:pt x="37646" y="1561436"/>
                  <a:pt x="48939" y="1568985"/>
                </a:cubicBezTo>
                <a:cubicBezTo>
                  <a:pt x="60233" y="1576534"/>
                  <a:pt x="75291" y="1584082"/>
                  <a:pt x="97879" y="1587857"/>
                </a:cubicBezTo>
                <a:cubicBezTo>
                  <a:pt x="143053" y="1599180"/>
                  <a:pt x="210815" y="1602955"/>
                  <a:pt x="319987" y="1602955"/>
                </a:cubicBezTo>
                <a:cubicBezTo>
                  <a:pt x="376456" y="1602955"/>
                  <a:pt x="443277" y="1602011"/>
                  <a:pt x="521862" y="1600124"/>
                </a:cubicBezTo>
                <a:lnTo>
                  <a:pt x="555677" y="1599181"/>
                </a:lnTo>
                <a:lnTo>
                  <a:pt x="620458" y="1594516"/>
                </a:lnTo>
                <a:cubicBezTo>
                  <a:pt x="843265" y="1580095"/>
                  <a:pt x="973055" y="1582979"/>
                  <a:pt x="1065351" y="1582979"/>
                </a:cubicBezTo>
                <a:cubicBezTo>
                  <a:pt x="1110557" y="1582979"/>
                  <a:pt x="1148229" y="1582979"/>
                  <a:pt x="1178366" y="1582979"/>
                </a:cubicBezTo>
                <a:cubicBezTo>
                  <a:pt x="1238641" y="1579212"/>
                  <a:pt x="1306449" y="1582979"/>
                  <a:pt x="1366724" y="1590513"/>
                </a:cubicBezTo>
                <a:cubicBezTo>
                  <a:pt x="1426999" y="1594280"/>
                  <a:pt x="1479739" y="1601814"/>
                  <a:pt x="1509876" y="1598047"/>
                </a:cubicBezTo>
                <a:cubicBezTo>
                  <a:pt x="1543781" y="1594280"/>
                  <a:pt x="1588987" y="1598047"/>
                  <a:pt x="1637960" y="1601814"/>
                </a:cubicBezTo>
                <a:cubicBezTo>
                  <a:pt x="1698235" y="1605581"/>
                  <a:pt x="1758509" y="1609349"/>
                  <a:pt x="1796181" y="1601814"/>
                </a:cubicBezTo>
                <a:cubicBezTo>
                  <a:pt x="1847037" y="1590513"/>
                  <a:pt x="1883061" y="1581331"/>
                  <a:pt x="1901073" y="1544072"/>
                </a:cubicBezTo>
                <a:lnTo>
                  <a:pt x="1903834" y="1532986"/>
                </a:lnTo>
                <a:lnTo>
                  <a:pt x="1877730" y="1530291"/>
                </a:lnTo>
                <a:cubicBezTo>
                  <a:pt x="1811809" y="1528684"/>
                  <a:pt x="1702941" y="1535113"/>
                  <a:pt x="1683146" y="1535113"/>
                </a:cubicBezTo>
                <a:cubicBezTo>
                  <a:pt x="1656754" y="1535113"/>
                  <a:pt x="1720849" y="1531303"/>
                  <a:pt x="1660524" y="1531303"/>
                </a:cubicBezTo>
                <a:cubicBezTo>
                  <a:pt x="1603969" y="1531303"/>
                  <a:pt x="1539874" y="1535113"/>
                  <a:pt x="1592658" y="1531303"/>
                </a:cubicBezTo>
                <a:cubicBezTo>
                  <a:pt x="1645443" y="1527493"/>
                  <a:pt x="1592658" y="1527493"/>
                  <a:pt x="1611510" y="1527493"/>
                </a:cubicBezTo>
                <a:cubicBezTo>
                  <a:pt x="1626592" y="1527493"/>
                  <a:pt x="1686917" y="1523683"/>
                  <a:pt x="1709539" y="1523683"/>
                </a:cubicBezTo>
                <a:cubicBezTo>
                  <a:pt x="1726505" y="1523683"/>
                  <a:pt x="1703176" y="1519397"/>
                  <a:pt x="1699995" y="1518861"/>
                </a:cubicBezTo>
                <a:cubicBezTo>
                  <a:pt x="1698935" y="1518683"/>
                  <a:pt x="1700113" y="1518921"/>
                  <a:pt x="1705768" y="1519873"/>
                </a:cubicBezTo>
                <a:cubicBezTo>
                  <a:pt x="1728390" y="1519873"/>
                  <a:pt x="1762323" y="1519873"/>
                  <a:pt x="1822648" y="1519873"/>
                </a:cubicBezTo>
                <a:cubicBezTo>
                  <a:pt x="1852811" y="1519873"/>
                  <a:pt x="1880146" y="1519873"/>
                  <a:pt x="1899940" y="1519873"/>
                </a:cubicBezTo>
                <a:lnTo>
                  <a:pt x="1907100" y="1519873"/>
                </a:lnTo>
                <a:lnTo>
                  <a:pt x="1912963" y="1496336"/>
                </a:lnTo>
                <a:cubicBezTo>
                  <a:pt x="1916730" y="1436062"/>
                  <a:pt x="1924264" y="1451130"/>
                  <a:pt x="1920497" y="1387090"/>
                </a:cubicBezTo>
                <a:cubicBezTo>
                  <a:pt x="1920497" y="1319282"/>
                  <a:pt x="1912963" y="1187434"/>
                  <a:pt x="1916730" y="1119626"/>
                </a:cubicBezTo>
                <a:lnTo>
                  <a:pt x="1919333" y="1085717"/>
                </a:lnTo>
                <a:lnTo>
                  <a:pt x="1893394" y="1085374"/>
                </a:lnTo>
                <a:cubicBezTo>
                  <a:pt x="1869787" y="1084898"/>
                  <a:pt x="1844291" y="1083945"/>
                  <a:pt x="1836737" y="1082040"/>
                </a:cubicBezTo>
                <a:cubicBezTo>
                  <a:pt x="1821628" y="1074420"/>
                  <a:pt x="1938720" y="1082040"/>
                  <a:pt x="1855623" y="1074420"/>
                </a:cubicBezTo>
                <a:cubicBezTo>
                  <a:pt x="1768748" y="1066800"/>
                  <a:pt x="1855623" y="1074420"/>
                  <a:pt x="1791411" y="1070610"/>
                </a:cubicBezTo>
                <a:cubicBezTo>
                  <a:pt x="1727199" y="1066800"/>
                  <a:pt x="1749862" y="1066800"/>
                  <a:pt x="1772525" y="1066800"/>
                </a:cubicBezTo>
                <a:cubicBezTo>
                  <a:pt x="1798965" y="1066800"/>
                  <a:pt x="1889617" y="1074420"/>
                  <a:pt x="1919834" y="1078230"/>
                </a:cubicBezTo>
                <a:lnTo>
                  <a:pt x="1919909" y="1078224"/>
                </a:lnTo>
                <a:lnTo>
                  <a:pt x="1921262" y="1060588"/>
                </a:lnTo>
                <a:cubicBezTo>
                  <a:pt x="1922719" y="1045093"/>
                  <a:pt x="1924342" y="1029499"/>
                  <a:pt x="1925956" y="1014823"/>
                </a:cubicBezTo>
                <a:lnTo>
                  <a:pt x="1930315" y="977039"/>
                </a:lnTo>
                <a:lnTo>
                  <a:pt x="1931217" y="938655"/>
                </a:lnTo>
                <a:cubicBezTo>
                  <a:pt x="1931217" y="919783"/>
                  <a:pt x="1930276" y="902798"/>
                  <a:pt x="1928864" y="887228"/>
                </a:cubicBezTo>
                <a:lnTo>
                  <a:pt x="1928695" y="885826"/>
                </a:lnTo>
                <a:lnTo>
                  <a:pt x="1914393" y="885826"/>
                </a:lnTo>
                <a:cubicBezTo>
                  <a:pt x="1901176" y="885826"/>
                  <a:pt x="1882294" y="885826"/>
                  <a:pt x="1859636" y="885826"/>
                </a:cubicBezTo>
                <a:cubicBezTo>
                  <a:pt x="1814320" y="885826"/>
                  <a:pt x="1901175" y="878285"/>
                  <a:pt x="1855859" y="874515"/>
                </a:cubicBezTo>
                <a:cubicBezTo>
                  <a:pt x="1806767" y="874515"/>
                  <a:pt x="1772780" y="874515"/>
                  <a:pt x="1757675" y="870745"/>
                </a:cubicBezTo>
                <a:cubicBezTo>
                  <a:pt x="1742569" y="866974"/>
                  <a:pt x="1829425" y="874515"/>
                  <a:pt x="1757675" y="863204"/>
                </a:cubicBezTo>
                <a:cubicBezTo>
                  <a:pt x="1721800" y="859434"/>
                  <a:pt x="1737849" y="858491"/>
                  <a:pt x="1757675" y="858491"/>
                </a:cubicBezTo>
                <a:cubicBezTo>
                  <a:pt x="1777500" y="858491"/>
                  <a:pt x="1801103" y="859434"/>
                  <a:pt x="1780333" y="859434"/>
                </a:cubicBezTo>
                <a:cubicBezTo>
                  <a:pt x="1743985" y="859434"/>
                  <a:pt x="1849310" y="865207"/>
                  <a:pt x="1848380" y="861599"/>
                </a:cubicBezTo>
                <a:lnTo>
                  <a:pt x="1845108" y="860670"/>
                </a:lnTo>
                <a:lnTo>
                  <a:pt x="1851611" y="861319"/>
                </a:lnTo>
                <a:cubicBezTo>
                  <a:pt x="1862232" y="862262"/>
                  <a:pt x="1875567" y="863204"/>
                  <a:pt x="1889080" y="863675"/>
                </a:cubicBezTo>
                <a:lnTo>
                  <a:pt x="1925970" y="863224"/>
                </a:lnTo>
                <a:lnTo>
                  <a:pt x="1923688" y="844294"/>
                </a:lnTo>
                <a:cubicBezTo>
                  <a:pt x="1923688" y="832971"/>
                  <a:pt x="1916159" y="825422"/>
                  <a:pt x="1908630" y="817873"/>
                </a:cubicBezTo>
                <a:cubicBezTo>
                  <a:pt x="1901101" y="806549"/>
                  <a:pt x="1889807" y="799001"/>
                  <a:pt x="1870984" y="791452"/>
                </a:cubicBezTo>
                <a:cubicBezTo>
                  <a:pt x="1837103" y="776354"/>
                  <a:pt x="1788164" y="765031"/>
                  <a:pt x="1716637" y="757482"/>
                </a:cubicBezTo>
                <a:cubicBezTo>
                  <a:pt x="1609347" y="743328"/>
                  <a:pt x="1459707" y="735543"/>
                  <a:pt x="1258185" y="732536"/>
                </a:cubicBezTo>
                <a:lnTo>
                  <a:pt x="1202371" y="731945"/>
                </a:lnTo>
                <a:close/>
                <a:moveTo>
                  <a:pt x="484353" y="555667"/>
                </a:moveTo>
                <a:lnTo>
                  <a:pt x="481354" y="557472"/>
                </a:lnTo>
                <a:lnTo>
                  <a:pt x="475083" y="563846"/>
                </a:lnTo>
                <a:lnTo>
                  <a:pt x="484353" y="555667"/>
                </a:lnTo>
                <a:close/>
                <a:moveTo>
                  <a:pt x="920312" y="191891"/>
                </a:moveTo>
                <a:lnTo>
                  <a:pt x="895454" y="213713"/>
                </a:lnTo>
                <a:lnTo>
                  <a:pt x="880878" y="237110"/>
                </a:lnTo>
                <a:cubicBezTo>
                  <a:pt x="869571" y="255955"/>
                  <a:pt x="846956" y="274800"/>
                  <a:pt x="820573" y="289876"/>
                </a:cubicBezTo>
                <a:lnTo>
                  <a:pt x="774815" y="319617"/>
                </a:lnTo>
                <a:lnTo>
                  <a:pt x="653303" y="426288"/>
                </a:lnTo>
                <a:lnTo>
                  <a:pt x="643425" y="440634"/>
                </a:lnTo>
                <a:cubicBezTo>
                  <a:pt x="628348" y="467017"/>
                  <a:pt x="601965" y="485862"/>
                  <a:pt x="571812" y="504707"/>
                </a:cubicBezTo>
                <a:lnTo>
                  <a:pt x="549774" y="517173"/>
                </a:lnTo>
                <a:lnTo>
                  <a:pt x="415727" y="634848"/>
                </a:lnTo>
                <a:lnTo>
                  <a:pt x="398433" y="659234"/>
                </a:lnTo>
                <a:cubicBezTo>
                  <a:pt x="383357" y="681848"/>
                  <a:pt x="362627" y="698809"/>
                  <a:pt x="345666" y="710116"/>
                </a:cubicBezTo>
                <a:lnTo>
                  <a:pt x="324814" y="722489"/>
                </a:lnTo>
                <a:lnTo>
                  <a:pt x="468334" y="720740"/>
                </a:lnTo>
                <a:cubicBezTo>
                  <a:pt x="686090" y="718086"/>
                  <a:pt x="875259" y="715963"/>
                  <a:pt x="1039017" y="715963"/>
                </a:cubicBezTo>
                <a:cubicBezTo>
                  <a:pt x="1233127" y="715963"/>
                  <a:pt x="1390841" y="718451"/>
                  <a:pt x="1516813" y="724593"/>
                </a:cubicBezTo>
                <a:lnTo>
                  <a:pt x="1629894" y="731838"/>
                </a:lnTo>
                <a:lnTo>
                  <a:pt x="1633536" y="731838"/>
                </a:lnTo>
                <a:lnTo>
                  <a:pt x="1635618" y="732324"/>
                </a:lnTo>
                <a:lnTo>
                  <a:pt x="1667118" y="735498"/>
                </a:lnTo>
                <a:lnTo>
                  <a:pt x="1658225" y="729607"/>
                </a:lnTo>
                <a:cubicBezTo>
                  <a:pt x="1649286" y="722527"/>
                  <a:pt x="1639877" y="714032"/>
                  <a:pt x="1630467" y="704593"/>
                </a:cubicBezTo>
                <a:lnTo>
                  <a:pt x="1594095" y="654071"/>
                </a:lnTo>
                <a:lnTo>
                  <a:pt x="1458600" y="520490"/>
                </a:lnTo>
                <a:lnTo>
                  <a:pt x="1446044" y="512033"/>
                </a:lnTo>
                <a:cubicBezTo>
                  <a:pt x="1412170" y="489379"/>
                  <a:pt x="1363242" y="459174"/>
                  <a:pt x="1318077" y="387436"/>
                </a:cubicBezTo>
                <a:lnTo>
                  <a:pt x="1309221" y="373221"/>
                </a:lnTo>
                <a:lnTo>
                  <a:pt x="1203100" y="268599"/>
                </a:lnTo>
                <a:lnTo>
                  <a:pt x="1165175" y="242073"/>
                </a:lnTo>
                <a:lnTo>
                  <a:pt x="1128373" y="201503"/>
                </a:lnTo>
                <a:lnTo>
                  <a:pt x="1127479" y="202252"/>
                </a:lnTo>
                <a:lnTo>
                  <a:pt x="1128713" y="203490"/>
                </a:lnTo>
                <a:lnTo>
                  <a:pt x="1121958" y="206877"/>
                </a:lnTo>
                <a:lnTo>
                  <a:pt x="1121373" y="207367"/>
                </a:lnTo>
                <a:lnTo>
                  <a:pt x="1120178" y="208269"/>
                </a:lnTo>
                <a:lnTo>
                  <a:pt x="1117402" y="211052"/>
                </a:lnTo>
                <a:lnTo>
                  <a:pt x="1117009" y="210658"/>
                </a:lnTo>
                <a:lnTo>
                  <a:pt x="1101944" y="222017"/>
                </a:lnTo>
                <a:lnTo>
                  <a:pt x="1102320" y="222395"/>
                </a:lnTo>
                <a:lnTo>
                  <a:pt x="1094570" y="227578"/>
                </a:lnTo>
                <a:lnTo>
                  <a:pt x="1091371" y="229989"/>
                </a:lnTo>
                <a:cubicBezTo>
                  <a:pt x="1083871" y="233760"/>
                  <a:pt x="1072620" y="237530"/>
                  <a:pt x="1057620" y="237530"/>
                </a:cubicBezTo>
                <a:cubicBezTo>
                  <a:pt x="1057620" y="241300"/>
                  <a:pt x="1053869" y="241300"/>
                  <a:pt x="1050119" y="241300"/>
                </a:cubicBezTo>
                <a:lnTo>
                  <a:pt x="1049616" y="241261"/>
                </a:lnTo>
                <a:lnTo>
                  <a:pt x="1049536" y="241301"/>
                </a:lnTo>
                <a:cubicBezTo>
                  <a:pt x="1034455" y="241301"/>
                  <a:pt x="1015603" y="237520"/>
                  <a:pt x="1000522" y="237520"/>
                </a:cubicBezTo>
                <a:cubicBezTo>
                  <a:pt x="981670" y="233739"/>
                  <a:pt x="970359" y="229958"/>
                  <a:pt x="955278" y="222395"/>
                </a:cubicBezTo>
                <a:cubicBezTo>
                  <a:pt x="951508" y="218614"/>
                  <a:pt x="951508" y="218614"/>
                  <a:pt x="947737" y="218614"/>
                </a:cubicBezTo>
                <a:lnTo>
                  <a:pt x="955384" y="221682"/>
                </a:lnTo>
                <a:lnTo>
                  <a:pt x="922613" y="196056"/>
                </a:lnTo>
                <a:lnTo>
                  <a:pt x="920312" y="191891"/>
                </a:lnTo>
                <a:close/>
                <a:moveTo>
                  <a:pt x="1001367" y="15081"/>
                </a:moveTo>
                <a:cubicBezTo>
                  <a:pt x="997617" y="15081"/>
                  <a:pt x="993866" y="15081"/>
                  <a:pt x="990116" y="18851"/>
                </a:cubicBezTo>
                <a:cubicBezTo>
                  <a:pt x="975116" y="22622"/>
                  <a:pt x="963865" y="26392"/>
                  <a:pt x="956365" y="33933"/>
                </a:cubicBezTo>
                <a:cubicBezTo>
                  <a:pt x="952614" y="33933"/>
                  <a:pt x="952614" y="37703"/>
                  <a:pt x="948864" y="41473"/>
                </a:cubicBezTo>
                <a:cubicBezTo>
                  <a:pt x="945114" y="49014"/>
                  <a:pt x="941364" y="52784"/>
                  <a:pt x="937614" y="56555"/>
                </a:cubicBezTo>
                <a:cubicBezTo>
                  <a:pt x="933863" y="67865"/>
                  <a:pt x="930113" y="75406"/>
                  <a:pt x="926363" y="86717"/>
                </a:cubicBezTo>
                <a:cubicBezTo>
                  <a:pt x="918863" y="101798"/>
                  <a:pt x="915113" y="116880"/>
                  <a:pt x="915113" y="135731"/>
                </a:cubicBezTo>
                <a:cubicBezTo>
                  <a:pt x="915113" y="143272"/>
                  <a:pt x="918863" y="150812"/>
                  <a:pt x="918863" y="158353"/>
                </a:cubicBezTo>
                <a:cubicBezTo>
                  <a:pt x="918863" y="169664"/>
                  <a:pt x="926363" y="180975"/>
                  <a:pt x="933863" y="188516"/>
                </a:cubicBezTo>
                <a:cubicBezTo>
                  <a:pt x="941364" y="196056"/>
                  <a:pt x="952614" y="203597"/>
                  <a:pt x="963865" y="207367"/>
                </a:cubicBezTo>
                <a:cubicBezTo>
                  <a:pt x="978866" y="214908"/>
                  <a:pt x="986366" y="218678"/>
                  <a:pt x="1005117" y="222449"/>
                </a:cubicBezTo>
                <a:cubicBezTo>
                  <a:pt x="1020118" y="222449"/>
                  <a:pt x="1035119" y="226219"/>
                  <a:pt x="1050119" y="226219"/>
                </a:cubicBezTo>
                <a:cubicBezTo>
                  <a:pt x="1053869" y="226219"/>
                  <a:pt x="1053869" y="226219"/>
                  <a:pt x="1057620" y="222449"/>
                </a:cubicBezTo>
                <a:cubicBezTo>
                  <a:pt x="1068870" y="222449"/>
                  <a:pt x="1076371" y="218678"/>
                  <a:pt x="1087621" y="214908"/>
                </a:cubicBezTo>
                <a:cubicBezTo>
                  <a:pt x="1095122" y="211138"/>
                  <a:pt x="1102622" y="203597"/>
                  <a:pt x="1110122" y="196056"/>
                </a:cubicBezTo>
                <a:cubicBezTo>
                  <a:pt x="1117623" y="192286"/>
                  <a:pt x="1125123" y="184745"/>
                  <a:pt x="1132624" y="180975"/>
                </a:cubicBezTo>
                <a:cubicBezTo>
                  <a:pt x="1136374" y="173434"/>
                  <a:pt x="1140124" y="165894"/>
                  <a:pt x="1140124" y="158353"/>
                </a:cubicBezTo>
                <a:cubicBezTo>
                  <a:pt x="1143874" y="147042"/>
                  <a:pt x="1143874" y="139501"/>
                  <a:pt x="1143874" y="128190"/>
                </a:cubicBezTo>
                <a:cubicBezTo>
                  <a:pt x="1143874" y="124420"/>
                  <a:pt x="1143874" y="120650"/>
                  <a:pt x="1143874" y="116880"/>
                </a:cubicBezTo>
                <a:cubicBezTo>
                  <a:pt x="1143874" y="101798"/>
                  <a:pt x="1143874" y="86717"/>
                  <a:pt x="1136374" y="71636"/>
                </a:cubicBezTo>
                <a:cubicBezTo>
                  <a:pt x="1128874" y="64095"/>
                  <a:pt x="1128874" y="52784"/>
                  <a:pt x="1121373" y="49014"/>
                </a:cubicBezTo>
                <a:cubicBezTo>
                  <a:pt x="1117623" y="41473"/>
                  <a:pt x="1113872" y="41473"/>
                  <a:pt x="1102622" y="33933"/>
                </a:cubicBezTo>
                <a:cubicBezTo>
                  <a:pt x="1087621" y="26392"/>
                  <a:pt x="1072620" y="15081"/>
                  <a:pt x="1057620" y="18851"/>
                </a:cubicBezTo>
                <a:cubicBezTo>
                  <a:pt x="1050119" y="18851"/>
                  <a:pt x="1046369" y="18851"/>
                  <a:pt x="1042619" y="18851"/>
                </a:cubicBezTo>
                <a:cubicBezTo>
                  <a:pt x="1035119" y="18851"/>
                  <a:pt x="1027618" y="18851"/>
                  <a:pt x="1016368" y="18851"/>
                </a:cubicBezTo>
                <a:cubicBezTo>
                  <a:pt x="1012617" y="18851"/>
                  <a:pt x="1005117" y="15081"/>
                  <a:pt x="1001367" y="15081"/>
                </a:cubicBezTo>
                <a:close/>
                <a:moveTo>
                  <a:pt x="1001367" y="0"/>
                </a:moveTo>
                <a:cubicBezTo>
                  <a:pt x="1008867" y="0"/>
                  <a:pt x="1012617" y="3770"/>
                  <a:pt x="1016368" y="3770"/>
                </a:cubicBezTo>
                <a:cubicBezTo>
                  <a:pt x="1027618" y="3770"/>
                  <a:pt x="1035119" y="3770"/>
                  <a:pt x="1042619" y="3770"/>
                </a:cubicBezTo>
                <a:lnTo>
                  <a:pt x="1053869" y="3770"/>
                </a:lnTo>
                <a:cubicBezTo>
                  <a:pt x="1057620" y="11311"/>
                  <a:pt x="1057620" y="11311"/>
                  <a:pt x="1057620" y="11311"/>
                </a:cubicBezTo>
                <a:cubicBezTo>
                  <a:pt x="1057620" y="3770"/>
                  <a:pt x="1057620" y="3770"/>
                  <a:pt x="1057620" y="3770"/>
                </a:cubicBezTo>
                <a:cubicBezTo>
                  <a:pt x="1076371" y="3770"/>
                  <a:pt x="1095122" y="15081"/>
                  <a:pt x="1110122" y="22622"/>
                </a:cubicBezTo>
                <a:lnTo>
                  <a:pt x="1129207" y="33586"/>
                </a:lnTo>
                <a:lnTo>
                  <a:pt x="1136253" y="37119"/>
                </a:lnTo>
                <a:cubicBezTo>
                  <a:pt x="1140024" y="48462"/>
                  <a:pt x="1143794" y="56025"/>
                  <a:pt x="1147564" y="63587"/>
                </a:cubicBezTo>
                <a:cubicBezTo>
                  <a:pt x="1158875" y="82493"/>
                  <a:pt x="1158875" y="101398"/>
                  <a:pt x="1158875" y="116523"/>
                </a:cubicBezTo>
                <a:lnTo>
                  <a:pt x="1158875" y="116880"/>
                </a:lnTo>
                <a:lnTo>
                  <a:pt x="1158875" y="127867"/>
                </a:lnTo>
                <a:lnTo>
                  <a:pt x="1158875" y="128190"/>
                </a:lnTo>
                <a:cubicBezTo>
                  <a:pt x="1158875" y="139501"/>
                  <a:pt x="1158875" y="150812"/>
                  <a:pt x="1155125" y="162123"/>
                </a:cubicBezTo>
                <a:cubicBezTo>
                  <a:pt x="1155125" y="167779"/>
                  <a:pt x="1153250" y="172492"/>
                  <a:pt x="1150906" y="176733"/>
                </a:cubicBezTo>
                <a:lnTo>
                  <a:pt x="1144014" y="188281"/>
                </a:lnTo>
                <a:lnTo>
                  <a:pt x="1211007" y="254328"/>
                </a:lnTo>
                <a:lnTo>
                  <a:pt x="1223983" y="262839"/>
                </a:lnTo>
                <a:cubicBezTo>
                  <a:pt x="1246566" y="277941"/>
                  <a:pt x="1265384" y="289268"/>
                  <a:pt x="1280439" y="308147"/>
                </a:cubicBezTo>
                <a:cubicBezTo>
                  <a:pt x="1287967" y="315698"/>
                  <a:pt x="1295494" y="325137"/>
                  <a:pt x="1303963" y="336937"/>
                </a:cubicBezTo>
                <a:lnTo>
                  <a:pt x="1322531" y="364277"/>
                </a:lnTo>
                <a:lnTo>
                  <a:pt x="1456664" y="496514"/>
                </a:lnTo>
                <a:lnTo>
                  <a:pt x="1457335" y="496931"/>
                </a:lnTo>
                <a:cubicBezTo>
                  <a:pt x="1472390" y="512033"/>
                  <a:pt x="1498736" y="530912"/>
                  <a:pt x="1525083" y="553566"/>
                </a:cubicBezTo>
                <a:cubicBezTo>
                  <a:pt x="1555193" y="576220"/>
                  <a:pt x="1581539" y="602649"/>
                  <a:pt x="1596594" y="629079"/>
                </a:cubicBezTo>
                <a:lnTo>
                  <a:pt x="1605861" y="643604"/>
                </a:lnTo>
                <a:lnTo>
                  <a:pt x="1701800" y="738188"/>
                </a:lnTo>
                <a:lnTo>
                  <a:pt x="1701069" y="738919"/>
                </a:lnTo>
                <a:lnTo>
                  <a:pt x="1710285" y="739848"/>
                </a:lnTo>
                <a:cubicBezTo>
                  <a:pt x="1758048" y="745687"/>
                  <a:pt x="1797576" y="752764"/>
                  <a:pt x="1829574" y="761256"/>
                </a:cubicBezTo>
                <a:cubicBezTo>
                  <a:pt x="1870984" y="772580"/>
                  <a:pt x="1901101" y="787677"/>
                  <a:pt x="1919923" y="806549"/>
                </a:cubicBezTo>
                <a:cubicBezTo>
                  <a:pt x="1931217" y="817873"/>
                  <a:pt x="1934982" y="829196"/>
                  <a:pt x="1938746" y="840519"/>
                </a:cubicBezTo>
                <a:cubicBezTo>
                  <a:pt x="1942511" y="866940"/>
                  <a:pt x="1946275" y="900910"/>
                  <a:pt x="1946275" y="938655"/>
                </a:cubicBezTo>
                <a:cubicBezTo>
                  <a:pt x="1946275" y="1036790"/>
                  <a:pt x="1934982" y="1153797"/>
                  <a:pt x="1934982" y="1259481"/>
                </a:cubicBezTo>
                <a:cubicBezTo>
                  <a:pt x="1934982" y="1293451"/>
                  <a:pt x="1934982" y="1327421"/>
                  <a:pt x="1938746" y="1357617"/>
                </a:cubicBezTo>
                <a:cubicBezTo>
                  <a:pt x="1942511" y="1384038"/>
                  <a:pt x="1942511" y="1410459"/>
                  <a:pt x="1942511" y="1433105"/>
                </a:cubicBezTo>
                <a:cubicBezTo>
                  <a:pt x="1942511" y="1459526"/>
                  <a:pt x="1940629" y="1483116"/>
                  <a:pt x="1935923" y="1504348"/>
                </a:cubicBezTo>
                <a:lnTo>
                  <a:pt x="1929524" y="1519873"/>
                </a:lnTo>
                <a:lnTo>
                  <a:pt x="1931987" y="1519873"/>
                </a:lnTo>
                <a:lnTo>
                  <a:pt x="1924447" y="1535113"/>
                </a:lnTo>
                <a:lnTo>
                  <a:pt x="1923292" y="1534994"/>
                </a:lnTo>
                <a:lnTo>
                  <a:pt x="1912394" y="1561436"/>
                </a:lnTo>
                <a:cubicBezTo>
                  <a:pt x="1893571" y="1591631"/>
                  <a:pt x="1859690" y="1614278"/>
                  <a:pt x="1814516" y="1621827"/>
                </a:cubicBezTo>
                <a:cubicBezTo>
                  <a:pt x="1788164" y="1625601"/>
                  <a:pt x="1754283" y="1625601"/>
                  <a:pt x="1720402" y="1625601"/>
                </a:cubicBezTo>
                <a:cubicBezTo>
                  <a:pt x="1584878" y="1625601"/>
                  <a:pt x="1389121" y="1602955"/>
                  <a:pt x="1050311" y="1602955"/>
                </a:cubicBezTo>
                <a:cubicBezTo>
                  <a:pt x="975020" y="1602955"/>
                  <a:pt x="888435" y="1602955"/>
                  <a:pt x="794321" y="1606729"/>
                </a:cubicBezTo>
                <a:cubicBezTo>
                  <a:pt x="587271" y="1614278"/>
                  <a:pt x="432924" y="1618052"/>
                  <a:pt x="319987" y="1618052"/>
                </a:cubicBezTo>
                <a:cubicBezTo>
                  <a:pt x="240932" y="1618052"/>
                  <a:pt x="176934" y="1618052"/>
                  <a:pt x="131760" y="1610503"/>
                </a:cubicBezTo>
                <a:cubicBezTo>
                  <a:pt x="86585" y="1602955"/>
                  <a:pt x="60233" y="1595406"/>
                  <a:pt x="37646" y="1580308"/>
                </a:cubicBezTo>
                <a:cubicBezTo>
                  <a:pt x="26352" y="1568985"/>
                  <a:pt x="18823" y="1557661"/>
                  <a:pt x="15058" y="1542564"/>
                </a:cubicBezTo>
                <a:cubicBezTo>
                  <a:pt x="3765" y="1508594"/>
                  <a:pt x="0" y="1455752"/>
                  <a:pt x="0" y="1387812"/>
                </a:cubicBezTo>
                <a:cubicBezTo>
                  <a:pt x="0" y="1319872"/>
                  <a:pt x="3765" y="1233060"/>
                  <a:pt x="3765" y="1131151"/>
                </a:cubicBezTo>
                <a:cubicBezTo>
                  <a:pt x="3765" y="1085857"/>
                  <a:pt x="3765" y="1033015"/>
                  <a:pt x="0" y="976399"/>
                </a:cubicBezTo>
                <a:cubicBezTo>
                  <a:pt x="0" y="972624"/>
                  <a:pt x="0" y="968850"/>
                  <a:pt x="0" y="965076"/>
                </a:cubicBezTo>
                <a:cubicBezTo>
                  <a:pt x="0" y="908459"/>
                  <a:pt x="15058" y="866940"/>
                  <a:pt x="33881" y="832971"/>
                </a:cubicBezTo>
                <a:cubicBezTo>
                  <a:pt x="52704" y="799001"/>
                  <a:pt x="75291" y="776354"/>
                  <a:pt x="101643" y="757482"/>
                </a:cubicBezTo>
                <a:cubicBezTo>
                  <a:pt x="158111" y="727286"/>
                  <a:pt x="214580" y="723512"/>
                  <a:pt x="233403" y="723512"/>
                </a:cubicBezTo>
                <a:cubicBezTo>
                  <a:pt x="237167" y="723512"/>
                  <a:pt x="240932" y="723512"/>
                  <a:pt x="240932" y="723512"/>
                </a:cubicBezTo>
                <a:lnTo>
                  <a:pt x="294873" y="722855"/>
                </a:lnTo>
                <a:lnTo>
                  <a:pt x="402341" y="628030"/>
                </a:lnTo>
                <a:lnTo>
                  <a:pt x="421048" y="598931"/>
                </a:lnTo>
                <a:cubicBezTo>
                  <a:pt x="432355" y="583855"/>
                  <a:pt x="447432" y="568779"/>
                  <a:pt x="473815" y="546165"/>
                </a:cubicBezTo>
                <a:cubicBezTo>
                  <a:pt x="487007" y="536743"/>
                  <a:pt x="502084" y="528263"/>
                  <a:pt x="517631" y="519783"/>
                </a:cubicBezTo>
                <a:lnTo>
                  <a:pt x="538218" y="508138"/>
                </a:lnTo>
                <a:lnTo>
                  <a:pt x="646109" y="412941"/>
                </a:lnTo>
                <a:lnTo>
                  <a:pt x="654968" y="400177"/>
                </a:lnTo>
                <a:cubicBezTo>
                  <a:pt x="678289" y="370673"/>
                  <a:pt x="703731" y="350179"/>
                  <a:pt x="737652" y="327565"/>
                </a:cubicBezTo>
                <a:lnTo>
                  <a:pt x="757455" y="314694"/>
                </a:lnTo>
                <a:lnTo>
                  <a:pt x="904405" y="185032"/>
                </a:lnTo>
                <a:lnTo>
                  <a:pt x="911804" y="176495"/>
                </a:lnTo>
                <a:lnTo>
                  <a:pt x="903862" y="162123"/>
                </a:lnTo>
                <a:cubicBezTo>
                  <a:pt x="903862" y="150812"/>
                  <a:pt x="900112" y="143272"/>
                  <a:pt x="900112" y="135731"/>
                </a:cubicBezTo>
                <a:cubicBezTo>
                  <a:pt x="900112" y="116880"/>
                  <a:pt x="903862" y="98028"/>
                  <a:pt x="911362" y="82947"/>
                </a:cubicBezTo>
                <a:cubicBezTo>
                  <a:pt x="915113" y="71636"/>
                  <a:pt x="918863" y="60325"/>
                  <a:pt x="926363" y="49014"/>
                </a:cubicBezTo>
                <a:cubicBezTo>
                  <a:pt x="930113" y="41473"/>
                  <a:pt x="933863" y="37703"/>
                  <a:pt x="937614" y="33933"/>
                </a:cubicBezTo>
                <a:cubicBezTo>
                  <a:pt x="937614" y="30162"/>
                  <a:pt x="941364" y="26392"/>
                  <a:pt x="945114" y="22622"/>
                </a:cubicBezTo>
                <a:cubicBezTo>
                  <a:pt x="956365" y="11311"/>
                  <a:pt x="975116" y="7540"/>
                  <a:pt x="986366" y="3770"/>
                </a:cubicBezTo>
                <a:cubicBezTo>
                  <a:pt x="990116" y="0"/>
                  <a:pt x="997617" y="0"/>
                  <a:pt x="1001367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rgbClr val="FD845B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1470" dirty="0">
              <a:ea typeface="思源黑体 CN Light" panose="020B0300000000000000" pitchFamily="34" charset="-122"/>
            </a:endParaRPr>
          </a:p>
        </p:txBody>
      </p:sp>
      <p:sp>
        <p:nvSpPr>
          <p:cNvPr id="15" name="MH_SubTitle_1">
            <a:extLst>
              <a:ext uri="{FF2B5EF4-FFF2-40B4-BE49-F238E27FC236}">
                <a16:creationId xmlns:a16="http://schemas.microsoft.com/office/drawing/2014/main" id="{FB82A4A5-FB07-4CE8-98F6-79062643311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5800" y="4800600"/>
            <a:ext cx="2257156" cy="1295400"/>
          </a:xfrm>
          <a:prstGeom prst="rect">
            <a:avLst/>
          </a:prstGeom>
          <a:noFill/>
          <a:ln w="9525">
            <a:solidFill>
              <a:srgbClr val="FD845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zh-CN" sz="1764" dirty="0">
                <a:solidFill>
                  <a:schemeClr val="accent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</a:t>
            </a:r>
          </a:p>
          <a:p>
            <a:pPr algn="ctr">
              <a:lnSpc>
                <a:spcPct val="110000"/>
              </a:lnSpc>
            </a:pPr>
            <a:endParaRPr lang="en-US" altLang="vi-VN" sz="1764" dirty="0">
              <a:solidFill>
                <a:schemeClr val="accent2"/>
              </a:solidFill>
              <a:latin typeface="Times New Roman" pitchFamily="18" charset="0"/>
              <a:ea typeface="思源黑体 CN Light" panose="020B0300000000000000" pitchFamily="34" charset="-122"/>
              <a:cs typeface="Times New Roman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endParaRPr lang="en-US" altLang="vi-V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</a:pPr>
            <a:endParaRPr lang="zh-CN" altLang="en-US" sz="3200" dirty="0">
              <a:solidFill>
                <a:schemeClr val="accent2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9" name="MH_Other_1">
            <a:extLst>
              <a:ext uri="{FF2B5EF4-FFF2-40B4-BE49-F238E27FC236}">
                <a16:creationId xmlns:a16="http://schemas.microsoft.com/office/drawing/2014/main" id="{36F654CD-89F1-4D93-98FC-B18A5B438DBB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4953000" y="3580937"/>
            <a:ext cx="3047393" cy="2521990"/>
          </a:xfrm>
          <a:custGeom>
            <a:avLst/>
            <a:gdLst>
              <a:gd name="T0" fmla="*/ 191907 w 1946275"/>
              <a:gd name="T1" fmla="*/ 1457871 h 1625601"/>
              <a:gd name="T2" fmla="*/ 469563 w 1946275"/>
              <a:gd name="T3" fmla="*/ 1465183 h 1625601"/>
              <a:gd name="T4" fmla="*/ 15058 w 1946275"/>
              <a:gd name="T5" fmla="*/ 1387812 h 1625601"/>
              <a:gd name="T6" fmla="*/ 173883 w 1946275"/>
              <a:gd name="T7" fmla="*/ 916385 h 1625601"/>
              <a:gd name="T8" fmla="*/ 1845108 w 1946275"/>
              <a:gd name="T9" fmla="*/ 860670 h 1625601"/>
              <a:gd name="T10" fmla="*/ 87526 w 1946275"/>
              <a:gd name="T11" fmla="*/ 789985 h 1625601"/>
              <a:gd name="T12" fmla="*/ 496943 w 1946275"/>
              <a:gd name="T13" fmla="*/ 749914 h 1625601"/>
              <a:gd name="T14" fmla="*/ 36810 w 1946275"/>
              <a:gd name="T15" fmla="*/ 916385 h 1625601"/>
              <a:gd name="T16" fmla="*/ 173606 w 1946275"/>
              <a:gd name="T17" fmla="*/ 919957 h 1625601"/>
              <a:gd name="T18" fmla="*/ 196197 w 1946275"/>
              <a:gd name="T19" fmla="*/ 927101 h 1625601"/>
              <a:gd name="T20" fmla="*/ 25511 w 1946275"/>
              <a:gd name="T21" fmla="*/ 1199993 h 1625601"/>
              <a:gd name="T22" fmla="*/ 188045 w 1946275"/>
              <a:gd name="T23" fmla="*/ 1285522 h 1625601"/>
              <a:gd name="T24" fmla="*/ 165531 w 1946275"/>
              <a:gd name="T25" fmla="*/ 1297164 h 1625601"/>
              <a:gd name="T26" fmla="*/ 22174 w 1946275"/>
              <a:gd name="T27" fmla="*/ 1293294 h 1625601"/>
              <a:gd name="T28" fmla="*/ 266902 w 1946275"/>
              <a:gd name="T29" fmla="*/ 1451610 h 1625601"/>
              <a:gd name="T30" fmla="*/ 25181 w 1946275"/>
              <a:gd name="T31" fmla="*/ 1456015 h 1625601"/>
              <a:gd name="T32" fmla="*/ 97879 w 1946275"/>
              <a:gd name="T33" fmla="*/ 1587857 h 1625601"/>
              <a:gd name="T34" fmla="*/ 1065351 w 1946275"/>
              <a:gd name="T35" fmla="*/ 1582979 h 1625601"/>
              <a:gd name="T36" fmla="*/ 1796181 w 1946275"/>
              <a:gd name="T37" fmla="*/ 1601814 h 1625601"/>
              <a:gd name="T38" fmla="*/ 1660524 w 1946275"/>
              <a:gd name="T39" fmla="*/ 1531303 h 1625601"/>
              <a:gd name="T40" fmla="*/ 1705768 w 1946275"/>
              <a:gd name="T41" fmla="*/ 1519873 h 1625601"/>
              <a:gd name="T42" fmla="*/ 1920497 w 1946275"/>
              <a:gd name="T43" fmla="*/ 1387090 h 1625601"/>
              <a:gd name="T44" fmla="*/ 1855623 w 1946275"/>
              <a:gd name="T45" fmla="*/ 1074420 h 1625601"/>
              <a:gd name="T46" fmla="*/ 1921262 w 1946275"/>
              <a:gd name="T47" fmla="*/ 1060588 h 1625601"/>
              <a:gd name="T48" fmla="*/ 1928695 w 1946275"/>
              <a:gd name="T49" fmla="*/ 885826 h 1625601"/>
              <a:gd name="T50" fmla="*/ 1757675 w 1946275"/>
              <a:gd name="T51" fmla="*/ 863204 h 1625601"/>
              <a:gd name="T52" fmla="*/ 1851611 w 1946275"/>
              <a:gd name="T53" fmla="*/ 861319 h 1625601"/>
              <a:gd name="T54" fmla="*/ 1870984 w 1946275"/>
              <a:gd name="T55" fmla="*/ 791452 h 1625601"/>
              <a:gd name="T56" fmla="*/ 481354 w 1946275"/>
              <a:gd name="T57" fmla="*/ 557472 h 1625601"/>
              <a:gd name="T58" fmla="*/ 880878 w 1946275"/>
              <a:gd name="T59" fmla="*/ 237110 h 1625601"/>
              <a:gd name="T60" fmla="*/ 571812 w 1946275"/>
              <a:gd name="T61" fmla="*/ 504707 h 1625601"/>
              <a:gd name="T62" fmla="*/ 324814 w 1946275"/>
              <a:gd name="T63" fmla="*/ 722489 h 1625601"/>
              <a:gd name="T64" fmla="*/ 1633536 w 1946275"/>
              <a:gd name="T65" fmla="*/ 731838 h 1625601"/>
              <a:gd name="T66" fmla="*/ 1594095 w 1946275"/>
              <a:gd name="T67" fmla="*/ 654071 h 1625601"/>
              <a:gd name="T68" fmla="*/ 1203100 w 1946275"/>
              <a:gd name="T69" fmla="*/ 268599 h 1625601"/>
              <a:gd name="T70" fmla="*/ 1121958 w 1946275"/>
              <a:gd name="T71" fmla="*/ 206877 h 1625601"/>
              <a:gd name="T72" fmla="*/ 1101944 w 1946275"/>
              <a:gd name="T73" fmla="*/ 222017 h 1625601"/>
              <a:gd name="T74" fmla="*/ 1050119 w 1946275"/>
              <a:gd name="T75" fmla="*/ 241300 h 1625601"/>
              <a:gd name="T76" fmla="*/ 947737 w 1946275"/>
              <a:gd name="T77" fmla="*/ 218614 h 1625601"/>
              <a:gd name="T78" fmla="*/ 990116 w 1946275"/>
              <a:gd name="T79" fmla="*/ 18851 h 1625601"/>
              <a:gd name="T80" fmla="*/ 915113 w 1946275"/>
              <a:gd name="T81" fmla="*/ 135731 h 1625601"/>
              <a:gd name="T82" fmla="*/ 1050119 w 1946275"/>
              <a:gd name="T83" fmla="*/ 226219 h 1625601"/>
              <a:gd name="T84" fmla="*/ 1140124 w 1946275"/>
              <a:gd name="T85" fmla="*/ 158353 h 1625601"/>
              <a:gd name="T86" fmla="*/ 1102622 w 1946275"/>
              <a:gd name="T87" fmla="*/ 33933 h 1625601"/>
              <a:gd name="T88" fmla="*/ 1001367 w 1946275"/>
              <a:gd name="T89" fmla="*/ 0 h 1625601"/>
              <a:gd name="T90" fmla="*/ 1057620 w 1946275"/>
              <a:gd name="T91" fmla="*/ 3770 h 1625601"/>
              <a:gd name="T92" fmla="*/ 1158875 w 1946275"/>
              <a:gd name="T93" fmla="*/ 116523 h 1625601"/>
              <a:gd name="T94" fmla="*/ 1150906 w 1946275"/>
              <a:gd name="T95" fmla="*/ 176733 h 1625601"/>
              <a:gd name="T96" fmla="*/ 1303963 w 1946275"/>
              <a:gd name="T97" fmla="*/ 336937 h 1625601"/>
              <a:gd name="T98" fmla="*/ 1596594 w 1946275"/>
              <a:gd name="T99" fmla="*/ 629079 h 1625601"/>
              <a:gd name="T100" fmla="*/ 1829574 w 1946275"/>
              <a:gd name="T101" fmla="*/ 761256 h 1625601"/>
              <a:gd name="T102" fmla="*/ 1938746 w 1946275"/>
              <a:gd name="T103" fmla="*/ 1357617 h 1625601"/>
              <a:gd name="T104" fmla="*/ 1924447 w 1946275"/>
              <a:gd name="T105" fmla="*/ 1535113 h 1625601"/>
              <a:gd name="T106" fmla="*/ 1050311 w 1946275"/>
              <a:gd name="T107" fmla="*/ 1602955 h 1625601"/>
              <a:gd name="T108" fmla="*/ 15058 w 1946275"/>
              <a:gd name="T109" fmla="*/ 1542564 h 1625601"/>
              <a:gd name="T110" fmla="*/ 33881 w 1946275"/>
              <a:gd name="T111" fmla="*/ 832971 h 1625601"/>
              <a:gd name="T112" fmla="*/ 402341 w 1946275"/>
              <a:gd name="T113" fmla="*/ 628030 h 1625601"/>
              <a:gd name="T114" fmla="*/ 646109 w 1946275"/>
              <a:gd name="T115" fmla="*/ 412941 h 1625601"/>
              <a:gd name="T116" fmla="*/ 911804 w 1946275"/>
              <a:gd name="T117" fmla="*/ 176495 h 1625601"/>
              <a:gd name="T118" fmla="*/ 937614 w 1946275"/>
              <a:gd name="T119" fmla="*/ 33933 h 1625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46275" h="1625601">
                <a:moveTo>
                  <a:pt x="481437" y="1465536"/>
                </a:moveTo>
                <a:lnTo>
                  <a:pt x="487586" y="1465719"/>
                </a:lnTo>
                <a:cubicBezTo>
                  <a:pt x="494896" y="1465957"/>
                  <a:pt x="493351" y="1465957"/>
                  <a:pt x="486307" y="1465719"/>
                </a:cubicBezTo>
                <a:lnTo>
                  <a:pt x="481437" y="1465536"/>
                </a:lnTo>
                <a:close/>
                <a:moveTo>
                  <a:pt x="191907" y="1457871"/>
                </a:moveTo>
                <a:lnTo>
                  <a:pt x="247607" y="1459230"/>
                </a:lnTo>
                <a:cubicBezTo>
                  <a:pt x="322435" y="1461135"/>
                  <a:pt x="396793" y="1463040"/>
                  <a:pt x="428795" y="1463040"/>
                </a:cubicBezTo>
                <a:cubicBezTo>
                  <a:pt x="444796" y="1463993"/>
                  <a:pt x="460327" y="1464707"/>
                  <a:pt x="472034" y="1465183"/>
                </a:cubicBezTo>
                <a:lnTo>
                  <a:pt x="481437" y="1465536"/>
                </a:lnTo>
                <a:lnTo>
                  <a:pt x="469563" y="1465183"/>
                </a:lnTo>
                <a:cubicBezTo>
                  <a:pt x="452562" y="1464707"/>
                  <a:pt x="425031" y="1463993"/>
                  <a:pt x="383616" y="1463040"/>
                </a:cubicBezTo>
                <a:cubicBezTo>
                  <a:pt x="217958" y="1459230"/>
                  <a:pt x="440090" y="1466850"/>
                  <a:pt x="225488" y="1459230"/>
                </a:cubicBezTo>
                <a:lnTo>
                  <a:pt x="191907" y="1457871"/>
                </a:lnTo>
                <a:close/>
                <a:moveTo>
                  <a:pt x="15280" y="1374175"/>
                </a:moveTo>
                <a:lnTo>
                  <a:pt x="15058" y="1387812"/>
                </a:lnTo>
                <a:lnTo>
                  <a:pt x="15334" y="1396572"/>
                </a:lnTo>
                <a:lnTo>
                  <a:pt x="15280" y="1374175"/>
                </a:lnTo>
                <a:close/>
                <a:moveTo>
                  <a:pt x="182607" y="914934"/>
                </a:moveTo>
                <a:cubicBezTo>
                  <a:pt x="183255" y="915046"/>
                  <a:pt x="182078" y="915492"/>
                  <a:pt x="177371" y="916385"/>
                </a:cubicBezTo>
                <a:lnTo>
                  <a:pt x="173883" y="916385"/>
                </a:lnTo>
                <a:lnTo>
                  <a:pt x="176901" y="915492"/>
                </a:lnTo>
                <a:cubicBezTo>
                  <a:pt x="179489" y="915046"/>
                  <a:pt x="181960" y="914822"/>
                  <a:pt x="182607" y="914934"/>
                </a:cubicBezTo>
                <a:close/>
                <a:moveTo>
                  <a:pt x="1830701" y="858668"/>
                </a:moveTo>
                <a:cubicBezTo>
                  <a:pt x="1832316" y="858727"/>
                  <a:pt x="1835561" y="858962"/>
                  <a:pt x="1840754" y="859434"/>
                </a:cubicBezTo>
                <a:lnTo>
                  <a:pt x="1845108" y="860670"/>
                </a:lnTo>
                <a:lnTo>
                  <a:pt x="1838032" y="859964"/>
                </a:lnTo>
                <a:cubicBezTo>
                  <a:pt x="1830760" y="859139"/>
                  <a:pt x="1827470" y="858550"/>
                  <a:pt x="1830701" y="858668"/>
                </a:cubicBezTo>
                <a:close/>
                <a:moveTo>
                  <a:pt x="101185" y="780313"/>
                </a:moveTo>
                <a:lnTo>
                  <a:pt x="93644" y="784375"/>
                </a:lnTo>
                <a:lnTo>
                  <a:pt x="87526" y="789985"/>
                </a:lnTo>
                <a:lnTo>
                  <a:pt x="101185" y="780313"/>
                </a:lnTo>
                <a:close/>
                <a:moveTo>
                  <a:pt x="1202371" y="731945"/>
                </a:moveTo>
                <a:lnTo>
                  <a:pt x="1190955" y="732938"/>
                </a:lnTo>
                <a:cubicBezTo>
                  <a:pt x="1133591" y="737654"/>
                  <a:pt x="1061181" y="742369"/>
                  <a:pt x="1000995" y="742369"/>
                </a:cubicBezTo>
                <a:cubicBezTo>
                  <a:pt x="876863" y="742369"/>
                  <a:pt x="609791" y="746141"/>
                  <a:pt x="496943" y="749914"/>
                </a:cubicBezTo>
                <a:cubicBezTo>
                  <a:pt x="459327" y="749914"/>
                  <a:pt x="417950" y="749914"/>
                  <a:pt x="380334" y="749914"/>
                </a:cubicBezTo>
                <a:cubicBezTo>
                  <a:pt x="308864" y="749914"/>
                  <a:pt x="241155" y="749914"/>
                  <a:pt x="196016" y="757458"/>
                </a:cubicBezTo>
                <a:cubicBezTo>
                  <a:pt x="162162" y="765003"/>
                  <a:pt x="83169" y="791409"/>
                  <a:pt x="53076" y="847993"/>
                </a:cubicBezTo>
                <a:cubicBezTo>
                  <a:pt x="45553" y="863082"/>
                  <a:pt x="40851" y="881000"/>
                  <a:pt x="37912" y="900864"/>
                </a:cubicBezTo>
                <a:lnTo>
                  <a:pt x="36810" y="916385"/>
                </a:lnTo>
                <a:lnTo>
                  <a:pt x="87006" y="916385"/>
                </a:lnTo>
                <a:cubicBezTo>
                  <a:pt x="109597" y="916385"/>
                  <a:pt x="127482" y="916385"/>
                  <a:pt x="142072" y="916385"/>
                </a:cubicBezTo>
                <a:lnTo>
                  <a:pt x="173883" y="916385"/>
                </a:lnTo>
                <a:lnTo>
                  <a:pt x="170488" y="917390"/>
                </a:lnTo>
                <a:cubicBezTo>
                  <a:pt x="169370" y="918171"/>
                  <a:pt x="169841" y="919064"/>
                  <a:pt x="173606" y="919957"/>
                </a:cubicBezTo>
                <a:cubicBezTo>
                  <a:pt x="192432" y="919957"/>
                  <a:pt x="233850" y="923529"/>
                  <a:pt x="248911" y="923529"/>
                </a:cubicBezTo>
                <a:cubicBezTo>
                  <a:pt x="263972" y="923529"/>
                  <a:pt x="222554" y="923529"/>
                  <a:pt x="263972" y="927101"/>
                </a:cubicBezTo>
                <a:lnTo>
                  <a:pt x="211258" y="927101"/>
                </a:lnTo>
                <a:lnTo>
                  <a:pt x="200139" y="927101"/>
                </a:lnTo>
                <a:lnTo>
                  <a:pt x="196197" y="927101"/>
                </a:lnTo>
                <a:cubicBezTo>
                  <a:pt x="181372" y="927101"/>
                  <a:pt x="116278" y="924025"/>
                  <a:pt x="66893" y="923929"/>
                </a:cubicBezTo>
                <a:lnTo>
                  <a:pt x="36215" y="924754"/>
                </a:lnTo>
                <a:lnTo>
                  <a:pt x="33328" y="965405"/>
                </a:lnTo>
                <a:cubicBezTo>
                  <a:pt x="32387" y="1011144"/>
                  <a:pt x="34268" y="1061126"/>
                  <a:pt x="30507" y="1108280"/>
                </a:cubicBezTo>
                <a:cubicBezTo>
                  <a:pt x="28626" y="1132800"/>
                  <a:pt x="26980" y="1164864"/>
                  <a:pt x="25511" y="1199993"/>
                </a:cubicBezTo>
                <a:lnTo>
                  <a:pt x="23007" y="1270000"/>
                </a:lnTo>
                <a:lnTo>
                  <a:pt x="28574" y="1270000"/>
                </a:lnTo>
                <a:cubicBezTo>
                  <a:pt x="41706" y="1270000"/>
                  <a:pt x="60468" y="1270000"/>
                  <a:pt x="82981" y="1270000"/>
                </a:cubicBezTo>
                <a:cubicBezTo>
                  <a:pt x="131761" y="1270000"/>
                  <a:pt x="45459" y="1277761"/>
                  <a:pt x="90486" y="1281642"/>
                </a:cubicBezTo>
                <a:cubicBezTo>
                  <a:pt x="135513" y="1285522"/>
                  <a:pt x="173036" y="1281642"/>
                  <a:pt x="188045" y="1285522"/>
                </a:cubicBezTo>
                <a:cubicBezTo>
                  <a:pt x="203054" y="1293283"/>
                  <a:pt x="116752" y="1281642"/>
                  <a:pt x="188045" y="1293283"/>
                </a:cubicBezTo>
                <a:cubicBezTo>
                  <a:pt x="238701" y="1302015"/>
                  <a:pt x="177492" y="1299832"/>
                  <a:pt x="161134" y="1298195"/>
                </a:cubicBezTo>
                <a:lnTo>
                  <a:pt x="164157" y="1297486"/>
                </a:lnTo>
                <a:lnTo>
                  <a:pt x="167759" y="1297710"/>
                </a:lnTo>
                <a:cubicBezTo>
                  <a:pt x="174678" y="1298134"/>
                  <a:pt x="175850" y="1298134"/>
                  <a:pt x="165531" y="1297164"/>
                </a:cubicBezTo>
                <a:lnTo>
                  <a:pt x="164157" y="1297486"/>
                </a:lnTo>
                <a:lnTo>
                  <a:pt x="135513" y="1295709"/>
                </a:lnTo>
                <a:cubicBezTo>
                  <a:pt x="110185" y="1294254"/>
                  <a:pt x="84857" y="1293284"/>
                  <a:pt x="105495" y="1297164"/>
                </a:cubicBezTo>
                <a:cubicBezTo>
                  <a:pt x="136451" y="1302985"/>
                  <a:pt x="97756" y="1295709"/>
                  <a:pt x="55895" y="1293344"/>
                </a:cubicBezTo>
                <a:lnTo>
                  <a:pt x="22174" y="1293294"/>
                </a:lnTo>
                <a:lnTo>
                  <a:pt x="21573" y="1310097"/>
                </a:lnTo>
                <a:cubicBezTo>
                  <a:pt x="20397" y="1346876"/>
                  <a:pt x="19339" y="1382242"/>
                  <a:pt x="18340" y="1411712"/>
                </a:cubicBezTo>
                <a:lnTo>
                  <a:pt x="16995" y="1447805"/>
                </a:lnTo>
                <a:lnTo>
                  <a:pt x="20343" y="1447808"/>
                </a:lnTo>
                <a:cubicBezTo>
                  <a:pt x="62654" y="1447860"/>
                  <a:pt x="233959" y="1448276"/>
                  <a:pt x="266902" y="1451610"/>
                </a:cubicBezTo>
                <a:cubicBezTo>
                  <a:pt x="299846" y="1454944"/>
                  <a:pt x="79125" y="1452444"/>
                  <a:pt x="167197" y="1456871"/>
                </a:cubicBezTo>
                <a:lnTo>
                  <a:pt x="191907" y="1457871"/>
                </a:lnTo>
                <a:lnTo>
                  <a:pt x="140247" y="1456611"/>
                </a:lnTo>
                <a:cubicBezTo>
                  <a:pt x="107833" y="1455896"/>
                  <a:pt x="80537" y="1455420"/>
                  <a:pt x="63595" y="1455420"/>
                </a:cubicBezTo>
                <a:cubicBezTo>
                  <a:pt x="45711" y="1455420"/>
                  <a:pt x="33475" y="1455658"/>
                  <a:pt x="25181" y="1456015"/>
                </a:cubicBezTo>
                <a:lnTo>
                  <a:pt x="17229" y="1456721"/>
                </a:lnTo>
                <a:lnTo>
                  <a:pt x="17882" y="1477455"/>
                </a:lnTo>
                <a:cubicBezTo>
                  <a:pt x="19764" y="1502932"/>
                  <a:pt x="22588" y="1523692"/>
                  <a:pt x="26352" y="1538789"/>
                </a:cubicBezTo>
                <a:cubicBezTo>
                  <a:pt x="30117" y="1550113"/>
                  <a:pt x="37646" y="1561436"/>
                  <a:pt x="48939" y="1568985"/>
                </a:cubicBezTo>
                <a:cubicBezTo>
                  <a:pt x="60233" y="1576534"/>
                  <a:pt x="75291" y="1584082"/>
                  <a:pt x="97879" y="1587857"/>
                </a:cubicBezTo>
                <a:cubicBezTo>
                  <a:pt x="143053" y="1599180"/>
                  <a:pt x="210815" y="1602955"/>
                  <a:pt x="319987" y="1602955"/>
                </a:cubicBezTo>
                <a:cubicBezTo>
                  <a:pt x="376456" y="1602955"/>
                  <a:pt x="443277" y="1602011"/>
                  <a:pt x="521862" y="1600124"/>
                </a:cubicBezTo>
                <a:lnTo>
                  <a:pt x="555677" y="1599181"/>
                </a:lnTo>
                <a:lnTo>
                  <a:pt x="620458" y="1594516"/>
                </a:lnTo>
                <a:cubicBezTo>
                  <a:pt x="843265" y="1580095"/>
                  <a:pt x="973055" y="1582979"/>
                  <a:pt x="1065351" y="1582979"/>
                </a:cubicBezTo>
                <a:cubicBezTo>
                  <a:pt x="1110557" y="1582979"/>
                  <a:pt x="1148229" y="1582979"/>
                  <a:pt x="1178366" y="1582979"/>
                </a:cubicBezTo>
                <a:cubicBezTo>
                  <a:pt x="1238641" y="1579212"/>
                  <a:pt x="1306449" y="1582979"/>
                  <a:pt x="1366724" y="1590513"/>
                </a:cubicBezTo>
                <a:cubicBezTo>
                  <a:pt x="1426999" y="1594280"/>
                  <a:pt x="1479739" y="1601814"/>
                  <a:pt x="1509876" y="1598047"/>
                </a:cubicBezTo>
                <a:cubicBezTo>
                  <a:pt x="1543781" y="1594280"/>
                  <a:pt x="1588987" y="1598047"/>
                  <a:pt x="1637960" y="1601814"/>
                </a:cubicBezTo>
                <a:cubicBezTo>
                  <a:pt x="1698235" y="1605581"/>
                  <a:pt x="1758509" y="1609349"/>
                  <a:pt x="1796181" y="1601814"/>
                </a:cubicBezTo>
                <a:cubicBezTo>
                  <a:pt x="1847037" y="1590513"/>
                  <a:pt x="1883061" y="1581331"/>
                  <a:pt x="1901073" y="1544072"/>
                </a:cubicBezTo>
                <a:lnTo>
                  <a:pt x="1903834" y="1532986"/>
                </a:lnTo>
                <a:lnTo>
                  <a:pt x="1877730" y="1530291"/>
                </a:lnTo>
                <a:cubicBezTo>
                  <a:pt x="1811809" y="1528684"/>
                  <a:pt x="1702941" y="1535113"/>
                  <a:pt x="1683146" y="1535113"/>
                </a:cubicBezTo>
                <a:cubicBezTo>
                  <a:pt x="1656754" y="1535113"/>
                  <a:pt x="1720849" y="1531303"/>
                  <a:pt x="1660524" y="1531303"/>
                </a:cubicBezTo>
                <a:cubicBezTo>
                  <a:pt x="1603969" y="1531303"/>
                  <a:pt x="1539874" y="1535113"/>
                  <a:pt x="1592658" y="1531303"/>
                </a:cubicBezTo>
                <a:cubicBezTo>
                  <a:pt x="1645443" y="1527493"/>
                  <a:pt x="1592658" y="1527493"/>
                  <a:pt x="1611510" y="1527493"/>
                </a:cubicBezTo>
                <a:cubicBezTo>
                  <a:pt x="1626592" y="1527493"/>
                  <a:pt x="1686917" y="1523683"/>
                  <a:pt x="1709539" y="1523683"/>
                </a:cubicBezTo>
                <a:cubicBezTo>
                  <a:pt x="1726505" y="1523683"/>
                  <a:pt x="1703176" y="1519397"/>
                  <a:pt x="1699995" y="1518861"/>
                </a:cubicBezTo>
                <a:cubicBezTo>
                  <a:pt x="1698935" y="1518683"/>
                  <a:pt x="1700113" y="1518921"/>
                  <a:pt x="1705768" y="1519873"/>
                </a:cubicBezTo>
                <a:cubicBezTo>
                  <a:pt x="1728390" y="1519873"/>
                  <a:pt x="1762323" y="1519873"/>
                  <a:pt x="1822648" y="1519873"/>
                </a:cubicBezTo>
                <a:cubicBezTo>
                  <a:pt x="1852811" y="1519873"/>
                  <a:pt x="1880146" y="1519873"/>
                  <a:pt x="1899940" y="1519873"/>
                </a:cubicBezTo>
                <a:lnTo>
                  <a:pt x="1907100" y="1519873"/>
                </a:lnTo>
                <a:lnTo>
                  <a:pt x="1912963" y="1496336"/>
                </a:lnTo>
                <a:cubicBezTo>
                  <a:pt x="1916730" y="1436062"/>
                  <a:pt x="1924264" y="1451130"/>
                  <a:pt x="1920497" y="1387090"/>
                </a:cubicBezTo>
                <a:cubicBezTo>
                  <a:pt x="1920497" y="1319282"/>
                  <a:pt x="1912963" y="1187434"/>
                  <a:pt x="1916730" y="1119626"/>
                </a:cubicBezTo>
                <a:lnTo>
                  <a:pt x="1919333" y="1085717"/>
                </a:lnTo>
                <a:lnTo>
                  <a:pt x="1893394" y="1085374"/>
                </a:lnTo>
                <a:cubicBezTo>
                  <a:pt x="1869787" y="1084898"/>
                  <a:pt x="1844291" y="1083945"/>
                  <a:pt x="1836737" y="1082040"/>
                </a:cubicBezTo>
                <a:cubicBezTo>
                  <a:pt x="1821628" y="1074420"/>
                  <a:pt x="1938720" y="1082040"/>
                  <a:pt x="1855623" y="1074420"/>
                </a:cubicBezTo>
                <a:cubicBezTo>
                  <a:pt x="1768748" y="1066800"/>
                  <a:pt x="1855623" y="1074420"/>
                  <a:pt x="1791411" y="1070610"/>
                </a:cubicBezTo>
                <a:cubicBezTo>
                  <a:pt x="1727199" y="1066800"/>
                  <a:pt x="1749862" y="1066800"/>
                  <a:pt x="1772525" y="1066800"/>
                </a:cubicBezTo>
                <a:cubicBezTo>
                  <a:pt x="1798965" y="1066800"/>
                  <a:pt x="1889617" y="1074420"/>
                  <a:pt x="1919834" y="1078230"/>
                </a:cubicBezTo>
                <a:lnTo>
                  <a:pt x="1919909" y="1078224"/>
                </a:lnTo>
                <a:lnTo>
                  <a:pt x="1921262" y="1060588"/>
                </a:lnTo>
                <a:cubicBezTo>
                  <a:pt x="1922719" y="1045093"/>
                  <a:pt x="1924342" y="1029499"/>
                  <a:pt x="1925956" y="1014823"/>
                </a:cubicBezTo>
                <a:lnTo>
                  <a:pt x="1930315" y="977039"/>
                </a:lnTo>
                <a:lnTo>
                  <a:pt x="1931217" y="938655"/>
                </a:lnTo>
                <a:cubicBezTo>
                  <a:pt x="1931217" y="919783"/>
                  <a:pt x="1930276" y="902798"/>
                  <a:pt x="1928864" y="887228"/>
                </a:cubicBezTo>
                <a:lnTo>
                  <a:pt x="1928695" y="885826"/>
                </a:lnTo>
                <a:lnTo>
                  <a:pt x="1914393" y="885826"/>
                </a:lnTo>
                <a:cubicBezTo>
                  <a:pt x="1901176" y="885826"/>
                  <a:pt x="1882294" y="885826"/>
                  <a:pt x="1859636" y="885826"/>
                </a:cubicBezTo>
                <a:cubicBezTo>
                  <a:pt x="1814320" y="885826"/>
                  <a:pt x="1901175" y="878285"/>
                  <a:pt x="1855859" y="874515"/>
                </a:cubicBezTo>
                <a:cubicBezTo>
                  <a:pt x="1806767" y="874515"/>
                  <a:pt x="1772780" y="874515"/>
                  <a:pt x="1757675" y="870745"/>
                </a:cubicBezTo>
                <a:cubicBezTo>
                  <a:pt x="1742569" y="866974"/>
                  <a:pt x="1829425" y="874515"/>
                  <a:pt x="1757675" y="863204"/>
                </a:cubicBezTo>
                <a:cubicBezTo>
                  <a:pt x="1721800" y="859434"/>
                  <a:pt x="1737849" y="858491"/>
                  <a:pt x="1757675" y="858491"/>
                </a:cubicBezTo>
                <a:cubicBezTo>
                  <a:pt x="1777500" y="858491"/>
                  <a:pt x="1801103" y="859434"/>
                  <a:pt x="1780333" y="859434"/>
                </a:cubicBezTo>
                <a:cubicBezTo>
                  <a:pt x="1743985" y="859434"/>
                  <a:pt x="1849310" y="865207"/>
                  <a:pt x="1848380" y="861599"/>
                </a:cubicBezTo>
                <a:lnTo>
                  <a:pt x="1845108" y="860670"/>
                </a:lnTo>
                <a:lnTo>
                  <a:pt x="1851611" y="861319"/>
                </a:lnTo>
                <a:cubicBezTo>
                  <a:pt x="1862232" y="862262"/>
                  <a:pt x="1875567" y="863204"/>
                  <a:pt x="1889080" y="863675"/>
                </a:cubicBezTo>
                <a:lnTo>
                  <a:pt x="1925970" y="863224"/>
                </a:lnTo>
                <a:lnTo>
                  <a:pt x="1923688" y="844294"/>
                </a:lnTo>
                <a:cubicBezTo>
                  <a:pt x="1923688" y="832971"/>
                  <a:pt x="1916159" y="825422"/>
                  <a:pt x="1908630" y="817873"/>
                </a:cubicBezTo>
                <a:cubicBezTo>
                  <a:pt x="1901101" y="806549"/>
                  <a:pt x="1889807" y="799001"/>
                  <a:pt x="1870984" y="791452"/>
                </a:cubicBezTo>
                <a:cubicBezTo>
                  <a:pt x="1837103" y="776354"/>
                  <a:pt x="1788164" y="765031"/>
                  <a:pt x="1716637" y="757482"/>
                </a:cubicBezTo>
                <a:cubicBezTo>
                  <a:pt x="1609347" y="743328"/>
                  <a:pt x="1459707" y="735543"/>
                  <a:pt x="1258185" y="732536"/>
                </a:cubicBezTo>
                <a:lnTo>
                  <a:pt x="1202371" y="731945"/>
                </a:lnTo>
                <a:close/>
                <a:moveTo>
                  <a:pt x="484353" y="555667"/>
                </a:moveTo>
                <a:lnTo>
                  <a:pt x="481354" y="557472"/>
                </a:lnTo>
                <a:lnTo>
                  <a:pt x="475083" y="563846"/>
                </a:lnTo>
                <a:lnTo>
                  <a:pt x="484353" y="555667"/>
                </a:lnTo>
                <a:close/>
                <a:moveTo>
                  <a:pt x="920312" y="191891"/>
                </a:moveTo>
                <a:lnTo>
                  <a:pt x="895454" y="213713"/>
                </a:lnTo>
                <a:lnTo>
                  <a:pt x="880878" y="237110"/>
                </a:lnTo>
                <a:cubicBezTo>
                  <a:pt x="869571" y="255955"/>
                  <a:pt x="846956" y="274800"/>
                  <a:pt x="820573" y="289876"/>
                </a:cubicBezTo>
                <a:lnTo>
                  <a:pt x="774815" y="319617"/>
                </a:lnTo>
                <a:lnTo>
                  <a:pt x="653303" y="426288"/>
                </a:lnTo>
                <a:lnTo>
                  <a:pt x="643425" y="440634"/>
                </a:lnTo>
                <a:cubicBezTo>
                  <a:pt x="628348" y="467017"/>
                  <a:pt x="601965" y="485862"/>
                  <a:pt x="571812" y="504707"/>
                </a:cubicBezTo>
                <a:lnTo>
                  <a:pt x="549774" y="517173"/>
                </a:lnTo>
                <a:lnTo>
                  <a:pt x="415727" y="634848"/>
                </a:lnTo>
                <a:lnTo>
                  <a:pt x="398433" y="659234"/>
                </a:lnTo>
                <a:cubicBezTo>
                  <a:pt x="383357" y="681848"/>
                  <a:pt x="362627" y="698809"/>
                  <a:pt x="345666" y="710116"/>
                </a:cubicBezTo>
                <a:lnTo>
                  <a:pt x="324814" y="722489"/>
                </a:lnTo>
                <a:lnTo>
                  <a:pt x="468334" y="720740"/>
                </a:lnTo>
                <a:cubicBezTo>
                  <a:pt x="686090" y="718086"/>
                  <a:pt x="875259" y="715963"/>
                  <a:pt x="1039017" y="715963"/>
                </a:cubicBezTo>
                <a:cubicBezTo>
                  <a:pt x="1233127" y="715963"/>
                  <a:pt x="1390841" y="718451"/>
                  <a:pt x="1516813" y="724593"/>
                </a:cubicBezTo>
                <a:lnTo>
                  <a:pt x="1629894" y="731838"/>
                </a:lnTo>
                <a:lnTo>
                  <a:pt x="1633536" y="731838"/>
                </a:lnTo>
                <a:lnTo>
                  <a:pt x="1635618" y="732324"/>
                </a:lnTo>
                <a:lnTo>
                  <a:pt x="1667118" y="735498"/>
                </a:lnTo>
                <a:lnTo>
                  <a:pt x="1658225" y="729607"/>
                </a:lnTo>
                <a:cubicBezTo>
                  <a:pt x="1649286" y="722527"/>
                  <a:pt x="1639877" y="714032"/>
                  <a:pt x="1630467" y="704593"/>
                </a:cubicBezTo>
                <a:lnTo>
                  <a:pt x="1594095" y="654071"/>
                </a:lnTo>
                <a:lnTo>
                  <a:pt x="1458600" y="520490"/>
                </a:lnTo>
                <a:lnTo>
                  <a:pt x="1446044" y="512033"/>
                </a:lnTo>
                <a:cubicBezTo>
                  <a:pt x="1412170" y="489379"/>
                  <a:pt x="1363242" y="459174"/>
                  <a:pt x="1318077" y="387436"/>
                </a:cubicBezTo>
                <a:lnTo>
                  <a:pt x="1309221" y="373221"/>
                </a:lnTo>
                <a:lnTo>
                  <a:pt x="1203100" y="268599"/>
                </a:lnTo>
                <a:lnTo>
                  <a:pt x="1165175" y="242073"/>
                </a:lnTo>
                <a:lnTo>
                  <a:pt x="1128373" y="201503"/>
                </a:lnTo>
                <a:lnTo>
                  <a:pt x="1127479" y="202252"/>
                </a:lnTo>
                <a:lnTo>
                  <a:pt x="1128713" y="203490"/>
                </a:lnTo>
                <a:lnTo>
                  <a:pt x="1121958" y="206877"/>
                </a:lnTo>
                <a:lnTo>
                  <a:pt x="1121373" y="207367"/>
                </a:lnTo>
                <a:lnTo>
                  <a:pt x="1120178" y="208269"/>
                </a:lnTo>
                <a:lnTo>
                  <a:pt x="1117402" y="211052"/>
                </a:lnTo>
                <a:lnTo>
                  <a:pt x="1117009" y="210658"/>
                </a:lnTo>
                <a:lnTo>
                  <a:pt x="1101944" y="222017"/>
                </a:lnTo>
                <a:lnTo>
                  <a:pt x="1102320" y="222395"/>
                </a:lnTo>
                <a:lnTo>
                  <a:pt x="1094570" y="227578"/>
                </a:lnTo>
                <a:lnTo>
                  <a:pt x="1091371" y="229989"/>
                </a:lnTo>
                <a:cubicBezTo>
                  <a:pt x="1083871" y="233760"/>
                  <a:pt x="1072620" y="237530"/>
                  <a:pt x="1057620" y="237530"/>
                </a:cubicBezTo>
                <a:cubicBezTo>
                  <a:pt x="1057620" y="241300"/>
                  <a:pt x="1053869" y="241300"/>
                  <a:pt x="1050119" y="241300"/>
                </a:cubicBezTo>
                <a:lnTo>
                  <a:pt x="1049616" y="241261"/>
                </a:lnTo>
                <a:lnTo>
                  <a:pt x="1049536" y="241301"/>
                </a:lnTo>
                <a:cubicBezTo>
                  <a:pt x="1034455" y="241301"/>
                  <a:pt x="1015603" y="237520"/>
                  <a:pt x="1000522" y="237520"/>
                </a:cubicBezTo>
                <a:cubicBezTo>
                  <a:pt x="981670" y="233739"/>
                  <a:pt x="970359" y="229958"/>
                  <a:pt x="955278" y="222395"/>
                </a:cubicBezTo>
                <a:cubicBezTo>
                  <a:pt x="951508" y="218614"/>
                  <a:pt x="951508" y="218614"/>
                  <a:pt x="947737" y="218614"/>
                </a:cubicBezTo>
                <a:lnTo>
                  <a:pt x="955384" y="221682"/>
                </a:lnTo>
                <a:lnTo>
                  <a:pt x="922613" y="196056"/>
                </a:lnTo>
                <a:lnTo>
                  <a:pt x="920312" y="191891"/>
                </a:lnTo>
                <a:close/>
                <a:moveTo>
                  <a:pt x="1001367" y="15081"/>
                </a:moveTo>
                <a:cubicBezTo>
                  <a:pt x="997617" y="15081"/>
                  <a:pt x="993866" y="15081"/>
                  <a:pt x="990116" y="18851"/>
                </a:cubicBezTo>
                <a:cubicBezTo>
                  <a:pt x="975116" y="22622"/>
                  <a:pt x="963865" y="26392"/>
                  <a:pt x="956365" y="33933"/>
                </a:cubicBezTo>
                <a:cubicBezTo>
                  <a:pt x="952614" y="33933"/>
                  <a:pt x="952614" y="37703"/>
                  <a:pt x="948864" y="41473"/>
                </a:cubicBezTo>
                <a:cubicBezTo>
                  <a:pt x="945114" y="49014"/>
                  <a:pt x="941364" y="52784"/>
                  <a:pt x="937614" y="56555"/>
                </a:cubicBezTo>
                <a:cubicBezTo>
                  <a:pt x="933863" y="67865"/>
                  <a:pt x="930113" y="75406"/>
                  <a:pt x="926363" y="86717"/>
                </a:cubicBezTo>
                <a:cubicBezTo>
                  <a:pt x="918863" y="101798"/>
                  <a:pt x="915113" y="116880"/>
                  <a:pt x="915113" y="135731"/>
                </a:cubicBezTo>
                <a:cubicBezTo>
                  <a:pt x="915113" y="143272"/>
                  <a:pt x="918863" y="150812"/>
                  <a:pt x="918863" y="158353"/>
                </a:cubicBezTo>
                <a:cubicBezTo>
                  <a:pt x="918863" y="169664"/>
                  <a:pt x="926363" y="180975"/>
                  <a:pt x="933863" y="188516"/>
                </a:cubicBezTo>
                <a:cubicBezTo>
                  <a:pt x="941364" y="196056"/>
                  <a:pt x="952614" y="203597"/>
                  <a:pt x="963865" y="207367"/>
                </a:cubicBezTo>
                <a:cubicBezTo>
                  <a:pt x="978866" y="214908"/>
                  <a:pt x="986366" y="218678"/>
                  <a:pt x="1005117" y="222449"/>
                </a:cubicBezTo>
                <a:cubicBezTo>
                  <a:pt x="1020118" y="222449"/>
                  <a:pt x="1035119" y="226219"/>
                  <a:pt x="1050119" y="226219"/>
                </a:cubicBezTo>
                <a:cubicBezTo>
                  <a:pt x="1053869" y="226219"/>
                  <a:pt x="1053869" y="226219"/>
                  <a:pt x="1057620" y="222449"/>
                </a:cubicBezTo>
                <a:cubicBezTo>
                  <a:pt x="1068870" y="222449"/>
                  <a:pt x="1076371" y="218678"/>
                  <a:pt x="1087621" y="214908"/>
                </a:cubicBezTo>
                <a:cubicBezTo>
                  <a:pt x="1095122" y="211138"/>
                  <a:pt x="1102622" y="203597"/>
                  <a:pt x="1110122" y="196056"/>
                </a:cubicBezTo>
                <a:cubicBezTo>
                  <a:pt x="1117623" y="192286"/>
                  <a:pt x="1125123" y="184745"/>
                  <a:pt x="1132624" y="180975"/>
                </a:cubicBezTo>
                <a:cubicBezTo>
                  <a:pt x="1136374" y="173434"/>
                  <a:pt x="1140124" y="165894"/>
                  <a:pt x="1140124" y="158353"/>
                </a:cubicBezTo>
                <a:cubicBezTo>
                  <a:pt x="1143874" y="147042"/>
                  <a:pt x="1143874" y="139501"/>
                  <a:pt x="1143874" y="128190"/>
                </a:cubicBezTo>
                <a:cubicBezTo>
                  <a:pt x="1143874" y="124420"/>
                  <a:pt x="1143874" y="120650"/>
                  <a:pt x="1143874" y="116880"/>
                </a:cubicBezTo>
                <a:cubicBezTo>
                  <a:pt x="1143874" y="101798"/>
                  <a:pt x="1143874" y="86717"/>
                  <a:pt x="1136374" y="71636"/>
                </a:cubicBezTo>
                <a:cubicBezTo>
                  <a:pt x="1128874" y="64095"/>
                  <a:pt x="1128874" y="52784"/>
                  <a:pt x="1121373" y="49014"/>
                </a:cubicBezTo>
                <a:cubicBezTo>
                  <a:pt x="1117623" y="41473"/>
                  <a:pt x="1113872" y="41473"/>
                  <a:pt x="1102622" y="33933"/>
                </a:cubicBezTo>
                <a:cubicBezTo>
                  <a:pt x="1087621" y="26392"/>
                  <a:pt x="1072620" y="15081"/>
                  <a:pt x="1057620" y="18851"/>
                </a:cubicBezTo>
                <a:cubicBezTo>
                  <a:pt x="1050119" y="18851"/>
                  <a:pt x="1046369" y="18851"/>
                  <a:pt x="1042619" y="18851"/>
                </a:cubicBezTo>
                <a:cubicBezTo>
                  <a:pt x="1035119" y="18851"/>
                  <a:pt x="1027618" y="18851"/>
                  <a:pt x="1016368" y="18851"/>
                </a:cubicBezTo>
                <a:cubicBezTo>
                  <a:pt x="1012617" y="18851"/>
                  <a:pt x="1005117" y="15081"/>
                  <a:pt x="1001367" y="15081"/>
                </a:cubicBezTo>
                <a:close/>
                <a:moveTo>
                  <a:pt x="1001367" y="0"/>
                </a:moveTo>
                <a:cubicBezTo>
                  <a:pt x="1008867" y="0"/>
                  <a:pt x="1012617" y="3770"/>
                  <a:pt x="1016368" y="3770"/>
                </a:cubicBezTo>
                <a:cubicBezTo>
                  <a:pt x="1027618" y="3770"/>
                  <a:pt x="1035119" y="3770"/>
                  <a:pt x="1042619" y="3770"/>
                </a:cubicBezTo>
                <a:lnTo>
                  <a:pt x="1053869" y="3770"/>
                </a:lnTo>
                <a:cubicBezTo>
                  <a:pt x="1057620" y="11311"/>
                  <a:pt x="1057620" y="11311"/>
                  <a:pt x="1057620" y="11311"/>
                </a:cubicBezTo>
                <a:cubicBezTo>
                  <a:pt x="1057620" y="3770"/>
                  <a:pt x="1057620" y="3770"/>
                  <a:pt x="1057620" y="3770"/>
                </a:cubicBezTo>
                <a:cubicBezTo>
                  <a:pt x="1076371" y="3770"/>
                  <a:pt x="1095122" y="15081"/>
                  <a:pt x="1110122" y="22622"/>
                </a:cubicBezTo>
                <a:lnTo>
                  <a:pt x="1129207" y="33586"/>
                </a:lnTo>
                <a:lnTo>
                  <a:pt x="1136253" y="37119"/>
                </a:lnTo>
                <a:cubicBezTo>
                  <a:pt x="1140024" y="48462"/>
                  <a:pt x="1143794" y="56025"/>
                  <a:pt x="1147564" y="63587"/>
                </a:cubicBezTo>
                <a:cubicBezTo>
                  <a:pt x="1158875" y="82493"/>
                  <a:pt x="1158875" y="101398"/>
                  <a:pt x="1158875" y="116523"/>
                </a:cubicBezTo>
                <a:lnTo>
                  <a:pt x="1158875" y="116880"/>
                </a:lnTo>
                <a:lnTo>
                  <a:pt x="1158875" y="127867"/>
                </a:lnTo>
                <a:lnTo>
                  <a:pt x="1158875" y="128190"/>
                </a:lnTo>
                <a:cubicBezTo>
                  <a:pt x="1158875" y="139501"/>
                  <a:pt x="1158875" y="150812"/>
                  <a:pt x="1155125" y="162123"/>
                </a:cubicBezTo>
                <a:cubicBezTo>
                  <a:pt x="1155125" y="167779"/>
                  <a:pt x="1153250" y="172492"/>
                  <a:pt x="1150906" y="176733"/>
                </a:cubicBezTo>
                <a:lnTo>
                  <a:pt x="1144014" y="188281"/>
                </a:lnTo>
                <a:lnTo>
                  <a:pt x="1211007" y="254328"/>
                </a:lnTo>
                <a:lnTo>
                  <a:pt x="1223983" y="262839"/>
                </a:lnTo>
                <a:cubicBezTo>
                  <a:pt x="1246566" y="277941"/>
                  <a:pt x="1265384" y="289268"/>
                  <a:pt x="1280439" y="308147"/>
                </a:cubicBezTo>
                <a:cubicBezTo>
                  <a:pt x="1287967" y="315698"/>
                  <a:pt x="1295494" y="325137"/>
                  <a:pt x="1303963" y="336937"/>
                </a:cubicBezTo>
                <a:lnTo>
                  <a:pt x="1322531" y="364277"/>
                </a:lnTo>
                <a:lnTo>
                  <a:pt x="1456664" y="496514"/>
                </a:lnTo>
                <a:lnTo>
                  <a:pt x="1457335" y="496931"/>
                </a:lnTo>
                <a:cubicBezTo>
                  <a:pt x="1472390" y="512033"/>
                  <a:pt x="1498736" y="530912"/>
                  <a:pt x="1525083" y="553566"/>
                </a:cubicBezTo>
                <a:cubicBezTo>
                  <a:pt x="1555193" y="576220"/>
                  <a:pt x="1581539" y="602649"/>
                  <a:pt x="1596594" y="629079"/>
                </a:cubicBezTo>
                <a:lnTo>
                  <a:pt x="1605861" y="643604"/>
                </a:lnTo>
                <a:lnTo>
                  <a:pt x="1701800" y="738188"/>
                </a:lnTo>
                <a:lnTo>
                  <a:pt x="1701069" y="738919"/>
                </a:lnTo>
                <a:lnTo>
                  <a:pt x="1710285" y="739848"/>
                </a:lnTo>
                <a:cubicBezTo>
                  <a:pt x="1758048" y="745687"/>
                  <a:pt x="1797576" y="752764"/>
                  <a:pt x="1829574" y="761256"/>
                </a:cubicBezTo>
                <a:cubicBezTo>
                  <a:pt x="1870984" y="772580"/>
                  <a:pt x="1901101" y="787677"/>
                  <a:pt x="1919923" y="806549"/>
                </a:cubicBezTo>
                <a:cubicBezTo>
                  <a:pt x="1931217" y="817873"/>
                  <a:pt x="1934982" y="829196"/>
                  <a:pt x="1938746" y="840519"/>
                </a:cubicBezTo>
                <a:cubicBezTo>
                  <a:pt x="1942511" y="866940"/>
                  <a:pt x="1946275" y="900910"/>
                  <a:pt x="1946275" y="938655"/>
                </a:cubicBezTo>
                <a:cubicBezTo>
                  <a:pt x="1946275" y="1036790"/>
                  <a:pt x="1934982" y="1153797"/>
                  <a:pt x="1934982" y="1259481"/>
                </a:cubicBezTo>
                <a:cubicBezTo>
                  <a:pt x="1934982" y="1293451"/>
                  <a:pt x="1934982" y="1327421"/>
                  <a:pt x="1938746" y="1357617"/>
                </a:cubicBezTo>
                <a:cubicBezTo>
                  <a:pt x="1942511" y="1384038"/>
                  <a:pt x="1942511" y="1410459"/>
                  <a:pt x="1942511" y="1433105"/>
                </a:cubicBezTo>
                <a:cubicBezTo>
                  <a:pt x="1942511" y="1459526"/>
                  <a:pt x="1940629" y="1483116"/>
                  <a:pt x="1935923" y="1504348"/>
                </a:cubicBezTo>
                <a:lnTo>
                  <a:pt x="1929524" y="1519873"/>
                </a:lnTo>
                <a:lnTo>
                  <a:pt x="1931987" y="1519873"/>
                </a:lnTo>
                <a:lnTo>
                  <a:pt x="1924447" y="1535113"/>
                </a:lnTo>
                <a:lnTo>
                  <a:pt x="1923292" y="1534994"/>
                </a:lnTo>
                <a:lnTo>
                  <a:pt x="1912394" y="1561436"/>
                </a:lnTo>
                <a:cubicBezTo>
                  <a:pt x="1893571" y="1591631"/>
                  <a:pt x="1859690" y="1614278"/>
                  <a:pt x="1814516" y="1621827"/>
                </a:cubicBezTo>
                <a:cubicBezTo>
                  <a:pt x="1788164" y="1625601"/>
                  <a:pt x="1754283" y="1625601"/>
                  <a:pt x="1720402" y="1625601"/>
                </a:cubicBezTo>
                <a:cubicBezTo>
                  <a:pt x="1584878" y="1625601"/>
                  <a:pt x="1389121" y="1602955"/>
                  <a:pt x="1050311" y="1602955"/>
                </a:cubicBezTo>
                <a:cubicBezTo>
                  <a:pt x="975020" y="1602955"/>
                  <a:pt x="888435" y="1602955"/>
                  <a:pt x="794321" y="1606729"/>
                </a:cubicBezTo>
                <a:cubicBezTo>
                  <a:pt x="587271" y="1614278"/>
                  <a:pt x="432924" y="1618052"/>
                  <a:pt x="319987" y="1618052"/>
                </a:cubicBezTo>
                <a:cubicBezTo>
                  <a:pt x="240932" y="1618052"/>
                  <a:pt x="176934" y="1618052"/>
                  <a:pt x="131760" y="1610503"/>
                </a:cubicBezTo>
                <a:cubicBezTo>
                  <a:pt x="86585" y="1602955"/>
                  <a:pt x="60233" y="1595406"/>
                  <a:pt x="37646" y="1580308"/>
                </a:cubicBezTo>
                <a:cubicBezTo>
                  <a:pt x="26352" y="1568985"/>
                  <a:pt x="18823" y="1557661"/>
                  <a:pt x="15058" y="1542564"/>
                </a:cubicBezTo>
                <a:cubicBezTo>
                  <a:pt x="3765" y="1508594"/>
                  <a:pt x="0" y="1455752"/>
                  <a:pt x="0" y="1387812"/>
                </a:cubicBezTo>
                <a:cubicBezTo>
                  <a:pt x="0" y="1319872"/>
                  <a:pt x="3765" y="1233060"/>
                  <a:pt x="3765" y="1131151"/>
                </a:cubicBezTo>
                <a:cubicBezTo>
                  <a:pt x="3765" y="1085857"/>
                  <a:pt x="3765" y="1033015"/>
                  <a:pt x="0" y="976399"/>
                </a:cubicBezTo>
                <a:cubicBezTo>
                  <a:pt x="0" y="972624"/>
                  <a:pt x="0" y="968850"/>
                  <a:pt x="0" y="965076"/>
                </a:cubicBezTo>
                <a:cubicBezTo>
                  <a:pt x="0" y="908459"/>
                  <a:pt x="15058" y="866940"/>
                  <a:pt x="33881" y="832971"/>
                </a:cubicBezTo>
                <a:cubicBezTo>
                  <a:pt x="52704" y="799001"/>
                  <a:pt x="75291" y="776354"/>
                  <a:pt x="101643" y="757482"/>
                </a:cubicBezTo>
                <a:cubicBezTo>
                  <a:pt x="158111" y="727286"/>
                  <a:pt x="214580" y="723512"/>
                  <a:pt x="233403" y="723512"/>
                </a:cubicBezTo>
                <a:cubicBezTo>
                  <a:pt x="237167" y="723512"/>
                  <a:pt x="240932" y="723512"/>
                  <a:pt x="240932" y="723512"/>
                </a:cubicBezTo>
                <a:lnTo>
                  <a:pt x="294873" y="722855"/>
                </a:lnTo>
                <a:lnTo>
                  <a:pt x="402341" y="628030"/>
                </a:lnTo>
                <a:lnTo>
                  <a:pt x="421048" y="598931"/>
                </a:lnTo>
                <a:cubicBezTo>
                  <a:pt x="432355" y="583855"/>
                  <a:pt x="447432" y="568779"/>
                  <a:pt x="473815" y="546165"/>
                </a:cubicBezTo>
                <a:cubicBezTo>
                  <a:pt x="487007" y="536743"/>
                  <a:pt x="502084" y="528263"/>
                  <a:pt x="517631" y="519783"/>
                </a:cubicBezTo>
                <a:lnTo>
                  <a:pt x="538218" y="508138"/>
                </a:lnTo>
                <a:lnTo>
                  <a:pt x="646109" y="412941"/>
                </a:lnTo>
                <a:lnTo>
                  <a:pt x="654968" y="400177"/>
                </a:lnTo>
                <a:cubicBezTo>
                  <a:pt x="678289" y="370673"/>
                  <a:pt x="703731" y="350179"/>
                  <a:pt x="737652" y="327565"/>
                </a:cubicBezTo>
                <a:lnTo>
                  <a:pt x="757455" y="314694"/>
                </a:lnTo>
                <a:lnTo>
                  <a:pt x="904405" y="185032"/>
                </a:lnTo>
                <a:lnTo>
                  <a:pt x="911804" y="176495"/>
                </a:lnTo>
                <a:lnTo>
                  <a:pt x="903862" y="162123"/>
                </a:lnTo>
                <a:cubicBezTo>
                  <a:pt x="903862" y="150812"/>
                  <a:pt x="900112" y="143272"/>
                  <a:pt x="900112" y="135731"/>
                </a:cubicBezTo>
                <a:cubicBezTo>
                  <a:pt x="900112" y="116880"/>
                  <a:pt x="903862" y="98028"/>
                  <a:pt x="911362" y="82947"/>
                </a:cubicBezTo>
                <a:cubicBezTo>
                  <a:pt x="915113" y="71636"/>
                  <a:pt x="918863" y="60325"/>
                  <a:pt x="926363" y="49014"/>
                </a:cubicBezTo>
                <a:cubicBezTo>
                  <a:pt x="930113" y="41473"/>
                  <a:pt x="933863" y="37703"/>
                  <a:pt x="937614" y="33933"/>
                </a:cubicBezTo>
                <a:cubicBezTo>
                  <a:pt x="937614" y="30162"/>
                  <a:pt x="941364" y="26392"/>
                  <a:pt x="945114" y="22622"/>
                </a:cubicBezTo>
                <a:cubicBezTo>
                  <a:pt x="956365" y="11311"/>
                  <a:pt x="975116" y="7540"/>
                  <a:pt x="986366" y="3770"/>
                </a:cubicBezTo>
                <a:cubicBezTo>
                  <a:pt x="990116" y="0"/>
                  <a:pt x="997617" y="0"/>
                  <a:pt x="1001367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rgbClr val="FD845B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1470" dirty="0">
              <a:ea typeface="思源黑体 CN Light" panose="020B0300000000000000" pitchFamily="34" charset="-122"/>
            </a:endParaRPr>
          </a:p>
        </p:txBody>
      </p:sp>
      <p:sp>
        <p:nvSpPr>
          <p:cNvPr id="20" name="MH_SubTitle_1">
            <a:extLst>
              <a:ext uri="{FF2B5EF4-FFF2-40B4-BE49-F238E27FC236}">
                <a16:creationId xmlns:a16="http://schemas.microsoft.com/office/drawing/2014/main" id="{FB82A4A5-FB07-4CE8-98F6-790626433117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48118" y="4724400"/>
            <a:ext cx="2257156" cy="1295400"/>
          </a:xfrm>
          <a:prstGeom prst="rect">
            <a:avLst/>
          </a:prstGeom>
          <a:noFill/>
          <a:ln w="9525">
            <a:solidFill>
              <a:srgbClr val="FD845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zh-CN" sz="1764" dirty="0">
                <a:solidFill>
                  <a:schemeClr val="accent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</a:t>
            </a:r>
          </a:p>
          <a:p>
            <a:pPr algn="ctr">
              <a:lnSpc>
                <a:spcPct val="110000"/>
              </a:lnSpc>
            </a:pPr>
            <a:endParaRPr lang="en-US" altLang="vi-VN" sz="1764" dirty="0">
              <a:solidFill>
                <a:schemeClr val="accent2"/>
              </a:solidFill>
              <a:latin typeface="Times New Roman" pitchFamily="18" charset="0"/>
              <a:ea typeface="思源黑体 CN Light" panose="020B0300000000000000" pitchFamily="34" charset="-122"/>
              <a:cs typeface="Times New Roman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altLang="vi-VN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endParaRPr lang="en-US" altLang="vi-V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</a:pPr>
            <a:endParaRPr lang="zh-CN" altLang="en-US" sz="3200" dirty="0">
              <a:solidFill>
                <a:schemeClr val="accent2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22" name="任意多边形: 形状 305">
            <a:extLst>
              <a:ext uri="{FF2B5EF4-FFF2-40B4-BE49-F238E27FC236}">
                <a16:creationId xmlns:a16="http://schemas.microsoft.com/office/drawing/2014/main" id="{B6C81B64-3DBA-4E2E-A2EF-F1D188958F9D}"/>
              </a:ext>
            </a:extLst>
          </p:cNvPr>
          <p:cNvSpPr/>
          <p:nvPr/>
        </p:nvSpPr>
        <p:spPr>
          <a:xfrm flipH="1">
            <a:off x="210787" y="530270"/>
            <a:ext cx="5809011" cy="917529"/>
          </a:xfrm>
          <a:custGeom>
            <a:avLst/>
            <a:gdLst>
              <a:gd name="connsiteX0" fmla="*/ 50800 w 3217073"/>
              <a:gd name="connsiteY0" fmla="*/ 891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21" fmla="*/ 50800 w 3217073"/>
              <a:gd name="connsiteY21" fmla="*/ 89102 h 2197357"/>
              <a:gd name="connsiteX0" fmla="*/ 38100 w 3217073"/>
              <a:gd name="connsiteY0" fmla="*/ 1399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0" fmla="*/ 152400 w 3217073"/>
              <a:gd name="connsiteY0" fmla="*/ 2133802 h 2200916"/>
              <a:gd name="connsiteX1" fmla="*/ 25400 w 3217073"/>
              <a:gd name="connsiteY1" fmla="*/ 2057602 h 2200916"/>
              <a:gd name="connsiteX2" fmla="*/ 63500 w 3217073"/>
              <a:gd name="connsiteY2" fmla="*/ 1536902 h 2200916"/>
              <a:gd name="connsiteX3" fmla="*/ 0 w 3217073"/>
              <a:gd name="connsiteY3" fmla="*/ 1054302 h 2200916"/>
              <a:gd name="connsiteX4" fmla="*/ 63500 w 3217073"/>
              <a:gd name="connsiteY4" fmla="*/ 609802 h 2200916"/>
              <a:gd name="connsiteX5" fmla="*/ 38100 w 3217073"/>
              <a:gd name="connsiteY5" fmla="*/ 139902 h 2200916"/>
              <a:gd name="connsiteX6" fmla="*/ 495300 w 3217073"/>
              <a:gd name="connsiteY6" fmla="*/ 51002 h 2200916"/>
              <a:gd name="connsiteX7" fmla="*/ 1168400 w 3217073"/>
              <a:gd name="connsiteY7" fmla="*/ 89102 h 2200916"/>
              <a:gd name="connsiteX8" fmla="*/ 1955800 w 3217073"/>
              <a:gd name="connsiteY8" fmla="*/ 202 h 2200916"/>
              <a:gd name="connsiteX9" fmla="*/ 2844800 w 3217073"/>
              <a:gd name="connsiteY9" fmla="*/ 63702 h 2200916"/>
              <a:gd name="connsiteX10" fmla="*/ 3136900 w 3217073"/>
              <a:gd name="connsiteY10" fmla="*/ 25602 h 2200916"/>
              <a:gd name="connsiteX11" fmla="*/ 3136900 w 3217073"/>
              <a:gd name="connsiteY11" fmla="*/ 292302 h 2200916"/>
              <a:gd name="connsiteX12" fmla="*/ 3162300 w 3217073"/>
              <a:gd name="connsiteY12" fmla="*/ 901902 h 2200916"/>
              <a:gd name="connsiteX13" fmla="*/ 3098800 w 3217073"/>
              <a:gd name="connsiteY13" fmla="*/ 1562302 h 2200916"/>
              <a:gd name="connsiteX14" fmla="*/ 3200400 w 3217073"/>
              <a:gd name="connsiteY14" fmla="*/ 2032202 h 2200916"/>
              <a:gd name="connsiteX15" fmla="*/ 3162300 w 3217073"/>
              <a:gd name="connsiteY15" fmla="*/ 2159202 h 2200916"/>
              <a:gd name="connsiteX16" fmla="*/ 2692400 w 3217073"/>
              <a:gd name="connsiteY16" fmla="*/ 2133802 h 2200916"/>
              <a:gd name="connsiteX17" fmla="*/ 1981200 w 3217073"/>
              <a:gd name="connsiteY17" fmla="*/ 2197302 h 2200916"/>
              <a:gd name="connsiteX18" fmla="*/ 1333500 w 3217073"/>
              <a:gd name="connsiteY18" fmla="*/ 2121102 h 2200916"/>
              <a:gd name="connsiteX19" fmla="*/ 762000 w 3217073"/>
              <a:gd name="connsiteY19" fmla="*/ 2184602 h 2200916"/>
              <a:gd name="connsiteX20" fmla="*/ 212619 w 3217073"/>
              <a:gd name="connsiteY20" fmla="*/ 2200916 h 2200916"/>
              <a:gd name="connsiteX0" fmla="*/ 25400 w 3217073"/>
              <a:gd name="connsiteY0" fmla="*/ 2057602 h 2200916"/>
              <a:gd name="connsiteX1" fmla="*/ 63500 w 3217073"/>
              <a:gd name="connsiteY1" fmla="*/ 1536902 h 2200916"/>
              <a:gd name="connsiteX2" fmla="*/ 0 w 3217073"/>
              <a:gd name="connsiteY2" fmla="*/ 1054302 h 2200916"/>
              <a:gd name="connsiteX3" fmla="*/ 63500 w 3217073"/>
              <a:gd name="connsiteY3" fmla="*/ 609802 h 2200916"/>
              <a:gd name="connsiteX4" fmla="*/ 38100 w 3217073"/>
              <a:gd name="connsiteY4" fmla="*/ 139902 h 2200916"/>
              <a:gd name="connsiteX5" fmla="*/ 495300 w 3217073"/>
              <a:gd name="connsiteY5" fmla="*/ 51002 h 2200916"/>
              <a:gd name="connsiteX6" fmla="*/ 1168400 w 3217073"/>
              <a:gd name="connsiteY6" fmla="*/ 89102 h 2200916"/>
              <a:gd name="connsiteX7" fmla="*/ 1955800 w 3217073"/>
              <a:gd name="connsiteY7" fmla="*/ 202 h 2200916"/>
              <a:gd name="connsiteX8" fmla="*/ 2844800 w 3217073"/>
              <a:gd name="connsiteY8" fmla="*/ 63702 h 2200916"/>
              <a:gd name="connsiteX9" fmla="*/ 3136900 w 3217073"/>
              <a:gd name="connsiteY9" fmla="*/ 25602 h 2200916"/>
              <a:gd name="connsiteX10" fmla="*/ 3136900 w 3217073"/>
              <a:gd name="connsiteY10" fmla="*/ 292302 h 2200916"/>
              <a:gd name="connsiteX11" fmla="*/ 3162300 w 3217073"/>
              <a:gd name="connsiteY11" fmla="*/ 901902 h 2200916"/>
              <a:gd name="connsiteX12" fmla="*/ 3098800 w 3217073"/>
              <a:gd name="connsiteY12" fmla="*/ 1562302 h 2200916"/>
              <a:gd name="connsiteX13" fmla="*/ 3200400 w 3217073"/>
              <a:gd name="connsiteY13" fmla="*/ 2032202 h 2200916"/>
              <a:gd name="connsiteX14" fmla="*/ 3162300 w 3217073"/>
              <a:gd name="connsiteY14" fmla="*/ 2159202 h 2200916"/>
              <a:gd name="connsiteX15" fmla="*/ 2692400 w 3217073"/>
              <a:gd name="connsiteY15" fmla="*/ 2133802 h 2200916"/>
              <a:gd name="connsiteX16" fmla="*/ 1981200 w 3217073"/>
              <a:gd name="connsiteY16" fmla="*/ 2197302 h 2200916"/>
              <a:gd name="connsiteX17" fmla="*/ 1333500 w 3217073"/>
              <a:gd name="connsiteY17" fmla="*/ 2121102 h 2200916"/>
              <a:gd name="connsiteX18" fmla="*/ 762000 w 3217073"/>
              <a:gd name="connsiteY18" fmla="*/ 2184602 h 2200916"/>
              <a:gd name="connsiteX19" fmla="*/ 212619 w 3217073"/>
              <a:gd name="connsiteY19" fmla="*/ 2200916 h 2200916"/>
              <a:gd name="connsiteX0" fmla="*/ 25400 w 3217073"/>
              <a:gd name="connsiteY0" fmla="*/ 2057972 h 2201286"/>
              <a:gd name="connsiteX1" fmla="*/ 63500 w 3217073"/>
              <a:gd name="connsiteY1" fmla="*/ 1537272 h 2201286"/>
              <a:gd name="connsiteX2" fmla="*/ 0 w 3217073"/>
              <a:gd name="connsiteY2" fmla="*/ 1054672 h 2201286"/>
              <a:gd name="connsiteX3" fmla="*/ 63500 w 3217073"/>
              <a:gd name="connsiteY3" fmla="*/ 610172 h 2201286"/>
              <a:gd name="connsiteX4" fmla="*/ 38100 w 3217073"/>
              <a:gd name="connsiteY4" fmla="*/ 140272 h 2201286"/>
              <a:gd name="connsiteX5" fmla="*/ 495300 w 3217073"/>
              <a:gd name="connsiteY5" fmla="*/ 51372 h 2201286"/>
              <a:gd name="connsiteX6" fmla="*/ 1168400 w 3217073"/>
              <a:gd name="connsiteY6" fmla="*/ 89472 h 2201286"/>
              <a:gd name="connsiteX7" fmla="*/ 1955800 w 3217073"/>
              <a:gd name="connsiteY7" fmla="*/ 572 h 2201286"/>
              <a:gd name="connsiteX8" fmla="*/ 2844800 w 3217073"/>
              <a:gd name="connsiteY8" fmla="*/ 64072 h 2201286"/>
              <a:gd name="connsiteX9" fmla="*/ 3136900 w 3217073"/>
              <a:gd name="connsiteY9" fmla="*/ 292672 h 2201286"/>
              <a:gd name="connsiteX10" fmla="*/ 3162300 w 3217073"/>
              <a:gd name="connsiteY10" fmla="*/ 902272 h 2201286"/>
              <a:gd name="connsiteX11" fmla="*/ 3098800 w 3217073"/>
              <a:gd name="connsiteY11" fmla="*/ 1562672 h 2201286"/>
              <a:gd name="connsiteX12" fmla="*/ 3200400 w 3217073"/>
              <a:gd name="connsiteY12" fmla="*/ 2032572 h 2201286"/>
              <a:gd name="connsiteX13" fmla="*/ 3162300 w 3217073"/>
              <a:gd name="connsiteY13" fmla="*/ 2159572 h 2201286"/>
              <a:gd name="connsiteX14" fmla="*/ 2692400 w 3217073"/>
              <a:gd name="connsiteY14" fmla="*/ 2134172 h 2201286"/>
              <a:gd name="connsiteX15" fmla="*/ 1981200 w 3217073"/>
              <a:gd name="connsiteY15" fmla="*/ 2197672 h 2201286"/>
              <a:gd name="connsiteX16" fmla="*/ 1333500 w 3217073"/>
              <a:gd name="connsiteY16" fmla="*/ 2121472 h 2201286"/>
              <a:gd name="connsiteX17" fmla="*/ 762000 w 3217073"/>
              <a:gd name="connsiteY17" fmla="*/ 2184972 h 2201286"/>
              <a:gd name="connsiteX18" fmla="*/ 212619 w 3217073"/>
              <a:gd name="connsiteY18" fmla="*/ 2201286 h 2201286"/>
              <a:gd name="connsiteX0" fmla="*/ 25400 w 3181715"/>
              <a:gd name="connsiteY0" fmla="*/ 2057972 h 2201286"/>
              <a:gd name="connsiteX1" fmla="*/ 63500 w 3181715"/>
              <a:gd name="connsiteY1" fmla="*/ 1537272 h 2201286"/>
              <a:gd name="connsiteX2" fmla="*/ 0 w 3181715"/>
              <a:gd name="connsiteY2" fmla="*/ 1054672 h 2201286"/>
              <a:gd name="connsiteX3" fmla="*/ 63500 w 3181715"/>
              <a:gd name="connsiteY3" fmla="*/ 610172 h 2201286"/>
              <a:gd name="connsiteX4" fmla="*/ 38100 w 3181715"/>
              <a:gd name="connsiteY4" fmla="*/ 140272 h 2201286"/>
              <a:gd name="connsiteX5" fmla="*/ 495300 w 3181715"/>
              <a:gd name="connsiteY5" fmla="*/ 51372 h 2201286"/>
              <a:gd name="connsiteX6" fmla="*/ 1168400 w 3181715"/>
              <a:gd name="connsiteY6" fmla="*/ 89472 h 2201286"/>
              <a:gd name="connsiteX7" fmla="*/ 1955800 w 3181715"/>
              <a:gd name="connsiteY7" fmla="*/ 572 h 2201286"/>
              <a:gd name="connsiteX8" fmla="*/ 2844800 w 3181715"/>
              <a:gd name="connsiteY8" fmla="*/ 64072 h 2201286"/>
              <a:gd name="connsiteX9" fmla="*/ 3136900 w 3181715"/>
              <a:gd name="connsiteY9" fmla="*/ 292672 h 2201286"/>
              <a:gd name="connsiteX10" fmla="*/ 3162300 w 3181715"/>
              <a:gd name="connsiteY10" fmla="*/ 902272 h 2201286"/>
              <a:gd name="connsiteX11" fmla="*/ 3098800 w 3181715"/>
              <a:gd name="connsiteY11" fmla="*/ 1562672 h 2201286"/>
              <a:gd name="connsiteX12" fmla="*/ 3162300 w 3181715"/>
              <a:gd name="connsiteY12" fmla="*/ 2159572 h 2201286"/>
              <a:gd name="connsiteX13" fmla="*/ 2692400 w 3181715"/>
              <a:gd name="connsiteY13" fmla="*/ 2134172 h 2201286"/>
              <a:gd name="connsiteX14" fmla="*/ 1981200 w 3181715"/>
              <a:gd name="connsiteY14" fmla="*/ 2197672 h 2201286"/>
              <a:gd name="connsiteX15" fmla="*/ 1333500 w 3181715"/>
              <a:gd name="connsiteY15" fmla="*/ 2121472 h 2201286"/>
              <a:gd name="connsiteX16" fmla="*/ 762000 w 3181715"/>
              <a:gd name="connsiteY16" fmla="*/ 2184972 h 2201286"/>
              <a:gd name="connsiteX17" fmla="*/ 212619 w 3181715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38100 w 3171853"/>
              <a:gd name="connsiteY4" fmla="*/ 140272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46463 w 3171853"/>
              <a:gd name="connsiteY4" fmla="*/ 168236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197739"/>
              <a:gd name="connsiteX1" fmla="*/ 63500 w 3171853"/>
              <a:gd name="connsiteY1" fmla="*/ 1537272 h 2197739"/>
              <a:gd name="connsiteX2" fmla="*/ 0 w 3171853"/>
              <a:gd name="connsiteY2" fmla="*/ 1054672 h 2197739"/>
              <a:gd name="connsiteX3" fmla="*/ 63500 w 3171853"/>
              <a:gd name="connsiteY3" fmla="*/ 610172 h 2197739"/>
              <a:gd name="connsiteX4" fmla="*/ 46463 w 3171853"/>
              <a:gd name="connsiteY4" fmla="*/ 168236 h 2197739"/>
              <a:gd name="connsiteX5" fmla="*/ 495300 w 3171853"/>
              <a:gd name="connsiteY5" fmla="*/ 51372 h 2197739"/>
              <a:gd name="connsiteX6" fmla="*/ 1168400 w 3171853"/>
              <a:gd name="connsiteY6" fmla="*/ 89472 h 2197739"/>
              <a:gd name="connsiteX7" fmla="*/ 1955800 w 3171853"/>
              <a:gd name="connsiteY7" fmla="*/ 572 h 2197739"/>
              <a:gd name="connsiteX8" fmla="*/ 2844800 w 3171853"/>
              <a:gd name="connsiteY8" fmla="*/ 64072 h 2197739"/>
              <a:gd name="connsiteX9" fmla="*/ 3136900 w 3171853"/>
              <a:gd name="connsiteY9" fmla="*/ 292672 h 2197739"/>
              <a:gd name="connsiteX10" fmla="*/ 3162300 w 3171853"/>
              <a:gd name="connsiteY10" fmla="*/ 902272 h 2197739"/>
              <a:gd name="connsiteX11" fmla="*/ 3098800 w 3171853"/>
              <a:gd name="connsiteY11" fmla="*/ 1562672 h 2197739"/>
              <a:gd name="connsiteX12" fmla="*/ 3061935 w 3171853"/>
              <a:gd name="connsiteY12" fmla="*/ 2094322 h 2197739"/>
              <a:gd name="connsiteX13" fmla="*/ 2692400 w 3171853"/>
              <a:gd name="connsiteY13" fmla="*/ 2134172 h 2197739"/>
              <a:gd name="connsiteX14" fmla="*/ 1981200 w 3171853"/>
              <a:gd name="connsiteY14" fmla="*/ 2197672 h 2197739"/>
              <a:gd name="connsiteX15" fmla="*/ 1333500 w 3171853"/>
              <a:gd name="connsiteY15" fmla="*/ 2121472 h 2197739"/>
              <a:gd name="connsiteX16" fmla="*/ 762000 w 3171853"/>
              <a:gd name="connsiteY16" fmla="*/ 2184972 h 2197739"/>
              <a:gd name="connsiteX17" fmla="*/ 179164 w 3171853"/>
              <a:gd name="connsiteY17" fmla="*/ 2126715 h 219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71853" h="2197739">
                <a:moveTo>
                  <a:pt x="25400" y="2057972"/>
                </a:moveTo>
                <a:cubicBezTo>
                  <a:pt x="10583" y="1958489"/>
                  <a:pt x="67733" y="1704489"/>
                  <a:pt x="63500" y="1537272"/>
                </a:cubicBezTo>
                <a:cubicBezTo>
                  <a:pt x="59267" y="1370055"/>
                  <a:pt x="0" y="1209189"/>
                  <a:pt x="0" y="1054672"/>
                </a:cubicBezTo>
                <a:cubicBezTo>
                  <a:pt x="0" y="900155"/>
                  <a:pt x="57150" y="762572"/>
                  <a:pt x="63500" y="610172"/>
                </a:cubicBezTo>
                <a:cubicBezTo>
                  <a:pt x="69850" y="457772"/>
                  <a:pt x="-25504" y="261369"/>
                  <a:pt x="46463" y="168236"/>
                </a:cubicBezTo>
                <a:cubicBezTo>
                  <a:pt x="118430" y="75103"/>
                  <a:pt x="308311" y="64499"/>
                  <a:pt x="495300" y="51372"/>
                </a:cubicBezTo>
                <a:cubicBezTo>
                  <a:pt x="682290" y="38245"/>
                  <a:pt x="924983" y="97939"/>
                  <a:pt x="1168400" y="89472"/>
                </a:cubicBezTo>
                <a:cubicBezTo>
                  <a:pt x="1411817" y="81005"/>
                  <a:pt x="1676400" y="4805"/>
                  <a:pt x="1955800" y="572"/>
                </a:cubicBezTo>
                <a:cubicBezTo>
                  <a:pt x="2235200" y="-3661"/>
                  <a:pt x="2647950" y="15389"/>
                  <a:pt x="2844800" y="64072"/>
                </a:cubicBezTo>
                <a:cubicBezTo>
                  <a:pt x="3041650" y="112755"/>
                  <a:pt x="3083983" y="152972"/>
                  <a:pt x="3136900" y="292672"/>
                </a:cubicBezTo>
                <a:cubicBezTo>
                  <a:pt x="3189817" y="432372"/>
                  <a:pt x="3168650" y="690605"/>
                  <a:pt x="3162300" y="902272"/>
                </a:cubicBezTo>
                <a:cubicBezTo>
                  <a:pt x="3155950" y="1113939"/>
                  <a:pt x="3115527" y="1363997"/>
                  <a:pt x="3098800" y="1562672"/>
                </a:cubicBezTo>
                <a:cubicBezTo>
                  <a:pt x="3082073" y="1761347"/>
                  <a:pt x="3129668" y="1999072"/>
                  <a:pt x="3061935" y="2094322"/>
                </a:cubicBezTo>
                <a:cubicBezTo>
                  <a:pt x="2994202" y="2189572"/>
                  <a:pt x="2872522" y="2116947"/>
                  <a:pt x="2692400" y="2134172"/>
                </a:cubicBezTo>
                <a:cubicBezTo>
                  <a:pt x="2512278" y="2151397"/>
                  <a:pt x="2207683" y="2199789"/>
                  <a:pt x="1981200" y="2197672"/>
                </a:cubicBezTo>
                <a:cubicBezTo>
                  <a:pt x="1754717" y="2195555"/>
                  <a:pt x="1536700" y="2123589"/>
                  <a:pt x="1333500" y="2121472"/>
                </a:cubicBezTo>
                <a:cubicBezTo>
                  <a:pt x="1130300" y="2119355"/>
                  <a:pt x="954389" y="2184098"/>
                  <a:pt x="762000" y="2184972"/>
                </a:cubicBezTo>
                <a:cubicBezTo>
                  <a:pt x="569611" y="2185846"/>
                  <a:pt x="241712" y="2080768"/>
                  <a:pt x="179164" y="2126715"/>
                </a:cubicBezTo>
              </a:path>
            </a:pathLst>
          </a:custGeom>
          <a:noFill/>
          <a:ln w="38100">
            <a:solidFill>
              <a:srgbClr val="9BBB5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/>
          </a:p>
        </p:txBody>
      </p:sp>
      <p:pic>
        <p:nvPicPr>
          <p:cNvPr id="23" name="图片 301">
            <a:extLst>
              <a:ext uri="{FF2B5EF4-FFF2-40B4-BE49-F238E27FC236}">
                <a16:creationId xmlns:a16="http://schemas.microsoft.com/office/drawing/2014/main" id="{D4A1B922-1F72-47D4-B2EF-34BE7DE77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652067">
            <a:off x="5949883" y="-20061"/>
            <a:ext cx="541101" cy="681376"/>
          </a:xfrm>
          <a:prstGeom prst="rect">
            <a:avLst/>
          </a:prstGeom>
        </p:spPr>
      </p:pic>
      <p:pic>
        <p:nvPicPr>
          <p:cNvPr id="24" name="图片 2">
            <a:extLst>
              <a:ext uri="{FF2B5EF4-FFF2-40B4-BE49-F238E27FC236}">
                <a16:creationId xmlns:a16="http://schemas.microsoft.com/office/drawing/2014/main" id="{31B97946-D055-410D-A7D6-2319E970B2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2705" y="6172200"/>
            <a:ext cx="431857" cy="439518"/>
          </a:xfrm>
          <a:prstGeom prst="rect">
            <a:avLst/>
          </a:prstGeom>
        </p:spPr>
      </p:pic>
      <p:pic>
        <p:nvPicPr>
          <p:cNvPr id="25" name="图片 3">
            <a:extLst>
              <a:ext uri="{FF2B5EF4-FFF2-40B4-BE49-F238E27FC236}">
                <a16:creationId xmlns:a16="http://schemas.microsoft.com/office/drawing/2014/main" id="{516F0F32-4A93-4F6A-A9C7-2EA0B9101F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4031" y="6231795"/>
            <a:ext cx="446747" cy="39482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AB368166-84CD-45D2-B81C-6BA7B33105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5160" y="6201998"/>
            <a:ext cx="431857" cy="439518"/>
          </a:xfrm>
          <a:prstGeom prst="rect">
            <a:avLst/>
          </a:prstGeom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id="{ADB436A1-EA2C-4280-A630-0C51CB7E36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6487" y="6216896"/>
            <a:ext cx="446747" cy="39482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5" t="6250" r="58929" b="88322"/>
          <a:stretch/>
        </p:blipFill>
        <p:spPr bwMode="auto">
          <a:xfrm>
            <a:off x="6019798" y="2399908"/>
            <a:ext cx="1219202" cy="113149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9" t="6250" r="57249" b="88237"/>
          <a:stretch/>
        </p:blipFill>
        <p:spPr bwMode="auto">
          <a:xfrm>
            <a:off x="1371601" y="2399908"/>
            <a:ext cx="1272430" cy="125030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69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卡通背景天空漫画云">
            <a:extLst>
              <a:ext uri="{FF2B5EF4-FFF2-40B4-BE49-F238E27FC236}">
                <a16:creationId xmlns:a16="http://schemas.microsoft.com/office/drawing/2014/main" id="{08A66132-3E1C-4940-BF85-5BC4A0E9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任意多边形: 形状 305">
            <a:extLst>
              <a:ext uri="{FF2B5EF4-FFF2-40B4-BE49-F238E27FC236}">
                <a16:creationId xmlns:a16="http://schemas.microsoft.com/office/drawing/2014/main" id="{B6C81B64-3DBA-4E2E-A2EF-F1D188958F9D}"/>
              </a:ext>
            </a:extLst>
          </p:cNvPr>
          <p:cNvSpPr/>
          <p:nvPr/>
        </p:nvSpPr>
        <p:spPr>
          <a:xfrm flipH="1">
            <a:off x="152398" y="917377"/>
            <a:ext cx="8762999" cy="2892054"/>
          </a:xfrm>
          <a:custGeom>
            <a:avLst/>
            <a:gdLst>
              <a:gd name="connsiteX0" fmla="*/ 50800 w 3217073"/>
              <a:gd name="connsiteY0" fmla="*/ 891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21" fmla="*/ 50800 w 3217073"/>
              <a:gd name="connsiteY21" fmla="*/ 89102 h 2197357"/>
              <a:gd name="connsiteX0" fmla="*/ 38100 w 3217073"/>
              <a:gd name="connsiteY0" fmla="*/ 1399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0" fmla="*/ 152400 w 3217073"/>
              <a:gd name="connsiteY0" fmla="*/ 2133802 h 2200916"/>
              <a:gd name="connsiteX1" fmla="*/ 25400 w 3217073"/>
              <a:gd name="connsiteY1" fmla="*/ 2057602 h 2200916"/>
              <a:gd name="connsiteX2" fmla="*/ 63500 w 3217073"/>
              <a:gd name="connsiteY2" fmla="*/ 1536902 h 2200916"/>
              <a:gd name="connsiteX3" fmla="*/ 0 w 3217073"/>
              <a:gd name="connsiteY3" fmla="*/ 1054302 h 2200916"/>
              <a:gd name="connsiteX4" fmla="*/ 63500 w 3217073"/>
              <a:gd name="connsiteY4" fmla="*/ 609802 h 2200916"/>
              <a:gd name="connsiteX5" fmla="*/ 38100 w 3217073"/>
              <a:gd name="connsiteY5" fmla="*/ 139902 h 2200916"/>
              <a:gd name="connsiteX6" fmla="*/ 495300 w 3217073"/>
              <a:gd name="connsiteY6" fmla="*/ 51002 h 2200916"/>
              <a:gd name="connsiteX7" fmla="*/ 1168400 w 3217073"/>
              <a:gd name="connsiteY7" fmla="*/ 89102 h 2200916"/>
              <a:gd name="connsiteX8" fmla="*/ 1955800 w 3217073"/>
              <a:gd name="connsiteY8" fmla="*/ 202 h 2200916"/>
              <a:gd name="connsiteX9" fmla="*/ 2844800 w 3217073"/>
              <a:gd name="connsiteY9" fmla="*/ 63702 h 2200916"/>
              <a:gd name="connsiteX10" fmla="*/ 3136900 w 3217073"/>
              <a:gd name="connsiteY10" fmla="*/ 25602 h 2200916"/>
              <a:gd name="connsiteX11" fmla="*/ 3136900 w 3217073"/>
              <a:gd name="connsiteY11" fmla="*/ 292302 h 2200916"/>
              <a:gd name="connsiteX12" fmla="*/ 3162300 w 3217073"/>
              <a:gd name="connsiteY12" fmla="*/ 901902 h 2200916"/>
              <a:gd name="connsiteX13" fmla="*/ 3098800 w 3217073"/>
              <a:gd name="connsiteY13" fmla="*/ 1562302 h 2200916"/>
              <a:gd name="connsiteX14" fmla="*/ 3200400 w 3217073"/>
              <a:gd name="connsiteY14" fmla="*/ 2032202 h 2200916"/>
              <a:gd name="connsiteX15" fmla="*/ 3162300 w 3217073"/>
              <a:gd name="connsiteY15" fmla="*/ 2159202 h 2200916"/>
              <a:gd name="connsiteX16" fmla="*/ 2692400 w 3217073"/>
              <a:gd name="connsiteY16" fmla="*/ 2133802 h 2200916"/>
              <a:gd name="connsiteX17" fmla="*/ 1981200 w 3217073"/>
              <a:gd name="connsiteY17" fmla="*/ 2197302 h 2200916"/>
              <a:gd name="connsiteX18" fmla="*/ 1333500 w 3217073"/>
              <a:gd name="connsiteY18" fmla="*/ 2121102 h 2200916"/>
              <a:gd name="connsiteX19" fmla="*/ 762000 w 3217073"/>
              <a:gd name="connsiteY19" fmla="*/ 2184602 h 2200916"/>
              <a:gd name="connsiteX20" fmla="*/ 212619 w 3217073"/>
              <a:gd name="connsiteY20" fmla="*/ 2200916 h 2200916"/>
              <a:gd name="connsiteX0" fmla="*/ 25400 w 3217073"/>
              <a:gd name="connsiteY0" fmla="*/ 2057602 h 2200916"/>
              <a:gd name="connsiteX1" fmla="*/ 63500 w 3217073"/>
              <a:gd name="connsiteY1" fmla="*/ 1536902 h 2200916"/>
              <a:gd name="connsiteX2" fmla="*/ 0 w 3217073"/>
              <a:gd name="connsiteY2" fmla="*/ 1054302 h 2200916"/>
              <a:gd name="connsiteX3" fmla="*/ 63500 w 3217073"/>
              <a:gd name="connsiteY3" fmla="*/ 609802 h 2200916"/>
              <a:gd name="connsiteX4" fmla="*/ 38100 w 3217073"/>
              <a:gd name="connsiteY4" fmla="*/ 139902 h 2200916"/>
              <a:gd name="connsiteX5" fmla="*/ 495300 w 3217073"/>
              <a:gd name="connsiteY5" fmla="*/ 51002 h 2200916"/>
              <a:gd name="connsiteX6" fmla="*/ 1168400 w 3217073"/>
              <a:gd name="connsiteY6" fmla="*/ 89102 h 2200916"/>
              <a:gd name="connsiteX7" fmla="*/ 1955800 w 3217073"/>
              <a:gd name="connsiteY7" fmla="*/ 202 h 2200916"/>
              <a:gd name="connsiteX8" fmla="*/ 2844800 w 3217073"/>
              <a:gd name="connsiteY8" fmla="*/ 63702 h 2200916"/>
              <a:gd name="connsiteX9" fmla="*/ 3136900 w 3217073"/>
              <a:gd name="connsiteY9" fmla="*/ 25602 h 2200916"/>
              <a:gd name="connsiteX10" fmla="*/ 3136900 w 3217073"/>
              <a:gd name="connsiteY10" fmla="*/ 292302 h 2200916"/>
              <a:gd name="connsiteX11" fmla="*/ 3162300 w 3217073"/>
              <a:gd name="connsiteY11" fmla="*/ 901902 h 2200916"/>
              <a:gd name="connsiteX12" fmla="*/ 3098800 w 3217073"/>
              <a:gd name="connsiteY12" fmla="*/ 1562302 h 2200916"/>
              <a:gd name="connsiteX13" fmla="*/ 3200400 w 3217073"/>
              <a:gd name="connsiteY13" fmla="*/ 2032202 h 2200916"/>
              <a:gd name="connsiteX14" fmla="*/ 3162300 w 3217073"/>
              <a:gd name="connsiteY14" fmla="*/ 2159202 h 2200916"/>
              <a:gd name="connsiteX15" fmla="*/ 2692400 w 3217073"/>
              <a:gd name="connsiteY15" fmla="*/ 2133802 h 2200916"/>
              <a:gd name="connsiteX16" fmla="*/ 1981200 w 3217073"/>
              <a:gd name="connsiteY16" fmla="*/ 2197302 h 2200916"/>
              <a:gd name="connsiteX17" fmla="*/ 1333500 w 3217073"/>
              <a:gd name="connsiteY17" fmla="*/ 2121102 h 2200916"/>
              <a:gd name="connsiteX18" fmla="*/ 762000 w 3217073"/>
              <a:gd name="connsiteY18" fmla="*/ 2184602 h 2200916"/>
              <a:gd name="connsiteX19" fmla="*/ 212619 w 3217073"/>
              <a:gd name="connsiteY19" fmla="*/ 2200916 h 2200916"/>
              <a:gd name="connsiteX0" fmla="*/ 25400 w 3217073"/>
              <a:gd name="connsiteY0" fmla="*/ 2057972 h 2201286"/>
              <a:gd name="connsiteX1" fmla="*/ 63500 w 3217073"/>
              <a:gd name="connsiteY1" fmla="*/ 1537272 h 2201286"/>
              <a:gd name="connsiteX2" fmla="*/ 0 w 3217073"/>
              <a:gd name="connsiteY2" fmla="*/ 1054672 h 2201286"/>
              <a:gd name="connsiteX3" fmla="*/ 63500 w 3217073"/>
              <a:gd name="connsiteY3" fmla="*/ 610172 h 2201286"/>
              <a:gd name="connsiteX4" fmla="*/ 38100 w 3217073"/>
              <a:gd name="connsiteY4" fmla="*/ 140272 h 2201286"/>
              <a:gd name="connsiteX5" fmla="*/ 495300 w 3217073"/>
              <a:gd name="connsiteY5" fmla="*/ 51372 h 2201286"/>
              <a:gd name="connsiteX6" fmla="*/ 1168400 w 3217073"/>
              <a:gd name="connsiteY6" fmla="*/ 89472 h 2201286"/>
              <a:gd name="connsiteX7" fmla="*/ 1955800 w 3217073"/>
              <a:gd name="connsiteY7" fmla="*/ 572 h 2201286"/>
              <a:gd name="connsiteX8" fmla="*/ 2844800 w 3217073"/>
              <a:gd name="connsiteY8" fmla="*/ 64072 h 2201286"/>
              <a:gd name="connsiteX9" fmla="*/ 3136900 w 3217073"/>
              <a:gd name="connsiteY9" fmla="*/ 292672 h 2201286"/>
              <a:gd name="connsiteX10" fmla="*/ 3162300 w 3217073"/>
              <a:gd name="connsiteY10" fmla="*/ 902272 h 2201286"/>
              <a:gd name="connsiteX11" fmla="*/ 3098800 w 3217073"/>
              <a:gd name="connsiteY11" fmla="*/ 1562672 h 2201286"/>
              <a:gd name="connsiteX12" fmla="*/ 3200400 w 3217073"/>
              <a:gd name="connsiteY12" fmla="*/ 2032572 h 2201286"/>
              <a:gd name="connsiteX13" fmla="*/ 3162300 w 3217073"/>
              <a:gd name="connsiteY13" fmla="*/ 2159572 h 2201286"/>
              <a:gd name="connsiteX14" fmla="*/ 2692400 w 3217073"/>
              <a:gd name="connsiteY14" fmla="*/ 2134172 h 2201286"/>
              <a:gd name="connsiteX15" fmla="*/ 1981200 w 3217073"/>
              <a:gd name="connsiteY15" fmla="*/ 2197672 h 2201286"/>
              <a:gd name="connsiteX16" fmla="*/ 1333500 w 3217073"/>
              <a:gd name="connsiteY16" fmla="*/ 2121472 h 2201286"/>
              <a:gd name="connsiteX17" fmla="*/ 762000 w 3217073"/>
              <a:gd name="connsiteY17" fmla="*/ 2184972 h 2201286"/>
              <a:gd name="connsiteX18" fmla="*/ 212619 w 3217073"/>
              <a:gd name="connsiteY18" fmla="*/ 2201286 h 2201286"/>
              <a:gd name="connsiteX0" fmla="*/ 25400 w 3181715"/>
              <a:gd name="connsiteY0" fmla="*/ 2057972 h 2201286"/>
              <a:gd name="connsiteX1" fmla="*/ 63500 w 3181715"/>
              <a:gd name="connsiteY1" fmla="*/ 1537272 h 2201286"/>
              <a:gd name="connsiteX2" fmla="*/ 0 w 3181715"/>
              <a:gd name="connsiteY2" fmla="*/ 1054672 h 2201286"/>
              <a:gd name="connsiteX3" fmla="*/ 63500 w 3181715"/>
              <a:gd name="connsiteY3" fmla="*/ 610172 h 2201286"/>
              <a:gd name="connsiteX4" fmla="*/ 38100 w 3181715"/>
              <a:gd name="connsiteY4" fmla="*/ 140272 h 2201286"/>
              <a:gd name="connsiteX5" fmla="*/ 495300 w 3181715"/>
              <a:gd name="connsiteY5" fmla="*/ 51372 h 2201286"/>
              <a:gd name="connsiteX6" fmla="*/ 1168400 w 3181715"/>
              <a:gd name="connsiteY6" fmla="*/ 89472 h 2201286"/>
              <a:gd name="connsiteX7" fmla="*/ 1955800 w 3181715"/>
              <a:gd name="connsiteY7" fmla="*/ 572 h 2201286"/>
              <a:gd name="connsiteX8" fmla="*/ 2844800 w 3181715"/>
              <a:gd name="connsiteY8" fmla="*/ 64072 h 2201286"/>
              <a:gd name="connsiteX9" fmla="*/ 3136900 w 3181715"/>
              <a:gd name="connsiteY9" fmla="*/ 292672 h 2201286"/>
              <a:gd name="connsiteX10" fmla="*/ 3162300 w 3181715"/>
              <a:gd name="connsiteY10" fmla="*/ 902272 h 2201286"/>
              <a:gd name="connsiteX11" fmla="*/ 3098800 w 3181715"/>
              <a:gd name="connsiteY11" fmla="*/ 1562672 h 2201286"/>
              <a:gd name="connsiteX12" fmla="*/ 3162300 w 3181715"/>
              <a:gd name="connsiteY12" fmla="*/ 2159572 h 2201286"/>
              <a:gd name="connsiteX13" fmla="*/ 2692400 w 3181715"/>
              <a:gd name="connsiteY13" fmla="*/ 2134172 h 2201286"/>
              <a:gd name="connsiteX14" fmla="*/ 1981200 w 3181715"/>
              <a:gd name="connsiteY14" fmla="*/ 2197672 h 2201286"/>
              <a:gd name="connsiteX15" fmla="*/ 1333500 w 3181715"/>
              <a:gd name="connsiteY15" fmla="*/ 2121472 h 2201286"/>
              <a:gd name="connsiteX16" fmla="*/ 762000 w 3181715"/>
              <a:gd name="connsiteY16" fmla="*/ 2184972 h 2201286"/>
              <a:gd name="connsiteX17" fmla="*/ 212619 w 3181715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38100 w 3171853"/>
              <a:gd name="connsiteY4" fmla="*/ 140272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46463 w 3171853"/>
              <a:gd name="connsiteY4" fmla="*/ 168236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197739"/>
              <a:gd name="connsiteX1" fmla="*/ 63500 w 3171853"/>
              <a:gd name="connsiteY1" fmla="*/ 1537272 h 2197739"/>
              <a:gd name="connsiteX2" fmla="*/ 0 w 3171853"/>
              <a:gd name="connsiteY2" fmla="*/ 1054672 h 2197739"/>
              <a:gd name="connsiteX3" fmla="*/ 63500 w 3171853"/>
              <a:gd name="connsiteY3" fmla="*/ 610172 h 2197739"/>
              <a:gd name="connsiteX4" fmla="*/ 46463 w 3171853"/>
              <a:gd name="connsiteY4" fmla="*/ 168236 h 2197739"/>
              <a:gd name="connsiteX5" fmla="*/ 495300 w 3171853"/>
              <a:gd name="connsiteY5" fmla="*/ 51372 h 2197739"/>
              <a:gd name="connsiteX6" fmla="*/ 1168400 w 3171853"/>
              <a:gd name="connsiteY6" fmla="*/ 89472 h 2197739"/>
              <a:gd name="connsiteX7" fmla="*/ 1955800 w 3171853"/>
              <a:gd name="connsiteY7" fmla="*/ 572 h 2197739"/>
              <a:gd name="connsiteX8" fmla="*/ 2844800 w 3171853"/>
              <a:gd name="connsiteY8" fmla="*/ 64072 h 2197739"/>
              <a:gd name="connsiteX9" fmla="*/ 3136900 w 3171853"/>
              <a:gd name="connsiteY9" fmla="*/ 292672 h 2197739"/>
              <a:gd name="connsiteX10" fmla="*/ 3162300 w 3171853"/>
              <a:gd name="connsiteY10" fmla="*/ 902272 h 2197739"/>
              <a:gd name="connsiteX11" fmla="*/ 3098800 w 3171853"/>
              <a:gd name="connsiteY11" fmla="*/ 1562672 h 2197739"/>
              <a:gd name="connsiteX12" fmla="*/ 3061935 w 3171853"/>
              <a:gd name="connsiteY12" fmla="*/ 2094322 h 2197739"/>
              <a:gd name="connsiteX13" fmla="*/ 2692400 w 3171853"/>
              <a:gd name="connsiteY13" fmla="*/ 2134172 h 2197739"/>
              <a:gd name="connsiteX14" fmla="*/ 1981200 w 3171853"/>
              <a:gd name="connsiteY14" fmla="*/ 2197672 h 2197739"/>
              <a:gd name="connsiteX15" fmla="*/ 1333500 w 3171853"/>
              <a:gd name="connsiteY15" fmla="*/ 2121472 h 2197739"/>
              <a:gd name="connsiteX16" fmla="*/ 762000 w 3171853"/>
              <a:gd name="connsiteY16" fmla="*/ 2184972 h 2197739"/>
              <a:gd name="connsiteX17" fmla="*/ 179164 w 3171853"/>
              <a:gd name="connsiteY17" fmla="*/ 2126715 h 219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71853" h="2197739">
                <a:moveTo>
                  <a:pt x="25400" y="2057972"/>
                </a:moveTo>
                <a:cubicBezTo>
                  <a:pt x="10583" y="1958489"/>
                  <a:pt x="67733" y="1704489"/>
                  <a:pt x="63500" y="1537272"/>
                </a:cubicBezTo>
                <a:cubicBezTo>
                  <a:pt x="59267" y="1370055"/>
                  <a:pt x="0" y="1209189"/>
                  <a:pt x="0" y="1054672"/>
                </a:cubicBezTo>
                <a:cubicBezTo>
                  <a:pt x="0" y="900155"/>
                  <a:pt x="57150" y="762572"/>
                  <a:pt x="63500" y="610172"/>
                </a:cubicBezTo>
                <a:cubicBezTo>
                  <a:pt x="69850" y="457772"/>
                  <a:pt x="-25504" y="261369"/>
                  <a:pt x="46463" y="168236"/>
                </a:cubicBezTo>
                <a:cubicBezTo>
                  <a:pt x="118430" y="75103"/>
                  <a:pt x="308311" y="64499"/>
                  <a:pt x="495300" y="51372"/>
                </a:cubicBezTo>
                <a:cubicBezTo>
                  <a:pt x="682290" y="38245"/>
                  <a:pt x="924983" y="97939"/>
                  <a:pt x="1168400" y="89472"/>
                </a:cubicBezTo>
                <a:cubicBezTo>
                  <a:pt x="1411817" y="81005"/>
                  <a:pt x="1676400" y="4805"/>
                  <a:pt x="1955800" y="572"/>
                </a:cubicBezTo>
                <a:cubicBezTo>
                  <a:pt x="2235200" y="-3661"/>
                  <a:pt x="2647950" y="15389"/>
                  <a:pt x="2844800" y="64072"/>
                </a:cubicBezTo>
                <a:cubicBezTo>
                  <a:pt x="3041650" y="112755"/>
                  <a:pt x="3083983" y="152972"/>
                  <a:pt x="3136900" y="292672"/>
                </a:cubicBezTo>
                <a:cubicBezTo>
                  <a:pt x="3189817" y="432372"/>
                  <a:pt x="3168650" y="690605"/>
                  <a:pt x="3162300" y="902272"/>
                </a:cubicBezTo>
                <a:cubicBezTo>
                  <a:pt x="3155950" y="1113939"/>
                  <a:pt x="3115527" y="1363997"/>
                  <a:pt x="3098800" y="1562672"/>
                </a:cubicBezTo>
                <a:cubicBezTo>
                  <a:pt x="3082073" y="1761347"/>
                  <a:pt x="3129668" y="1999072"/>
                  <a:pt x="3061935" y="2094322"/>
                </a:cubicBezTo>
                <a:cubicBezTo>
                  <a:pt x="2994202" y="2189572"/>
                  <a:pt x="2872522" y="2116947"/>
                  <a:pt x="2692400" y="2134172"/>
                </a:cubicBezTo>
                <a:cubicBezTo>
                  <a:pt x="2512278" y="2151397"/>
                  <a:pt x="2207683" y="2199789"/>
                  <a:pt x="1981200" y="2197672"/>
                </a:cubicBezTo>
                <a:cubicBezTo>
                  <a:pt x="1754717" y="2195555"/>
                  <a:pt x="1536700" y="2123589"/>
                  <a:pt x="1333500" y="2121472"/>
                </a:cubicBezTo>
                <a:cubicBezTo>
                  <a:pt x="1130300" y="2119355"/>
                  <a:pt x="954389" y="2184098"/>
                  <a:pt x="762000" y="2184972"/>
                </a:cubicBezTo>
                <a:cubicBezTo>
                  <a:pt x="569611" y="2185846"/>
                  <a:pt x="241712" y="2080768"/>
                  <a:pt x="179164" y="2126715"/>
                </a:cubicBezTo>
              </a:path>
            </a:pathLst>
          </a:custGeom>
          <a:noFill/>
          <a:ln w="38100">
            <a:solidFill>
              <a:srgbClr val="9BBB5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/>
          </a:p>
        </p:txBody>
      </p:sp>
      <p:sp>
        <p:nvSpPr>
          <p:cNvPr id="5" name="矩形 303">
            <a:extLst>
              <a:ext uri="{FF2B5EF4-FFF2-40B4-BE49-F238E27FC236}">
                <a16:creationId xmlns:a16="http://schemas.microsoft.com/office/drawing/2014/main" id="{04BEB90A-F113-4789-B65F-41C2731A7A99}"/>
              </a:ext>
            </a:extLst>
          </p:cNvPr>
          <p:cNvSpPr/>
          <p:nvPr/>
        </p:nvSpPr>
        <p:spPr>
          <a:xfrm>
            <a:off x="800098" y="590102"/>
            <a:ext cx="7962902" cy="2546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975" dirty="0">
                <a:solidFill>
                  <a:schemeClr val="tx1">
                    <a:lumMod val="75000"/>
                    <a:lumOff val="25000"/>
                  </a:schemeClr>
                </a:solidFill>
                <a:latin typeface="汉仪小麦体简" panose="00020600040101010101" pitchFamily="18" charset="-122"/>
                <a:ea typeface="汉仪小麦体简" panose="00020600040101010101" pitchFamily="18" charset="-122"/>
              </a:rPr>
              <a:t>.</a:t>
            </a:r>
          </a:p>
        </p:txBody>
      </p:sp>
      <p:pic>
        <p:nvPicPr>
          <p:cNvPr id="8" name="图片 301">
            <a:extLst>
              <a:ext uri="{FF2B5EF4-FFF2-40B4-BE49-F238E27FC236}">
                <a16:creationId xmlns:a16="http://schemas.microsoft.com/office/drawing/2014/main" id="{D4A1B922-1F72-47D4-B2EF-34BE7DE77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52067">
            <a:off x="8567044" y="55961"/>
            <a:ext cx="541101" cy="681376"/>
          </a:xfrm>
          <a:prstGeom prst="rect">
            <a:avLst/>
          </a:prstGeom>
        </p:spPr>
      </p:pic>
      <p:pic>
        <p:nvPicPr>
          <p:cNvPr id="9" name="图片 456">
            <a:extLst>
              <a:ext uri="{FF2B5EF4-FFF2-40B4-BE49-F238E27FC236}">
                <a16:creationId xmlns:a16="http://schemas.microsoft.com/office/drawing/2014/main" id="{CB657D12-1719-4108-A687-6F304F5C5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505200"/>
            <a:ext cx="773261" cy="116512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447800" y="4191000"/>
            <a:ext cx="7389794" cy="1905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alt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 ý: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vi-VN" sz="2800" b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2800" b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vi-VN" sz="2800" b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0098" y="1493827"/>
            <a:ext cx="7691634" cy="19351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vi-VN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b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vi-VN" sz="2600" b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2600" b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altLang="vi-VN" sz="2600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endParaRPr lang="en-US" alt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vi-VN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6375" y="183907"/>
            <a:ext cx="579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vi-VN" sz="2800" b="1" u="sng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vi-VN" sz="2800" b="1" u="sng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altLang="vi-VN" sz="2800" b="1" u="sng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u="sng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sz="2800" b="1" u="sng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u="sng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sz="2800" b="1" u="sng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altLang="vi-VN" sz="2800" b="1" u="sng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vi-VN" sz="2800" b="1" u="sng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2800" b="1" u="sng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vi-VN" sz="2800" b="1" u="sng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altLang="vi-VN" sz="2800" b="1" u="sng" dirty="0">
              <a:solidFill>
                <a:srgbClr val="FF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图片 459">
            <a:extLst>
              <a:ext uri="{FF2B5EF4-FFF2-40B4-BE49-F238E27FC236}">
                <a16:creationId xmlns:a16="http://schemas.microsoft.com/office/drawing/2014/main" id="{318546D1-05B2-487B-BD95-1E201CE0E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4973" y="3397482"/>
            <a:ext cx="640424" cy="946057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9" t="6250" r="57249" b="88237"/>
          <a:stretch/>
        </p:blipFill>
        <p:spPr bwMode="auto">
          <a:xfrm>
            <a:off x="3938909" y="1839736"/>
            <a:ext cx="456524" cy="64888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9" t="6250" r="57249" b="88237"/>
          <a:stretch/>
        </p:blipFill>
        <p:spPr bwMode="auto">
          <a:xfrm>
            <a:off x="5887575" y="4263419"/>
            <a:ext cx="514388" cy="62641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5" t="6250" r="58929" b="88322"/>
          <a:stretch/>
        </p:blipFill>
        <p:spPr bwMode="auto">
          <a:xfrm>
            <a:off x="3928810" y="2637051"/>
            <a:ext cx="466623" cy="62641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5" t="6250" r="58929" b="88322"/>
          <a:stretch/>
        </p:blipFill>
        <p:spPr bwMode="auto">
          <a:xfrm>
            <a:off x="7386467" y="4263420"/>
            <a:ext cx="466623" cy="62641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6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SubTitle"/>
  <p:tag name="MH_ORDER" val="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623</Words>
  <Application>Microsoft Office PowerPoint</Application>
  <PresentationFormat>On-screen Show (4:3)</PresentationFormat>
  <Paragraphs>86</Paragraphs>
  <Slides>22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Arial</vt:lpstr>
      <vt:lpstr>Arial Rounded MT Bold</vt:lpstr>
      <vt:lpstr>Calibri</vt:lpstr>
      <vt:lpstr>Calibri Light</vt:lpstr>
      <vt:lpstr>Century Gothic</vt:lpstr>
      <vt:lpstr>Nixie One</vt:lpstr>
      <vt:lpstr>Tahoma</vt:lpstr>
      <vt:lpstr>Times New Roman</vt:lpstr>
      <vt:lpstr>Varela Round</vt:lpstr>
      <vt:lpstr>Verdana</vt:lpstr>
      <vt:lpstr>VNI-Disney</vt:lpstr>
      <vt:lpstr>Wingdings</vt:lpstr>
      <vt:lpstr>Wingdings 2</vt:lpstr>
      <vt:lpstr>思源黑体 CN Light</vt:lpstr>
      <vt:lpstr>汉仪小麦体简</vt:lpstr>
      <vt:lpstr>Office Theme</vt:lpstr>
      <vt:lpstr>Austin</vt:lpstr>
      <vt:lpstr>4_Office Theme</vt:lpstr>
      <vt:lpstr>2_Puck template</vt:lpstr>
      <vt:lpstr>1_Puck template</vt:lpstr>
      <vt:lpstr>Puck template</vt:lpstr>
      <vt:lpstr>1_Office Theme</vt:lpstr>
      <vt:lpstr>3_Puck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</dc:creator>
  <cp:lastModifiedBy>SingPC</cp:lastModifiedBy>
  <cp:revision>40</cp:revision>
  <dcterms:created xsi:type="dcterms:W3CDTF">2021-11-03T12:49:54Z</dcterms:created>
  <dcterms:modified xsi:type="dcterms:W3CDTF">2023-12-28T07:57:18Z</dcterms:modified>
</cp:coreProperties>
</file>