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5" r:id="rId1"/>
    <p:sldMasterId id="2147483687" r:id="rId2"/>
    <p:sldMasterId id="2147483699" r:id="rId3"/>
    <p:sldMasterId id="2147483711" r:id="rId4"/>
    <p:sldMasterId id="2147483723" r:id="rId5"/>
    <p:sldMasterId id="2147483747" r:id="rId6"/>
    <p:sldMasterId id="2147483771" r:id="rId7"/>
    <p:sldMasterId id="2147483783" r:id="rId8"/>
    <p:sldMasterId id="2147483795" r:id="rId9"/>
    <p:sldMasterId id="2147483807" r:id="rId10"/>
  </p:sldMasterIdLst>
  <p:notesMasterIdLst>
    <p:notesMasterId r:id="rId37"/>
  </p:notesMasterIdLst>
  <p:sldIdLst>
    <p:sldId id="332" r:id="rId11"/>
    <p:sldId id="259" r:id="rId12"/>
    <p:sldId id="286" r:id="rId13"/>
    <p:sldId id="260" r:id="rId14"/>
    <p:sldId id="287" r:id="rId15"/>
    <p:sldId id="262" r:id="rId16"/>
    <p:sldId id="261" r:id="rId17"/>
    <p:sldId id="263" r:id="rId18"/>
    <p:sldId id="264" r:id="rId19"/>
    <p:sldId id="266" r:id="rId20"/>
    <p:sldId id="267" r:id="rId21"/>
    <p:sldId id="268" r:id="rId22"/>
    <p:sldId id="269" r:id="rId23"/>
    <p:sldId id="270" r:id="rId24"/>
    <p:sldId id="273" r:id="rId25"/>
    <p:sldId id="274" r:id="rId26"/>
    <p:sldId id="275" r:id="rId27"/>
    <p:sldId id="277" r:id="rId28"/>
    <p:sldId id="279" r:id="rId29"/>
    <p:sldId id="284" r:id="rId30"/>
    <p:sldId id="280" r:id="rId31"/>
    <p:sldId id="281" r:id="rId32"/>
    <p:sldId id="282" r:id="rId33"/>
    <p:sldId id="283" r:id="rId34"/>
    <p:sldId id="285" r:id="rId35"/>
    <p:sldId id="276" r:id="rId36"/>
  </p:sldIdLst>
  <p:sldSz cx="12192000" cy="6858000"/>
  <p:notesSz cx="6858000" cy="9144000"/>
  <p:embeddedFontLst>
    <p:embeddedFont>
      <p:font typeface="等线" panose="02010600030101010101" pitchFamily="2" charset="-122"/>
      <p:regular r:id="rId38"/>
      <p:bold r:id="rId39"/>
    </p:embeddedFont>
    <p:embeddedFont>
      <p:font typeface="#9Slide03 Bebas Neue Bold" panose="020B0606020202050201" pitchFamily="34" charset="0"/>
      <p:bold r:id="rId40"/>
    </p:embeddedFont>
    <p:embeddedFont>
      <p:font typeface="#9Slide03 Kaleko 105 Round" pitchFamily="2" charset="0"/>
      <p:regular r:id="rId41"/>
    </p:embeddedFont>
    <p:embeddedFont>
      <p:font typeface="#9Slide07 HoneyCream" pitchFamily="2" charset="0"/>
      <p:regular r:id="rId42"/>
    </p:embeddedFont>
    <p:embeddedFont>
      <p:font typeface="Calibri" panose="020F0502020204030204" pitchFamily="34" charset="0"/>
      <p:regular r:id="rId43"/>
      <p:bold r:id="rId44"/>
      <p:italic r:id="rId45"/>
      <p:boldItalic r:id="rId46"/>
    </p:embeddedFont>
    <p:embeddedFont>
      <p:font typeface="SVN-Genica Pro" panose="00000900000000000000" pitchFamily="50" charset="0"/>
      <p:bold r:id="rId47"/>
    </p:embeddedFont>
    <p:embeddedFont>
      <p:font typeface="SVN-Newton" panose="02040603050506020204" pitchFamily="18" charset="0"/>
      <p:regular r:id="rId48"/>
    </p:embeddedFont>
    <p:embeddedFont>
      <p:font typeface="UTM Flamenco" panose="02040603050506020204" pitchFamily="18" charset="0"/>
      <p:regular r:id="rId49"/>
    </p:embeddedFont>
    <p:embeddedFont>
      <p:font typeface="UTM Guanine" panose="02040603050506020204" pitchFamily="18" charset="0"/>
      <p:regular r:id="rId50"/>
    </p:embeddedFont>
    <p:embeddedFont>
      <p:font typeface="UTM Times" panose="02040603050506020204" pitchFamily="18" charset="0"/>
      <p:regular r:id="rId51"/>
      <p:bold r:id="rId52"/>
      <p:italic r:id="rId53"/>
      <p:boldItalic r:id="rId54"/>
    </p:embeddedFont>
    <p:embeddedFont>
      <p:font typeface="UVN Mang Cau Nang" panose="03060902050402020B05" pitchFamily="66"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2.fntdata"/><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12.fntdata"/><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Master" Target="slideMasters/slideMaster8.xml"/><Relationship Id="rId51" Type="http://schemas.openxmlformats.org/officeDocument/2006/relationships/font" Target="fonts/font14.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9436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12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0.xml"/><Relationship Id="rId4" Type="http://schemas.openxmlformats.org/officeDocument/2006/relationships/image" Target="../media/image3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Master" Target="../slideMasters/slideMaster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0.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0.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751124" cy="6196568"/>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66308"/>
            <a:ext cx="10753725" cy="4491369"/>
          </a:xfrm>
          <a:prstGeom prst="rect">
            <a:avLst/>
          </a:prstGeom>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61432"/>
            <a:ext cx="12192000" cy="5535136"/>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58969"/>
            <a:ext cx="12192000" cy="5540062"/>
          </a:xfrm>
          <a:prstGeom prst="rect">
            <a:avLst/>
          </a:prstGeom>
        </p:spPr>
      </p:pic>
    </p:spTree>
    <p:extLst>
      <p:ext uri="{BB962C8B-B14F-4D97-AF65-F5344CB8AC3E}">
        <p14:creationId xmlns:p14="http://schemas.microsoft.com/office/powerpoint/2010/main" val="1523382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250" fill="hold"/>
                                        <p:tgtEl>
                                          <p:spTgt spid="6"/>
                                        </p:tgtEl>
                                        <p:attrNameLst>
                                          <p:attrName>ppt_x</p:attrName>
                                        </p:attrNameLst>
                                      </p:cBhvr>
                                      <p:tavLst>
                                        <p:tav tm="0">
                                          <p:val>
                                            <p:strVal val="0-#ppt_w/2"/>
                                          </p:val>
                                        </p:tav>
                                        <p:tav tm="100000">
                                          <p:val>
                                            <p:strVal val="#ppt_x"/>
                                          </p:val>
                                        </p:tav>
                                      </p:tavLst>
                                    </p:anim>
                                    <p:anim calcmode="lin" valueType="num">
                                      <p:cBhvr additive="base">
                                        <p:cTn id="11" dur="125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a:fillRect/>
          </a:stretch>
        </p:blipFill>
        <p:spPr>
          <a:xfrm>
            <a:off x="0" y="0"/>
            <a:ext cx="12192000" cy="68580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a:fillRect/>
          </a:stretch>
        </p:blipFill>
        <p:spPr>
          <a:xfrm>
            <a:off x="0" y="-323"/>
            <a:ext cx="4032864" cy="2772098"/>
          </a:xfrm>
          <a:prstGeom prst="rect">
            <a:avLst/>
          </a:prstGeom>
        </p:spPr>
      </p:pic>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a:fillRect/>
          </a:stretch>
        </p:blipFill>
        <p:spPr>
          <a:xfrm>
            <a:off x="0" y="4015393"/>
            <a:ext cx="12192000" cy="2842607"/>
          </a:xfrm>
          <a:prstGeom prst="rect">
            <a:avLst/>
          </a:prstGeom>
        </p:spPr>
      </p:pic>
    </p:spTree>
    <p:extLst>
      <p:ext uri="{BB962C8B-B14F-4D97-AF65-F5344CB8AC3E}">
        <p14:creationId xmlns:p14="http://schemas.microsoft.com/office/powerpoint/2010/main" val="2206221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23" t="487" r="-1580" b="19036"/>
          <a:stretch>
            <a:fillRect/>
          </a:stretch>
        </p:blipFill>
        <p:spPr>
          <a:xfrm>
            <a:off x="1" y="-1"/>
            <a:ext cx="5651573" cy="6858000"/>
          </a:xfrm>
          <a:prstGeom prst="rect">
            <a:avLst/>
          </a:prstGeom>
        </p:spPr>
      </p:pic>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a:fillRect/>
          </a:stretch>
        </p:blipFill>
        <p:spPr>
          <a:xfrm>
            <a:off x="0" y="4015393"/>
            <a:ext cx="12192000" cy="2842607"/>
          </a:xfrm>
          <a:prstGeom prst="rect">
            <a:avLst/>
          </a:prstGeom>
        </p:spPr>
      </p:pic>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9847" y="586189"/>
            <a:ext cx="8301153" cy="4998011"/>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110551"/>
            <a:ext cx="8972550" cy="3747449"/>
          </a:xfrm>
          <a:prstGeom prst="rect">
            <a:avLst/>
          </a:prstGeom>
        </p:spPr>
      </p:pic>
      <p:sp>
        <p:nvSpPr>
          <p:cNvPr id="14" name="标题 9"/>
          <p:cNvSpPr>
            <a:spLocks noGrp="1"/>
          </p:cNvSpPr>
          <p:nvPr userDrawn="1">
            <p:ph type="title" hasCustomPrompt="1"/>
          </p:nvPr>
        </p:nvSpPr>
        <p:spPr>
          <a:xfrm>
            <a:off x="6985543" y="1273800"/>
            <a:ext cx="1231106" cy="4103688"/>
          </a:xfrm>
          <a:noFill/>
        </p:spPr>
        <p:txBody>
          <a:bodyPr vert="eaVert" wrap="none" lIns="0" tIns="0" rIns="0" bIns="0" rtlCol="0">
            <a:spAutoFit/>
          </a:bodyPr>
          <a:lstStyle>
            <a:lvl1pPr>
              <a:lnSpc>
                <a:spcPct val="100000"/>
              </a:lnSpc>
              <a:defRPr lang="zh-CN" altLang="en-US" sz="8000">
                <a:solidFill>
                  <a:srgbClr val="275303"/>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6305949" y="766000"/>
            <a:ext cx="683264" cy="2462213"/>
          </a:xfrm>
          <a:noFill/>
        </p:spPr>
        <p:txBody>
          <a:bodyPr vert="eaVert" wrap="none" lIns="0" tIns="0" rIns="0" bIns="0" rtlCol="0" anchor="ctr" anchorCtr="0">
            <a:spAutoFit/>
          </a:bodyPr>
          <a:lstStyle>
            <a:lvl1pPr marL="0" indent="0">
              <a:buNone/>
              <a:defRPr lang="zh-CN" altLang="en-US" sz="4800" dirty="0" smtClean="0">
                <a:solidFill>
                  <a:srgbClr val="275303"/>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707086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5"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randombar(vertical)">
                                      <p:cBhvr>
                                        <p:cTn id="12" dur="750"/>
                                        <p:tgtEl>
                                          <p:spTgt spid="14"/>
                                        </p:tgtEl>
                                      </p:cBhvr>
                                    </p:animEffect>
                                  </p:childTnLst>
                                </p:cTn>
                              </p:par>
                              <p:par>
                                <p:cTn id="13" presetID="14" presetClass="entr" presetSubtype="5"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randombar(vertical)">
                                      <p:cBhvr>
                                        <p:cTn id="1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750"/>
                        <p:tgtEl>
                          <p:spTgt spid="21"/>
                        </p:tgtEl>
                      </p:cBhvr>
                    </p:animEffect>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a:fillRect/>
          </a:stretch>
        </p:blipFill>
        <p:spPr>
          <a:xfrm flipV="1">
            <a:off x="1" y="0"/>
            <a:ext cx="12192000" cy="6858000"/>
          </a:xfrm>
          <a:prstGeom prst="rect">
            <a:avLst/>
          </a:prstGeom>
        </p:spPr>
      </p:pic>
      <p:sp>
        <p:nvSpPr>
          <p:cNvPr id="8" name="矩形 7"/>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schemeClr val="bg1"/>
              </a:solidFill>
            </a:endParaRPr>
          </a:p>
        </p:txBody>
      </p:sp>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a:fillRect/>
          </a:stretch>
        </p:blipFill>
        <p:spPr>
          <a:xfrm flipH="1">
            <a:off x="7265549" y="5837565"/>
            <a:ext cx="4926450" cy="1020435"/>
          </a:xfrm>
          <a:prstGeom prst="rect">
            <a:avLst/>
          </a:prstGeom>
        </p:spPr>
      </p:pic>
      <p:sp>
        <p:nvSpPr>
          <p:cNvPr id="13" name="标题 1"/>
          <p:cNvSpPr>
            <a:spLocks noGrp="1"/>
          </p:cNvSpPr>
          <p:nvPr>
            <p:ph type="title" hasCustomPrompt="1"/>
          </p:nvPr>
        </p:nvSpPr>
        <p:spPr>
          <a:xfrm>
            <a:off x="774859" y="181759"/>
            <a:ext cx="2031325" cy="590931"/>
          </a:xfrm>
        </p:spPr>
        <p:txBody>
          <a:bodyPr vert="horz" wrap="none">
            <a:spAutoFit/>
          </a:bodyPr>
          <a:lstStyle>
            <a:lvl1pPr algn="l">
              <a:defRPr sz="3600">
                <a:solidFill>
                  <a:srgbClr val="63420C"/>
                </a:solidFill>
              </a:defRPr>
            </a:lvl1pPr>
          </a:lstStyle>
          <a:p>
            <a:r>
              <a:rPr lang="zh-CN" altLang="en-US" dirty="0"/>
              <a:t>编辑标题</a:t>
            </a:r>
          </a:p>
        </p:txBody>
      </p:sp>
      <p:pic>
        <p:nvPicPr>
          <p:cNvPr id="14" name="图片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a:fillRect/>
          </a:stretch>
        </p:blipFill>
        <p:spPr>
          <a:xfrm>
            <a:off x="1" y="-323"/>
            <a:ext cx="1333500" cy="916617"/>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2338599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a:fillRect/>
          </a:stretch>
        </p:blipFill>
        <p:spPr>
          <a:xfrm flipV="1">
            <a:off x="1" y="0"/>
            <a:ext cx="12192000" cy="6858000"/>
          </a:xfrm>
          <a:prstGeom prst="rect">
            <a:avLst/>
          </a:prstGeom>
        </p:spPr>
      </p:pic>
      <p:sp>
        <p:nvSpPr>
          <p:cNvPr id="2" name="矩形 1"/>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dirty="0">
              <a:solidFill>
                <a:schemeClr val="bg1"/>
              </a:solidFill>
            </a:endParaRPr>
          </a:p>
        </p:txBody>
      </p:sp>
      <p:pic>
        <p:nvPicPr>
          <p:cNvPr id="15" name="图片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a:fillRect/>
          </a:stretch>
        </p:blipFill>
        <p:spPr>
          <a:xfrm flipH="1">
            <a:off x="7265549" y="5837565"/>
            <a:ext cx="4926450" cy="1020435"/>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a:fillRect/>
          </a:stretch>
        </p:blipFill>
        <p:spPr>
          <a:xfrm>
            <a:off x="1" y="-323"/>
            <a:ext cx="1333500" cy="916617"/>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3061872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2023/9/3</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10.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2023/9/3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396532424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9.xml"/><Relationship Id="rId7" Type="http://schemas.openxmlformats.org/officeDocument/2006/relationships/image" Target="../media/image43.png"/><Relationship Id="rId2" Type="http://schemas.openxmlformats.org/officeDocument/2006/relationships/slideLayout" Target="../slideLayouts/slideLayout24.xml"/><Relationship Id="rId1" Type="http://schemas.openxmlformats.org/officeDocument/2006/relationships/themeOverride" Target="../theme/themeOverride4.xml"/><Relationship Id="rId6" Type="http://schemas.openxmlformats.org/officeDocument/2006/relationships/image" Target="../media/image45.png"/><Relationship Id="rId5" Type="http://schemas.openxmlformats.org/officeDocument/2006/relationships/image" Target="../media/image77.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0.png"/><Relationship Id="rId18" Type="http://schemas.openxmlformats.org/officeDocument/2006/relationships/image" Target="../media/image62.png"/><Relationship Id="rId3" Type="http://schemas.openxmlformats.org/officeDocument/2006/relationships/image" Target="../media/image52.png"/><Relationship Id="rId21" Type="http://schemas.openxmlformats.org/officeDocument/2006/relationships/image" Target="../media/image15.png"/><Relationship Id="rId7" Type="http://schemas.openxmlformats.org/officeDocument/2006/relationships/image" Target="../media/image55.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4.xml"/><Relationship Id="rId6" Type="http://schemas.microsoft.com/office/2007/relationships/hdphoto" Target="../media/hdphoto3.wdp"/><Relationship Id="rId11" Type="http://schemas.openxmlformats.org/officeDocument/2006/relationships/image" Target="../media/image59.png"/><Relationship Id="rId24" Type="http://schemas.openxmlformats.org/officeDocument/2006/relationships/image" Target="../media/image65.png"/><Relationship Id="rId5" Type="http://schemas.openxmlformats.org/officeDocument/2006/relationships/image" Target="../media/image54.png"/><Relationship Id="rId15" Type="http://schemas.openxmlformats.org/officeDocument/2006/relationships/image" Target="../media/image61.png"/><Relationship Id="rId23" Type="http://schemas.openxmlformats.org/officeDocument/2006/relationships/image" Target="../media/image64.png"/><Relationship Id="rId10" Type="http://schemas.openxmlformats.org/officeDocument/2006/relationships/image" Target="../media/image58.png"/><Relationship Id="rId19" Type="http://schemas.openxmlformats.org/officeDocument/2006/relationships/image" Target="../media/image3.pn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60.png"/><Relationship Id="rId22"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9.png"/><Relationship Id="rId1" Type="http://schemas.openxmlformats.org/officeDocument/2006/relationships/slideLayout" Target="../slideLayouts/slideLayout62.xml"/><Relationship Id="rId4" Type="http://schemas.openxmlformats.org/officeDocument/2006/relationships/image" Target="../media/image80.JP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9.png"/><Relationship Id="rId1" Type="http://schemas.openxmlformats.org/officeDocument/2006/relationships/slideLayout" Target="../slideLayouts/slideLayout62.xml"/><Relationship Id="rId4" Type="http://schemas.openxmlformats.org/officeDocument/2006/relationships/image" Target="../media/image80.JP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62.xml"/><Relationship Id="rId6" Type="http://schemas.openxmlformats.org/officeDocument/2006/relationships/image" Target="../media/image80.JPG"/><Relationship Id="rId5" Type="http://schemas.openxmlformats.org/officeDocument/2006/relationships/image" Target="../media/image8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0.png"/><Relationship Id="rId18" Type="http://schemas.openxmlformats.org/officeDocument/2006/relationships/image" Target="../media/image62.png"/><Relationship Id="rId3" Type="http://schemas.openxmlformats.org/officeDocument/2006/relationships/image" Target="../media/image52.png"/><Relationship Id="rId21" Type="http://schemas.openxmlformats.org/officeDocument/2006/relationships/image" Target="../media/image15.png"/><Relationship Id="rId7" Type="http://schemas.openxmlformats.org/officeDocument/2006/relationships/image" Target="../media/image55.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1.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4.xml"/><Relationship Id="rId6" Type="http://schemas.microsoft.com/office/2007/relationships/hdphoto" Target="../media/hdphoto3.wdp"/><Relationship Id="rId11" Type="http://schemas.openxmlformats.org/officeDocument/2006/relationships/image" Target="../media/image59.png"/><Relationship Id="rId24" Type="http://schemas.openxmlformats.org/officeDocument/2006/relationships/image" Target="../media/image65.png"/><Relationship Id="rId5" Type="http://schemas.openxmlformats.org/officeDocument/2006/relationships/image" Target="../media/image54.png"/><Relationship Id="rId15" Type="http://schemas.openxmlformats.org/officeDocument/2006/relationships/image" Target="../media/image61.png"/><Relationship Id="rId23" Type="http://schemas.openxmlformats.org/officeDocument/2006/relationships/image" Target="../media/image64.png"/><Relationship Id="rId10" Type="http://schemas.openxmlformats.org/officeDocument/2006/relationships/image" Target="../media/image58.png"/><Relationship Id="rId19" Type="http://schemas.openxmlformats.org/officeDocument/2006/relationships/image" Target="../media/image3.pn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60.png"/><Relationship Id="rId22"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85.png"/><Relationship Id="rId3" Type="http://schemas.openxmlformats.org/officeDocument/2006/relationships/notesSlide" Target="../notesSlides/notesSlide12.xml"/><Relationship Id="rId7" Type="http://schemas.openxmlformats.org/officeDocument/2006/relationships/image" Target="../media/image42.png"/><Relationship Id="rId12"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67.png"/><Relationship Id="rId11" Type="http://schemas.openxmlformats.org/officeDocument/2006/relationships/image" Target="../media/image83.jpeg"/><Relationship Id="rId5" Type="http://schemas.openxmlformats.org/officeDocument/2006/relationships/image" Target="../media/image66.png"/><Relationship Id="rId15" Type="http://schemas.microsoft.com/office/2007/relationships/hdphoto" Target="../media/hdphoto4.wdp"/><Relationship Id="rId10" Type="http://schemas.openxmlformats.org/officeDocument/2006/relationships/image" Target="../media/image51.png"/><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42.png"/><Relationship Id="rId5" Type="http://schemas.openxmlformats.org/officeDocument/2006/relationships/image" Target="../media/image67.png"/><Relationship Id="rId4" Type="http://schemas.openxmlformats.org/officeDocument/2006/relationships/image" Target="../media/image41.png"/><Relationship Id="rId9"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84.png"/><Relationship Id="rId3" Type="http://schemas.openxmlformats.org/officeDocument/2006/relationships/notesSlide" Target="../notesSlides/notesSlide14.xml"/><Relationship Id="rId7" Type="http://schemas.openxmlformats.org/officeDocument/2006/relationships/image" Target="../media/image43.png"/><Relationship Id="rId12"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42.png"/><Relationship Id="rId11" Type="http://schemas.microsoft.com/office/2007/relationships/hdphoto" Target="../media/hdphoto5.wdp"/><Relationship Id="rId5" Type="http://schemas.openxmlformats.org/officeDocument/2006/relationships/image" Target="../media/image67.png"/><Relationship Id="rId10" Type="http://schemas.openxmlformats.org/officeDocument/2006/relationships/image" Target="../media/image90.png"/><Relationship Id="rId4" Type="http://schemas.openxmlformats.org/officeDocument/2006/relationships/image" Target="../media/image41.png"/><Relationship Id="rId9"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95.png"/><Relationship Id="rId3" Type="http://schemas.openxmlformats.org/officeDocument/2006/relationships/notesSlide" Target="../notesSlides/notesSlide15.xml"/><Relationship Id="rId7" Type="http://schemas.openxmlformats.org/officeDocument/2006/relationships/image" Target="../media/image42.png"/><Relationship Id="rId12"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67.png"/><Relationship Id="rId11" Type="http://schemas.microsoft.com/office/2007/relationships/hdphoto" Target="../media/hdphoto6.wdp"/><Relationship Id="rId5" Type="http://schemas.openxmlformats.org/officeDocument/2006/relationships/image" Target="../media/image92.png"/><Relationship Id="rId10" Type="http://schemas.openxmlformats.org/officeDocument/2006/relationships/image" Target="../media/image93.png"/><Relationship Id="rId4" Type="http://schemas.openxmlformats.org/officeDocument/2006/relationships/image" Target="../media/image41.png"/><Relationship Id="rId9" Type="http://schemas.openxmlformats.org/officeDocument/2006/relationships/image" Target="../media/image89.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0.png"/><Relationship Id="rId18" Type="http://schemas.openxmlformats.org/officeDocument/2006/relationships/image" Target="../media/image62.png"/><Relationship Id="rId3" Type="http://schemas.openxmlformats.org/officeDocument/2006/relationships/image" Target="../media/image52.png"/><Relationship Id="rId21" Type="http://schemas.openxmlformats.org/officeDocument/2006/relationships/image" Target="../media/image15.png"/><Relationship Id="rId7" Type="http://schemas.openxmlformats.org/officeDocument/2006/relationships/image" Target="../media/image55.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6.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4.xml"/><Relationship Id="rId6" Type="http://schemas.microsoft.com/office/2007/relationships/hdphoto" Target="../media/hdphoto3.wdp"/><Relationship Id="rId11" Type="http://schemas.openxmlformats.org/officeDocument/2006/relationships/image" Target="../media/image59.png"/><Relationship Id="rId24" Type="http://schemas.openxmlformats.org/officeDocument/2006/relationships/image" Target="../media/image65.png"/><Relationship Id="rId5" Type="http://schemas.openxmlformats.org/officeDocument/2006/relationships/image" Target="../media/image54.png"/><Relationship Id="rId15" Type="http://schemas.openxmlformats.org/officeDocument/2006/relationships/image" Target="../media/image61.png"/><Relationship Id="rId23" Type="http://schemas.openxmlformats.org/officeDocument/2006/relationships/image" Target="../media/image64.png"/><Relationship Id="rId10" Type="http://schemas.openxmlformats.org/officeDocument/2006/relationships/image" Target="../media/image58.png"/><Relationship Id="rId19" Type="http://schemas.openxmlformats.org/officeDocument/2006/relationships/image" Target="../media/image3.pn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60.png"/><Relationship Id="rId22"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6.png"/><Relationship Id="rId1" Type="http://schemas.openxmlformats.org/officeDocument/2006/relationships/slideLayout" Target="../slideLayouts/slideLayout84.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png"/><Relationship Id="rId3" Type="http://schemas.openxmlformats.org/officeDocument/2006/relationships/image" Target="../media/image97.png"/><Relationship Id="rId7" Type="http://schemas.microsoft.com/office/2007/relationships/hdphoto" Target="../media/hdphoto9.wdp"/><Relationship Id="rId12" Type="http://schemas.microsoft.com/office/2007/relationships/hdphoto" Target="../media/hdphoto11.wdp"/><Relationship Id="rId17" Type="http://schemas.microsoft.com/office/2007/relationships/hdphoto" Target="../media/hdphoto13.wdp"/><Relationship Id="rId2" Type="http://schemas.openxmlformats.org/officeDocument/2006/relationships/image" Target="../media/image88.png"/><Relationship Id="rId16" Type="http://schemas.openxmlformats.org/officeDocument/2006/relationships/image" Target="../media/image106.png"/><Relationship Id="rId1" Type="http://schemas.openxmlformats.org/officeDocument/2006/relationships/slideLayout" Target="../slideLayouts/slideLayout84.xml"/><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png"/><Relationship Id="rId15" Type="http://schemas.openxmlformats.org/officeDocument/2006/relationships/image" Target="../media/image105.png"/><Relationship Id="rId10" Type="http://schemas.openxmlformats.org/officeDocument/2006/relationships/image" Target="../media/image102.png"/><Relationship Id="rId4" Type="http://schemas.openxmlformats.org/officeDocument/2006/relationships/image" Target="../media/image98.png"/><Relationship Id="rId9" Type="http://schemas.microsoft.com/office/2007/relationships/hdphoto" Target="../media/hdphoto10.wdp"/><Relationship Id="rId14"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08.png"/><Relationship Id="rId7" Type="http://schemas.openxmlformats.org/officeDocument/2006/relationships/image" Target="../media/image101.png"/><Relationship Id="rId2" Type="http://schemas.openxmlformats.org/officeDocument/2006/relationships/image" Target="../media/image107.png"/><Relationship Id="rId1" Type="http://schemas.openxmlformats.org/officeDocument/2006/relationships/slideLayout" Target="../slideLayouts/slideLayout84.xml"/><Relationship Id="rId6" Type="http://schemas.microsoft.com/office/2007/relationships/hdphoto" Target="../media/hdphoto9.wdp"/><Relationship Id="rId11" Type="http://schemas.openxmlformats.org/officeDocument/2006/relationships/image" Target="../media/image105.png"/><Relationship Id="rId5" Type="http://schemas.openxmlformats.org/officeDocument/2006/relationships/image" Target="../media/image100.png"/><Relationship Id="rId10" Type="http://schemas.microsoft.com/office/2007/relationships/hdphoto" Target="../media/hdphoto12.wdp"/><Relationship Id="rId4" Type="http://schemas.openxmlformats.org/officeDocument/2006/relationships/image" Target="../media/image109.png"/><Relationship Id="rId9"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7" Type="http://schemas.microsoft.com/office/2007/relationships/hdphoto" Target="../media/hdphoto14.wdp"/><Relationship Id="rId2" Type="http://schemas.openxmlformats.org/officeDocument/2006/relationships/image" Target="../media/image110.png"/><Relationship Id="rId1" Type="http://schemas.openxmlformats.org/officeDocument/2006/relationships/slideLayout" Target="../slideLayouts/slideLayout84.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95.xml"/><Relationship Id="rId5" Type="http://schemas.openxmlformats.org/officeDocument/2006/relationships/image" Target="../media/image117.GIF"/><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5.png"/><Relationship Id="rId3" Type="http://schemas.openxmlformats.org/officeDocument/2006/relationships/image" Target="../media/image118.png"/><Relationship Id="rId7" Type="http://schemas.openxmlformats.org/officeDocument/2006/relationships/image" Target="../media/image43.pn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7.xml"/><Relationship Id="rId6" Type="http://schemas.openxmlformats.org/officeDocument/2006/relationships/image" Target="../media/image120.png"/><Relationship Id="rId11" Type="http://schemas.openxmlformats.org/officeDocument/2006/relationships/image" Target="../media/image42.png"/><Relationship Id="rId5" Type="http://schemas.openxmlformats.org/officeDocument/2006/relationships/image" Target="../media/image67.png"/><Relationship Id="rId15" Type="http://schemas.openxmlformats.org/officeDocument/2006/relationships/image" Target="../media/image123.png"/><Relationship Id="rId10" Type="http://schemas.openxmlformats.org/officeDocument/2006/relationships/image" Target="../media/image66.png"/><Relationship Id="rId4" Type="http://schemas.openxmlformats.org/officeDocument/2006/relationships/image" Target="../media/image119.png"/><Relationship Id="rId9" Type="http://schemas.openxmlformats.org/officeDocument/2006/relationships/image" Target="../media/image121.png"/><Relationship Id="rId14" Type="http://schemas.openxmlformats.org/officeDocument/2006/relationships/image" Target="../media/image122.png"/></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0.png"/><Relationship Id="rId18" Type="http://schemas.openxmlformats.org/officeDocument/2006/relationships/image" Target="../media/image62.png"/><Relationship Id="rId3" Type="http://schemas.openxmlformats.org/officeDocument/2006/relationships/image" Target="../media/image52.png"/><Relationship Id="rId21" Type="http://schemas.openxmlformats.org/officeDocument/2006/relationships/image" Target="../media/image15.png"/><Relationship Id="rId7" Type="http://schemas.openxmlformats.org/officeDocument/2006/relationships/image" Target="../media/image55.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6.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4.xml"/><Relationship Id="rId6" Type="http://schemas.microsoft.com/office/2007/relationships/hdphoto" Target="../media/hdphoto3.wdp"/><Relationship Id="rId11" Type="http://schemas.openxmlformats.org/officeDocument/2006/relationships/image" Target="../media/image59.png"/><Relationship Id="rId24" Type="http://schemas.openxmlformats.org/officeDocument/2006/relationships/image" Target="../media/image65.png"/><Relationship Id="rId5" Type="http://schemas.openxmlformats.org/officeDocument/2006/relationships/image" Target="../media/image54.png"/><Relationship Id="rId15" Type="http://schemas.openxmlformats.org/officeDocument/2006/relationships/image" Target="../media/image61.png"/><Relationship Id="rId23" Type="http://schemas.openxmlformats.org/officeDocument/2006/relationships/image" Target="../media/image64.png"/><Relationship Id="rId10" Type="http://schemas.openxmlformats.org/officeDocument/2006/relationships/image" Target="../media/image58.png"/><Relationship Id="rId19" Type="http://schemas.openxmlformats.org/officeDocument/2006/relationships/image" Target="../media/image3.pn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60.png"/><Relationship Id="rId22"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70.png"/><Relationship Id="rId3" Type="http://schemas.openxmlformats.org/officeDocument/2006/relationships/notesSlide" Target="../notesSlides/notesSlide7.xml"/><Relationship Id="rId7" Type="http://schemas.openxmlformats.org/officeDocument/2006/relationships/image" Target="../media/image42.png"/><Relationship Id="rId12" Type="http://schemas.openxmlformats.org/officeDocument/2006/relationships/image" Target="../media/image69.png"/><Relationship Id="rId2" Type="http://schemas.openxmlformats.org/officeDocument/2006/relationships/slideLayout" Target="../slideLayouts/slideLayout24.xml"/><Relationship Id="rId1" Type="http://schemas.openxmlformats.org/officeDocument/2006/relationships/themeOverride" Target="../theme/themeOverride2.xml"/><Relationship Id="rId6" Type="http://schemas.openxmlformats.org/officeDocument/2006/relationships/image" Target="../media/image67.png"/><Relationship Id="rId11" Type="http://schemas.openxmlformats.org/officeDocument/2006/relationships/image" Target="../media/image68.png"/><Relationship Id="rId5" Type="http://schemas.openxmlformats.org/officeDocument/2006/relationships/image" Target="../media/image66.png"/><Relationship Id="rId10" Type="http://schemas.openxmlformats.org/officeDocument/2006/relationships/image" Target="../media/image51.png"/><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8.xml"/><Relationship Id="rId7" Type="http://schemas.openxmlformats.org/officeDocument/2006/relationships/image" Target="../media/image43.png"/><Relationship Id="rId2" Type="http://schemas.openxmlformats.org/officeDocument/2006/relationships/slideLayout" Target="../slideLayouts/slideLayout24.xml"/><Relationship Id="rId1" Type="http://schemas.openxmlformats.org/officeDocument/2006/relationships/themeOverride" Target="../theme/themeOverride3.xml"/><Relationship Id="rId6" Type="http://schemas.openxmlformats.org/officeDocument/2006/relationships/image" Target="../media/image42.png"/><Relationship Id="rId5" Type="http://schemas.openxmlformats.org/officeDocument/2006/relationships/image" Target="../media/image66.png"/><Relationship Id="rId4" Type="http://schemas.openxmlformats.org/officeDocument/2006/relationships/image" Target="../media/image41.png"/><Relationship Id="rId9"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1.xml"/><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59"/>
          <p:cNvSpPr/>
          <p:nvPr/>
        </p:nvSpPr>
        <p:spPr>
          <a:xfrm>
            <a:off x="284480" y="439808"/>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Text Box 1"/>
          <p:cNvSpPr txBox="1"/>
          <p:nvPr/>
        </p:nvSpPr>
        <p:spPr>
          <a:xfrm>
            <a:off x="3012123" y="873125"/>
            <a:ext cx="6168390" cy="8299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12700">
                  <a:noFill/>
                  <a:prstDash val="solid"/>
                </a:ln>
                <a:solidFill>
                  <a:srgbClr val="000000"/>
                </a:solidFill>
                <a:effectLst/>
                <a:uLnTx/>
                <a:uFillTx/>
                <a:latin typeface="SVN-Genica Pro" panose="00000900000000000000" charset="0"/>
                <a:cs typeface="SVN-Genica Pro" panose="00000900000000000000" charset="0"/>
              </a:rPr>
              <a:t>Phòng Giáo dục và Đào tạo 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12700">
                  <a:noFill/>
                  <a:prstDash val="solid"/>
                </a:ln>
                <a:solidFill>
                  <a:srgbClr val="000000"/>
                </a:solidFill>
                <a:effectLst/>
                <a:uLnTx/>
                <a:uFillTx/>
                <a:latin typeface="SVN-Genica Pro" panose="00000900000000000000" charset="0"/>
                <a:cs typeface="SVN-Genica Pro" panose="00000900000000000000" charset="0"/>
              </a:rPr>
              <a:t>Trường Tiểu học Phúc Lợi</a:t>
            </a:r>
          </a:p>
        </p:txBody>
      </p:sp>
      <p:sp>
        <p:nvSpPr>
          <p:cNvPr id="3" name="Text Box 2"/>
          <p:cNvSpPr txBox="1"/>
          <p:nvPr/>
        </p:nvSpPr>
        <p:spPr>
          <a:xfrm>
            <a:off x="3622095" y="2063115"/>
            <a:ext cx="4947188"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srgbClr val="0070C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KHOA </a:t>
            </a:r>
            <a:r>
              <a:rPr kumimoji="0" lang="en-US" sz="7200" b="0" i="0" u="none" strike="noStrike" kern="1200" cap="none" spc="0" normalizeH="0" baseline="0" noProof="0" dirty="0" err="1">
                <a:ln/>
                <a:solidFill>
                  <a:srgbClr val="0070C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HỌC</a:t>
            </a:r>
            <a:r>
              <a:rPr kumimoji="0" lang="en-US" sz="7200" b="0" i="0" u="none" strike="noStrike" kern="1200" cap="none" spc="0" normalizeH="0" baseline="0" noProof="0" dirty="0">
                <a:ln/>
                <a:solidFill>
                  <a:srgbClr val="0070C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 4</a:t>
            </a:r>
          </a:p>
        </p:txBody>
      </p:sp>
      <p:sp>
        <p:nvSpPr>
          <p:cNvPr id="5" name="Text Box 4"/>
          <p:cNvSpPr txBox="1"/>
          <p:nvPr/>
        </p:nvSpPr>
        <p:spPr>
          <a:xfrm>
            <a:off x="2707221" y="3429000"/>
            <a:ext cx="6776287"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0" normalizeH="0" baseline="0" noProof="0" dirty="0" err="1">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Tính</a:t>
            </a:r>
            <a:r>
              <a:rPr kumimoji="0" lang="en-US" sz="5800" b="0" i="0" u="none" strike="noStrike" kern="1200" cap="none" spc="0" normalizeH="0" baseline="0" noProof="0" dirty="0">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 </a:t>
            </a:r>
            <a:r>
              <a:rPr kumimoji="0" lang="en-US" sz="5800" b="0" i="0" u="none" strike="noStrike" kern="1200" cap="none" spc="0" normalizeH="0" baseline="0" noProof="0" dirty="0" err="1">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chất</a:t>
            </a:r>
            <a:r>
              <a:rPr kumimoji="0" lang="en-US" sz="5800" b="0" i="0" u="none" strike="noStrike" kern="1200" cap="none" spc="0" normalizeH="0" baseline="0" noProof="0" dirty="0">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 </a:t>
            </a:r>
            <a:r>
              <a:rPr kumimoji="0" lang="en-US" sz="5800" b="0" i="0" u="none" strike="noStrike" kern="1200" cap="none" spc="0" normalizeH="0" baseline="0" noProof="0" dirty="0" err="1">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của</a:t>
            </a:r>
            <a:r>
              <a:rPr kumimoji="0" lang="en-US" sz="5800" b="0" i="0" u="none" strike="noStrike" kern="1200" cap="none" spc="0" normalizeH="0" baseline="0" noProof="0" dirty="0">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 </a:t>
            </a:r>
            <a:r>
              <a:rPr kumimoji="0" lang="en-US" sz="5800" b="0" i="0" u="none" strike="noStrike" kern="1200" cap="none" spc="0" normalizeH="0" baseline="0" noProof="0" dirty="0" err="1">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nước</a:t>
            </a:r>
            <a:r>
              <a:rPr kumimoji="0" lang="en-US" sz="5800" b="0" i="0" u="none" strike="noStrike" kern="1200" cap="none" spc="0" normalizeH="0" baseline="0" noProof="0" dirty="0">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 </a:t>
            </a:r>
            <a:r>
              <a:rPr kumimoji="0" lang="en-US" sz="5800" b="0" i="0" u="none" strike="noStrike" kern="1200" cap="none" spc="0" normalizeH="0" baseline="0" noProof="0" dirty="0" err="1">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với</a:t>
            </a:r>
            <a:r>
              <a:rPr kumimoji="0" lang="en-US" sz="5800" b="0" i="0" u="none" strike="noStrike" kern="1200" cap="none" spc="0" normalizeH="0" baseline="0" noProof="0" dirty="0">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 </a:t>
            </a:r>
            <a:r>
              <a:rPr kumimoji="0" lang="en-US" sz="5800" b="0" i="0" u="none" strike="noStrike" kern="1200" cap="none" spc="0" normalizeH="0" baseline="0" noProof="0" dirty="0" err="1">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cuộc</a:t>
            </a:r>
            <a:r>
              <a:rPr kumimoji="0" lang="en-US" sz="5800" b="0" i="0" u="none" strike="noStrike" kern="1200" cap="none" spc="0" normalizeH="0" baseline="0" noProof="0" dirty="0">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 </a:t>
            </a:r>
            <a:r>
              <a:rPr kumimoji="0" lang="en-US" sz="5800" b="0" i="0" u="none" strike="noStrike" kern="1200" cap="none" spc="0" normalizeH="0" baseline="0" noProof="0" dirty="0" err="1">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rPr>
              <a:t>sống</a:t>
            </a:r>
            <a:endParaRPr kumimoji="0" lang="en-US" sz="5800" b="0" i="0" u="none" strike="noStrike" kern="1200" cap="none" spc="0" normalizeH="0" baseline="0" noProof="0" dirty="0">
              <a:ln>
                <a:noFill/>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SVN-Genica Pro" panose="00000900000000000000" charset="0"/>
              <a:cs typeface="SVN-Genica Pro" panose="00000900000000000000" charset="0"/>
            </a:endParaRPr>
          </a:p>
        </p:txBody>
      </p:sp>
      <p:sp>
        <p:nvSpPr>
          <p:cNvPr id="6" name="Text Box 5"/>
          <p:cNvSpPr txBox="1"/>
          <p:nvPr/>
        </p:nvSpPr>
        <p:spPr>
          <a:xfrm>
            <a:off x="4486911" y="5723890"/>
            <a:ext cx="3217545"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12700">
                  <a:noFill/>
                  <a:prstDash val="solid"/>
                </a:ln>
                <a:solidFill>
                  <a:srgbClr val="000000"/>
                </a:solidFill>
                <a:effectLst/>
                <a:uLnTx/>
                <a:uFillTx/>
                <a:latin typeface="SVN-Genica Pro" panose="00000900000000000000" charset="0"/>
                <a:cs typeface="SVN-Genica Pro" panose="00000900000000000000" charset="0"/>
              </a:rPr>
              <a:t>Năm học 2023 - 2024</a:t>
            </a:r>
          </a:p>
        </p:txBody>
      </p:sp>
      <p:pic>
        <p:nvPicPr>
          <p:cNvPr id="7" name="Picture 6" descr="Logo trường"/>
          <p:cNvPicPr>
            <a:picLocks noChangeAspect="1"/>
          </p:cNvPicPr>
          <p:nvPr/>
        </p:nvPicPr>
        <p:blipFill>
          <a:blip r:embed="rId3"/>
          <a:stretch>
            <a:fillRect/>
          </a:stretch>
        </p:blipFill>
        <p:spPr>
          <a:xfrm>
            <a:off x="884555" y="693420"/>
            <a:ext cx="1189355" cy="1189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vị</a:t>
            </a:r>
            <a:r>
              <a:rPr lang="vi-VN" sz="5400" b="1" dirty="0">
                <a:latin typeface="Calibri" panose="020F0502020204030204" pitchFamily="34" charset="0"/>
                <a:cs typeface="Calibri" panose="020F0502020204030204" pitchFamily="34" charset="0"/>
              </a:rPr>
              <a:t>, không có hình dạng nhất định</a:t>
            </a:r>
            <a:r>
              <a:rPr lang="en-US" sz="5400" b="1"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5565491"/>
              <a:gd name="connsiteY0" fmla="*/ 0 h 2585323"/>
              <a:gd name="connsiteX1" fmla="*/ 500894 w 5565491"/>
              <a:gd name="connsiteY1" fmla="*/ 0 h 2585323"/>
              <a:gd name="connsiteX2" fmla="*/ 1113098 w 5565491"/>
              <a:gd name="connsiteY2" fmla="*/ 0 h 2585323"/>
              <a:gd name="connsiteX3" fmla="*/ 1780957 w 5565491"/>
              <a:gd name="connsiteY3" fmla="*/ 0 h 2585323"/>
              <a:gd name="connsiteX4" fmla="*/ 2281851 w 5565491"/>
              <a:gd name="connsiteY4" fmla="*/ 0 h 2585323"/>
              <a:gd name="connsiteX5" fmla="*/ 2894055 w 5565491"/>
              <a:gd name="connsiteY5" fmla="*/ 0 h 2585323"/>
              <a:gd name="connsiteX6" fmla="*/ 3394950 w 5565491"/>
              <a:gd name="connsiteY6" fmla="*/ 0 h 2585323"/>
              <a:gd name="connsiteX7" fmla="*/ 4062808 w 5565491"/>
              <a:gd name="connsiteY7" fmla="*/ 0 h 2585323"/>
              <a:gd name="connsiteX8" fmla="*/ 4730667 w 5565491"/>
              <a:gd name="connsiteY8" fmla="*/ 0 h 2585323"/>
              <a:gd name="connsiteX9" fmla="*/ 5565491 w 5565491"/>
              <a:gd name="connsiteY9" fmla="*/ 0 h 2585323"/>
              <a:gd name="connsiteX10" fmla="*/ 5565491 w 5565491"/>
              <a:gd name="connsiteY10" fmla="*/ 542918 h 2585323"/>
              <a:gd name="connsiteX11" fmla="*/ 5565491 w 5565491"/>
              <a:gd name="connsiteY11" fmla="*/ 1059982 h 2585323"/>
              <a:gd name="connsiteX12" fmla="*/ 5565491 w 5565491"/>
              <a:gd name="connsiteY12" fmla="*/ 1551194 h 2585323"/>
              <a:gd name="connsiteX13" fmla="*/ 5565491 w 5565491"/>
              <a:gd name="connsiteY13" fmla="*/ 2016552 h 2585323"/>
              <a:gd name="connsiteX14" fmla="*/ 5565491 w 5565491"/>
              <a:gd name="connsiteY14" fmla="*/ 2585323 h 2585323"/>
              <a:gd name="connsiteX15" fmla="*/ 5120252 w 5565491"/>
              <a:gd name="connsiteY15" fmla="*/ 2585323 h 2585323"/>
              <a:gd name="connsiteX16" fmla="*/ 4452393 w 5565491"/>
              <a:gd name="connsiteY16" fmla="*/ 2585323 h 2585323"/>
              <a:gd name="connsiteX17" fmla="*/ 3840189 w 5565491"/>
              <a:gd name="connsiteY17" fmla="*/ 2585323 h 2585323"/>
              <a:gd name="connsiteX18" fmla="*/ 3394950 w 5565491"/>
              <a:gd name="connsiteY18" fmla="*/ 2585323 h 2585323"/>
              <a:gd name="connsiteX19" fmla="*/ 2838400 w 5565491"/>
              <a:gd name="connsiteY19" fmla="*/ 2585323 h 2585323"/>
              <a:gd name="connsiteX20" fmla="*/ 2170541 w 5565491"/>
              <a:gd name="connsiteY20" fmla="*/ 2585323 h 2585323"/>
              <a:gd name="connsiteX21" fmla="*/ 1669647 w 5565491"/>
              <a:gd name="connsiteY21" fmla="*/ 2585323 h 2585323"/>
              <a:gd name="connsiteX22" fmla="*/ 1168753 w 5565491"/>
              <a:gd name="connsiteY22" fmla="*/ 2585323 h 2585323"/>
              <a:gd name="connsiteX23" fmla="*/ 556549 w 5565491"/>
              <a:gd name="connsiteY23" fmla="*/ 2585323 h 2585323"/>
              <a:gd name="connsiteX24" fmla="*/ 0 w 5565491"/>
              <a:gd name="connsiteY24" fmla="*/ 2585323 h 2585323"/>
              <a:gd name="connsiteX25" fmla="*/ 0 w 5565491"/>
              <a:gd name="connsiteY25" fmla="*/ 2016552 h 2585323"/>
              <a:gd name="connsiteX26" fmla="*/ 0 w 5565491"/>
              <a:gd name="connsiteY26" fmla="*/ 1473634 h 2585323"/>
              <a:gd name="connsiteX27" fmla="*/ 0 w 5565491"/>
              <a:gd name="connsiteY27" fmla="*/ 1034129 h 2585323"/>
              <a:gd name="connsiteX28" fmla="*/ 0 w 5565491"/>
              <a:gd name="connsiteY28" fmla="*/ 517065 h 2585323"/>
              <a:gd name="connsiteX29" fmla="*/ 0 w 5565491"/>
              <a:gd name="connsiteY29"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65491" h="2585323"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6335" y="246829"/>
                  <a:pt x="5557922" y="407232"/>
                  <a:pt x="5565491" y="542918"/>
                </a:cubicBezTo>
                <a:cubicBezTo>
                  <a:pt x="5573060" y="678604"/>
                  <a:pt x="5537128" y="930811"/>
                  <a:pt x="5565491" y="1059982"/>
                </a:cubicBezTo>
                <a:cubicBezTo>
                  <a:pt x="5593854" y="1189153"/>
                  <a:pt x="5516850" y="1434873"/>
                  <a:pt x="5565491" y="1551194"/>
                </a:cubicBezTo>
                <a:cubicBezTo>
                  <a:pt x="5614132" y="1667515"/>
                  <a:pt x="5514669" y="1919840"/>
                  <a:pt x="5565491" y="2016552"/>
                </a:cubicBezTo>
                <a:cubicBezTo>
                  <a:pt x="5616313" y="2113264"/>
                  <a:pt x="5507962" y="2425723"/>
                  <a:pt x="5565491" y="2585323"/>
                </a:cubicBezTo>
                <a:cubicBezTo>
                  <a:pt x="5432340" y="2627713"/>
                  <a:pt x="5292522" y="2575448"/>
                  <a:pt x="5120252" y="2585323"/>
                </a:cubicBezTo>
                <a:cubicBezTo>
                  <a:pt x="4947982" y="2595198"/>
                  <a:pt x="4595903" y="2509005"/>
                  <a:pt x="4452393" y="2585323"/>
                </a:cubicBezTo>
                <a:cubicBezTo>
                  <a:pt x="4308883" y="2661641"/>
                  <a:pt x="3974981" y="2578283"/>
                  <a:pt x="3840189" y="2585323"/>
                </a:cubicBezTo>
                <a:cubicBezTo>
                  <a:pt x="3705397" y="2592363"/>
                  <a:pt x="3520577" y="2534609"/>
                  <a:pt x="3394950" y="2585323"/>
                </a:cubicBezTo>
                <a:cubicBezTo>
                  <a:pt x="3269323" y="2636037"/>
                  <a:pt x="3015761" y="2527818"/>
                  <a:pt x="2838400" y="2585323"/>
                </a:cubicBezTo>
                <a:cubicBezTo>
                  <a:pt x="2661039" y="2642828"/>
                  <a:pt x="2471281" y="2578602"/>
                  <a:pt x="2170541" y="2585323"/>
                </a:cubicBezTo>
                <a:cubicBezTo>
                  <a:pt x="1869801" y="2592044"/>
                  <a:pt x="1786741" y="2529437"/>
                  <a:pt x="1669647" y="2585323"/>
                </a:cubicBezTo>
                <a:cubicBezTo>
                  <a:pt x="1552553" y="2641209"/>
                  <a:pt x="1354700" y="2564575"/>
                  <a:pt x="1168753" y="2585323"/>
                </a:cubicBezTo>
                <a:cubicBezTo>
                  <a:pt x="982806" y="2606071"/>
                  <a:pt x="849803" y="2531404"/>
                  <a:pt x="556549" y="2585323"/>
                </a:cubicBezTo>
                <a:cubicBezTo>
                  <a:pt x="263295" y="2639242"/>
                  <a:pt x="234392" y="2520566"/>
                  <a:pt x="0" y="2585323"/>
                </a:cubicBezTo>
                <a:cubicBezTo>
                  <a:pt x="-64067" y="2388875"/>
                  <a:pt x="38196" y="2288691"/>
                  <a:pt x="0" y="2016552"/>
                </a:cubicBezTo>
                <a:cubicBezTo>
                  <a:pt x="-38196" y="1744413"/>
                  <a:pt x="28526" y="1635771"/>
                  <a:pt x="0" y="1473634"/>
                </a:cubicBezTo>
                <a:cubicBezTo>
                  <a:pt x="-28526" y="1311497"/>
                  <a:pt x="16492" y="1245085"/>
                  <a:pt x="0" y="1034129"/>
                </a:cubicBezTo>
                <a:cubicBezTo>
                  <a:pt x="-16492" y="823174"/>
                  <a:pt x="19255" y="674719"/>
                  <a:pt x="0" y="517065"/>
                </a:cubicBezTo>
                <a:cubicBezTo>
                  <a:pt x="-19255" y="359411"/>
                  <a:pt x="60417" y="211479"/>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5565491"/>
              <a:gd name="connsiteY0" fmla="*/ 0 h 830997"/>
              <a:gd name="connsiteX1" fmla="*/ 500894 w 5565491"/>
              <a:gd name="connsiteY1" fmla="*/ 0 h 830997"/>
              <a:gd name="connsiteX2" fmla="*/ 1113098 w 5565491"/>
              <a:gd name="connsiteY2" fmla="*/ 0 h 830997"/>
              <a:gd name="connsiteX3" fmla="*/ 1780957 w 5565491"/>
              <a:gd name="connsiteY3" fmla="*/ 0 h 830997"/>
              <a:gd name="connsiteX4" fmla="*/ 2281851 w 5565491"/>
              <a:gd name="connsiteY4" fmla="*/ 0 h 830997"/>
              <a:gd name="connsiteX5" fmla="*/ 2894055 w 5565491"/>
              <a:gd name="connsiteY5" fmla="*/ 0 h 830997"/>
              <a:gd name="connsiteX6" fmla="*/ 3394950 w 5565491"/>
              <a:gd name="connsiteY6" fmla="*/ 0 h 830997"/>
              <a:gd name="connsiteX7" fmla="*/ 4062808 w 5565491"/>
              <a:gd name="connsiteY7" fmla="*/ 0 h 830997"/>
              <a:gd name="connsiteX8" fmla="*/ 4730667 w 5565491"/>
              <a:gd name="connsiteY8" fmla="*/ 0 h 830997"/>
              <a:gd name="connsiteX9" fmla="*/ 5565491 w 5565491"/>
              <a:gd name="connsiteY9" fmla="*/ 0 h 830997"/>
              <a:gd name="connsiteX10" fmla="*/ 5565491 w 5565491"/>
              <a:gd name="connsiteY10" fmla="*/ 423808 h 830997"/>
              <a:gd name="connsiteX11" fmla="*/ 5565491 w 5565491"/>
              <a:gd name="connsiteY11" fmla="*/ 830997 h 830997"/>
              <a:gd name="connsiteX12" fmla="*/ 5064597 w 5565491"/>
              <a:gd name="connsiteY12" fmla="*/ 830997 h 830997"/>
              <a:gd name="connsiteX13" fmla="*/ 4508048 w 5565491"/>
              <a:gd name="connsiteY13" fmla="*/ 830997 h 830997"/>
              <a:gd name="connsiteX14" fmla="*/ 3840189 w 5565491"/>
              <a:gd name="connsiteY14" fmla="*/ 830997 h 830997"/>
              <a:gd name="connsiteX15" fmla="*/ 3283640 w 5565491"/>
              <a:gd name="connsiteY15" fmla="*/ 830997 h 830997"/>
              <a:gd name="connsiteX16" fmla="*/ 2615781 w 5565491"/>
              <a:gd name="connsiteY16" fmla="*/ 830997 h 830997"/>
              <a:gd name="connsiteX17" fmla="*/ 2003577 w 5565491"/>
              <a:gd name="connsiteY17" fmla="*/ 830997 h 830997"/>
              <a:gd name="connsiteX18" fmla="*/ 1558337 w 5565491"/>
              <a:gd name="connsiteY18" fmla="*/ 830997 h 830997"/>
              <a:gd name="connsiteX19" fmla="*/ 1001788 w 5565491"/>
              <a:gd name="connsiteY19" fmla="*/ 830997 h 830997"/>
              <a:gd name="connsiteX20" fmla="*/ 0 w 5565491"/>
              <a:gd name="connsiteY20" fmla="*/ 830997 h 830997"/>
              <a:gd name="connsiteX21" fmla="*/ 0 w 5565491"/>
              <a:gd name="connsiteY21" fmla="*/ 423808 h 830997"/>
              <a:gd name="connsiteX22" fmla="*/ 0 w 5565491"/>
              <a:gd name="connsiteY2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65491" h="830997"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0184" y="151637"/>
                  <a:pt x="5537189" y="328835"/>
                  <a:pt x="5565491" y="423808"/>
                </a:cubicBezTo>
                <a:cubicBezTo>
                  <a:pt x="5593793" y="518781"/>
                  <a:pt x="5534642" y="707741"/>
                  <a:pt x="5565491" y="830997"/>
                </a:cubicBezTo>
                <a:cubicBezTo>
                  <a:pt x="5333078" y="884980"/>
                  <a:pt x="5174903" y="781169"/>
                  <a:pt x="5064597" y="830997"/>
                </a:cubicBezTo>
                <a:cubicBezTo>
                  <a:pt x="4954291" y="880825"/>
                  <a:pt x="4649085" y="784980"/>
                  <a:pt x="4508048" y="830997"/>
                </a:cubicBezTo>
                <a:cubicBezTo>
                  <a:pt x="4367011" y="877014"/>
                  <a:pt x="3984835" y="756697"/>
                  <a:pt x="3840189" y="830997"/>
                </a:cubicBezTo>
                <a:cubicBezTo>
                  <a:pt x="3695543" y="905297"/>
                  <a:pt x="3442959" y="795885"/>
                  <a:pt x="3283640" y="830997"/>
                </a:cubicBezTo>
                <a:cubicBezTo>
                  <a:pt x="3124321" y="866109"/>
                  <a:pt x="2759291" y="754679"/>
                  <a:pt x="2615781" y="830997"/>
                </a:cubicBezTo>
                <a:cubicBezTo>
                  <a:pt x="2472271" y="907315"/>
                  <a:pt x="2138369" y="823957"/>
                  <a:pt x="2003577" y="830997"/>
                </a:cubicBezTo>
                <a:cubicBezTo>
                  <a:pt x="1868785" y="838037"/>
                  <a:pt x="1687467" y="788515"/>
                  <a:pt x="1558337" y="830997"/>
                </a:cubicBezTo>
                <a:cubicBezTo>
                  <a:pt x="1429207" y="873479"/>
                  <a:pt x="1178529" y="771716"/>
                  <a:pt x="1001788" y="830997"/>
                </a:cubicBezTo>
                <a:cubicBezTo>
                  <a:pt x="825047" y="890278"/>
                  <a:pt x="259131" y="823378"/>
                  <a:pt x="0" y="830997"/>
                </a:cubicBezTo>
                <a:cubicBezTo>
                  <a:pt x="-31646" y="725533"/>
                  <a:pt x="3032" y="522390"/>
                  <a:pt x="0" y="423808"/>
                </a:cubicBezTo>
                <a:cubicBezTo>
                  <a:pt x="-3032" y="325226"/>
                  <a:pt x="17657" y="126653"/>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6719951"/>
              <a:gd name="connsiteY0" fmla="*/ 0 h 830997"/>
              <a:gd name="connsiteX1" fmla="*/ 492796 w 6719951"/>
              <a:gd name="connsiteY1" fmla="*/ 0 h 830997"/>
              <a:gd name="connsiteX2" fmla="*/ 1119992 w 6719951"/>
              <a:gd name="connsiteY2" fmla="*/ 0 h 830997"/>
              <a:gd name="connsiteX3" fmla="*/ 1814387 w 6719951"/>
              <a:gd name="connsiteY3" fmla="*/ 0 h 830997"/>
              <a:gd name="connsiteX4" fmla="*/ 2307183 w 6719951"/>
              <a:gd name="connsiteY4" fmla="*/ 0 h 830997"/>
              <a:gd name="connsiteX5" fmla="*/ 2934379 w 6719951"/>
              <a:gd name="connsiteY5" fmla="*/ 0 h 830997"/>
              <a:gd name="connsiteX6" fmla="*/ 3427175 w 6719951"/>
              <a:gd name="connsiteY6" fmla="*/ 0 h 830997"/>
              <a:gd name="connsiteX7" fmla="*/ 4121570 w 6719951"/>
              <a:gd name="connsiteY7" fmla="*/ 0 h 830997"/>
              <a:gd name="connsiteX8" fmla="*/ 4815965 w 6719951"/>
              <a:gd name="connsiteY8" fmla="*/ 0 h 830997"/>
              <a:gd name="connsiteX9" fmla="*/ 5174362 w 6719951"/>
              <a:gd name="connsiteY9" fmla="*/ 0 h 830997"/>
              <a:gd name="connsiteX10" fmla="*/ 5801558 w 6719951"/>
              <a:gd name="connsiteY10" fmla="*/ 0 h 830997"/>
              <a:gd name="connsiteX11" fmla="*/ 6719951 w 6719951"/>
              <a:gd name="connsiteY11" fmla="*/ 0 h 830997"/>
              <a:gd name="connsiteX12" fmla="*/ 6719951 w 6719951"/>
              <a:gd name="connsiteY12" fmla="*/ 390569 h 830997"/>
              <a:gd name="connsiteX13" fmla="*/ 6719951 w 6719951"/>
              <a:gd name="connsiteY13" fmla="*/ 830997 h 830997"/>
              <a:gd name="connsiteX14" fmla="*/ 6361554 w 6719951"/>
              <a:gd name="connsiteY14" fmla="*/ 830997 h 830997"/>
              <a:gd name="connsiteX15" fmla="*/ 5801558 w 6719951"/>
              <a:gd name="connsiteY15" fmla="*/ 830997 h 830997"/>
              <a:gd name="connsiteX16" fmla="*/ 5107163 w 6719951"/>
              <a:gd name="connsiteY16" fmla="*/ 830997 h 830997"/>
              <a:gd name="connsiteX17" fmla="*/ 4479967 w 6719951"/>
              <a:gd name="connsiteY17" fmla="*/ 830997 h 830997"/>
              <a:gd name="connsiteX18" fmla="*/ 4054370 w 6719951"/>
              <a:gd name="connsiteY18" fmla="*/ 830997 h 830997"/>
              <a:gd name="connsiteX19" fmla="*/ 3494375 w 6719951"/>
              <a:gd name="connsiteY19" fmla="*/ 830997 h 830997"/>
              <a:gd name="connsiteX20" fmla="*/ 2799980 w 6719951"/>
              <a:gd name="connsiteY20" fmla="*/ 830997 h 830997"/>
              <a:gd name="connsiteX21" fmla="*/ 2307183 w 6719951"/>
              <a:gd name="connsiteY21" fmla="*/ 830997 h 830997"/>
              <a:gd name="connsiteX22" fmla="*/ 1814387 w 6719951"/>
              <a:gd name="connsiteY22" fmla="*/ 830997 h 830997"/>
              <a:gd name="connsiteX23" fmla="*/ 1187191 w 6719951"/>
              <a:gd name="connsiteY23" fmla="*/ 830997 h 830997"/>
              <a:gd name="connsiteX24" fmla="*/ 627195 w 6719951"/>
              <a:gd name="connsiteY24" fmla="*/ 830997 h 830997"/>
              <a:gd name="connsiteX25" fmla="*/ 0 w 6719951"/>
              <a:gd name="connsiteY25" fmla="*/ 830997 h 830997"/>
              <a:gd name="connsiteX26" fmla="*/ 0 w 6719951"/>
              <a:gd name="connsiteY26" fmla="*/ 415499 h 830997"/>
              <a:gd name="connsiteX27" fmla="*/ 0 w 6719951"/>
              <a:gd name="connsiteY2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19951" h="830997" extrusionOk="0">
                <a:moveTo>
                  <a:pt x="0" y="0"/>
                </a:moveTo>
                <a:cubicBezTo>
                  <a:pt x="107632" y="-21263"/>
                  <a:pt x="325446" y="29682"/>
                  <a:pt x="492796" y="0"/>
                </a:cubicBezTo>
                <a:cubicBezTo>
                  <a:pt x="660146" y="-29682"/>
                  <a:pt x="921004" y="43638"/>
                  <a:pt x="1119992" y="0"/>
                </a:cubicBezTo>
                <a:cubicBezTo>
                  <a:pt x="1318980" y="-43638"/>
                  <a:pt x="1543902" y="44107"/>
                  <a:pt x="1814387" y="0"/>
                </a:cubicBezTo>
                <a:cubicBezTo>
                  <a:pt x="2084872" y="-44107"/>
                  <a:pt x="2162750" y="43039"/>
                  <a:pt x="2307183" y="0"/>
                </a:cubicBezTo>
                <a:cubicBezTo>
                  <a:pt x="2451616" y="-43039"/>
                  <a:pt x="2671128" y="13645"/>
                  <a:pt x="2934379" y="0"/>
                </a:cubicBezTo>
                <a:cubicBezTo>
                  <a:pt x="3197630" y="-13645"/>
                  <a:pt x="3262400" y="57160"/>
                  <a:pt x="3427175" y="0"/>
                </a:cubicBezTo>
                <a:cubicBezTo>
                  <a:pt x="3591950" y="-57160"/>
                  <a:pt x="3950085" y="67820"/>
                  <a:pt x="4121570" y="0"/>
                </a:cubicBezTo>
                <a:cubicBezTo>
                  <a:pt x="4293056" y="-67820"/>
                  <a:pt x="4627252" y="11726"/>
                  <a:pt x="4815965" y="0"/>
                </a:cubicBezTo>
                <a:cubicBezTo>
                  <a:pt x="5004678" y="-11726"/>
                  <a:pt x="5050385" y="35458"/>
                  <a:pt x="5174362" y="0"/>
                </a:cubicBezTo>
                <a:cubicBezTo>
                  <a:pt x="5298339" y="-35458"/>
                  <a:pt x="5611377" y="18422"/>
                  <a:pt x="5801558" y="0"/>
                </a:cubicBezTo>
                <a:cubicBezTo>
                  <a:pt x="5991739" y="-18422"/>
                  <a:pt x="6303081" y="76457"/>
                  <a:pt x="6719951" y="0"/>
                </a:cubicBezTo>
                <a:cubicBezTo>
                  <a:pt x="6756795" y="169798"/>
                  <a:pt x="6715488" y="302567"/>
                  <a:pt x="6719951" y="390569"/>
                </a:cubicBezTo>
                <a:cubicBezTo>
                  <a:pt x="6724414" y="478571"/>
                  <a:pt x="6714946" y="678754"/>
                  <a:pt x="6719951" y="830997"/>
                </a:cubicBezTo>
                <a:cubicBezTo>
                  <a:pt x="6542019" y="841153"/>
                  <a:pt x="6538224" y="816927"/>
                  <a:pt x="6361554" y="830997"/>
                </a:cubicBezTo>
                <a:cubicBezTo>
                  <a:pt x="6184884" y="845067"/>
                  <a:pt x="5959049" y="804546"/>
                  <a:pt x="5801558" y="830997"/>
                </a:cubicBezTo>
                <a:cubicBezTo>
                  <a:pt x="5644067" y="857448"/>
                  <a:pt x="5422925" y="781845"/>
                  <a:pt x="5107163" y="830997"/>
                </a:cubicBezTo>
                <a:cubicBezTo>
                  <a:pt x="4791401" y="880149"/>
                  <a:pt x="4731432" y="809810"/>
                  <a:pt x="4479967" y="830997"/>
                </a:cubicBezTo>
                <a:cubicBezTo>
                  <a:pt x="4228502" y="852184"/>
                  <a:pt x="4199538" y="824152"/>
                  <a:pt x="4054370" y="830997"/>
                </a:cubicBezTo>
                <a:cubicBezTo>
                  <a:pt x="3909202" y="837842"/>
                  <a:pt x="3623643" y="778320"/>
                  <a:pt x="3494375" y="830997"/>
                </a:cubicBezTo>
                <a:cubicBezTo>
                  <a:pt x="3365108" y="883674"/>
                  <a:pt x="3003197" y="749945"/>
                  <a:pt x="2799980" y="830997"/>
                </a:cubicBezTo>
                <a:cubicBezTo>
                  <a:pt x="2596763" y="912049"/>
                  <a:pt x="2534152" y="806893"/>
                  <a:pt x="2307183" y="830997"/>
                </a:cubicBezTo>
                <a:cubicBezTo>
                  <a:pt x="2080214" y="855101"/>
                  <a:pt x="1916974" y="813843"/>
                  <a:pt x="1814387" y="830997"/>
                </a:cubicBezTo>
                <a:cubicBezTo>
                  <a:pt x="1711800" y="848151"/>
                  <a:pt x="1392818" y="804165"/>
                  <a:pt x="1187191" y="830997"/>
                </a:cubicBezTo>
                <a:cubicBezTo>
                  <a:pt x="981564" y="857829"/>
                  <a:pt x="853366" y="767678"/>
                  <a:pt x="627195" y="830997"/>
                </a:cubicBezTo>
                <a:cubicBezTo>
                  <a:pt x="401024" y="894316"/>
                  <a:pt x="210427" y="806381"/>
                  <a:pt x="0" y="830997"/>
                </a:cubicBezTo>
                <a:cubicBezTo>
                  <a:pt x="-14760" y="703789"/>
                  <a:pt x="49173" y="512685"/>
                  <a:pt x="0" y="415499"/>
                </a:cubicBezTo>
                <a:cubicBezTo>
                  <a:pt x="-49173" y="318313"/>
                  <a:pt x="32038" y="192342"/>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7231467"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8800" b="1" dirty="0">
                <a:solidFill>
                  <a:srgbClr val="FF0000"/>
                </a:solidFill>
                <a:latin typeface="#9Slide03 Bebas Neue Bold" panose="020B0606020202050201" pitchFamily="34" charset="0"/>
              </a:rPr>
              <a:t>TÍNH CHẤT CỦA NƯỚC</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3049761" y="-50976"/>
            <a:ext cx="2458511" cy="2639783"/>
          </a:xfrm>
          <a:prstGeom prst="rect">
            <a:avLst/>
          </a:prstGeom>
        </p:spPr>
      </p:pic>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6926896"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Times New Roman" panose="02020603050405020304" pitchFamily="18" charset="0"/>
                <a:cs typeface="Times New Roman" panose="02020603050405020304" pitchFamily="18" charset="0"/>
              </a:rPr>
              <a:t>KHỞI</a:t>
            </a:r>
            <a:r>
              <a:rPr lang="en-US" altLang="zh-CN" sz="8800" b="1" dirty="0">
                <a:solidFill>
                  <a:srgbClr val="FF0000"/>
                </a:solidFill>
                <a:latin typeface="Times New Roman" panose="02020603050405020304" pitchFamily="18" charset="0"/>
                <a:cs typeface="Times New Roman" panose="02020603050405020304" pitchFamily="18" charset="0"/>
              </a:rPr>
              <a:t> </a:t>
            </a:r>
            <a:r>
              <a:rPr lang="en-US" altLang="zh-CN" sz="8800" b="1" dirty="0" err="1">
                <a:solidFill>
                  <a:srgbClr val="FF0000"/>
                </a:solidFill>
                <a:latin typeface="Times New Roman" panose="02020603050405020304" pitchFamily="18" charset="0"/>
                <a:cs typeface="Times New Roman" panose="02020603050405020304" pitchFamily="18" charset="0"/>
              </a:rPr>
              <a:t>ĐỘNG</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9"/>
          <a:stretch>
            <a:fillRect/>
          </a:stretch>
        </p:blipFill>
        <p:spPr>
          <a:xfrm>
            <a:off x="3049761" y="-50976"/>
            <a:ext cx="2458511" cy="2639783"/>
          </a:xfrm>
          <a:prstGeom prst="rect">
            <a:avLst/>
          </a:prstGeom>
        </p:spPr>
      </p:pic>
    </p:spTree>
    <p:extLst>
      <p:ext uri="{BB962C8B-B14F-4D97-AF65-F5344CB8AC3E}">
        <p14:creationId xmlns:p14="http://schemas.microsoft.com/office/powerpoint/2010/main" val="270296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6484467"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Times New Roman" panose="02020603050405020304" pitchFamily="18" charset="0"/>
                <a:cs typeface="Times New Roman" panose="02020603050405020304" pitchFamily="18" charset="0"/>
              </a:rPr>
              <a:t>KHÁM</a:t>
            </a:r>
            <a:r>
              <a:rPr lang="en-US" altLang="zh-CN" sz="8800" b="1" dirty="0">
                <a:solidFill>
                  <a:srgbClr val="FF0000"/>
                </a:solidFill>
                <a:latin typeface="Times New Roman" panose="02020603050405020304" pitchFamily="18" charset="0"/>
                <a:cs typeface="Times New Roman" panose="02020603050405020304" pitchFamily="18" charset="0"/>
              </a:rPr>
              <a:t> </a:t>
            </a:r>
            <a:r>
              <a:rPr lang="en-US" altLang="zh-CN" sz="8800" b="1" dirty="0" err="1">
                <a:solidFill>
                  <a:srgbClr val="FF0000"/>
                </a:solidFill>
                <a:latin typeface="Times New Roman" panose="02020603050405020304" pitchFamily="18" charset="0"/>
                <a:cs typeface="Times New Roman" panose="02020603050405020304" pitchFamily="18" charset="0"/>
              </a:rPr>
              <a:t>PHÁ</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9"/>
          <a:stretch>
            <a:fillRect/>
          </a:stretch>
        </p:blipFill>
        <p:spPr>
          <a:xfrm>
            <a:off x="3049761" y="-50976"/>
            <a:ext cx="2458511" cy="2639783"/>
          </a:xfrm>
          <a:prstGeom prst="rect">
            <a:avLst/>
          </a:prstGeom>
        </p:spPr>
      </p:pic>
    </p:spTree>
    <p:extLst>
      <p:ext uri="{BB962C8B-B14F-4D97-AF65-F5344CB8AC3E}">
        <p14:creationId xmlns:p14="http://schemas.microsoft.com/office/powerpoint/2010/main" val="299395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自定义 318">
      <a:dk1>
        <a:srgbClr val="757070"/>
      </a:dk1>
      <a:lt1>
        <a:sysClr val="window" lastClr="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A3AF">
            <a:alpha val="59000"/>
          </a:srgbClr>
        </a:solidFill>
        <a:ln>
          <a:noFill/>
        </a:ln>
      </a:spPr>
      <a:bodyPr rot="0" spcFirstLastPara="0" vertOverflow="overflow" horzOverflow="overflow" vert="horz" wrap="square" lIns="0" tIns="0" rIns="0" bIns="0" numCol="1" spcCol="0" rtlCol="0" fromWordArt="0" anchor="ctr" anchorCtr="0" forceAA="0" compatLnSpc="1">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160</TotalTime>
  <Words>590</Words>
  <Application>Microsoft Office PowerPoint</Application>
  <PresentationFormat>Widescreen</PresentationFormat>
  <Paragraphs>89</Paragraphs>
  <Slides>26</Slides>
  <Notes>17</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26</vt:i4>
      </vt:variant>
    </vt:vector>
  </HeadingPairs>
  <TitlesOfParts>
    <vt:vector size="53" baseType="lpstr">
      <vt:lpstr>SVN-Genica Pro</vt:lpstr>
      <vt:lpstr>DFGothic-EB</vt:lpstr>
      <vt:lpstr>#9Slide03 Bebas Neue Bold</vt:lpstr>
      <vt:lpstr>UVN Mang Cau Nang</vt:lpstr>
      <vt:lpstr>Calibri</vt:lpstr>
      <vt:lpstr>UTM Guanine</vt:lpstr>
      <vt:lpstr>Arial</vt:lpstr>
      <vt:lpstr>Times New Roman</vt:lpstr>
      <vt:lpstr>字魂86号-杨任东楷书</vt:lpstr>
      <vt:lpstr>#9Slide03 Kaleko 105 Round</vt:lpstr>
      <vt:lpstr>UTM Flamenco</vt:lpstr>
      <vt:lpstr>UTM Times</vt:lpstr>
      <vt:lpstr>字魂73号-江南手书</vt:lpstr>
      <vt:lpstr>SVN-Newton</vt:lpstr>
      <vt:lpstr>等线</vt:lpstr>
      <vt:lpstr>思源黑体 CN Bold</vt:lpstr>
      <vt:lpstr>#9Slide07 HoneyCream</vt:lpstr>
      <vt:lpstr>1_Office 主题​​</vt:lpstr>
      <vt:lpstr>Office 主题</vt:lpstr>
      <vt:lpstr>2_Office 主题​​</vt:lpstr>
      <vt:lpstr>1_Office 主题</vt:lpstr>
      <vt:lpstr>2_Office 主题</vt:lpstr>
      <vt:lpstr>4_Office 主题</vt:lpstr>
      <vt:lpstr>3_Office 主题​​</vt:lpstr>
      <vt:lpstr>6_Office 主题</vt:lpstr>
      <vt:lpstr>7_Office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Hà My Ngô</cp:lastModifiedBy>
  <cp:revision>5</cp:revision>
  <dcterms:created xsi:type="dcterms:W3CDTF">2023-06-19T08:32:55Z</dcterms:created>
  <dcterms:modified xsi:type="dcterms:W3CDTF">2023-09-03T13:47:31Z</dcterms:modified>
  <cp:category>MT50</cp:category>
  <cp:version>MT50</cp:version>
</cp:coreProperties>
</file>