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2" r:id="rId3"/>
    <p:sldId id="296" r:id="rId4"/>
    <p:sldId id="283" r:id="rId6"/>
    <p:sldId id="284" r:id="rId7"/>
    <p:sldId id="285" r:id="rId8"/>
    <p:sldId id="286" r:id="rId9"/>
    <p:sldId id="294" r:id="rId10"/>
    <p:sldId id="30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27.wdp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microsoft.com/office/2007/relationships/hdphoto" Target="../media/image35.wdp"/><Relationship Id="rId7" Type="http://schemas.openxmlformats.org/officeDocument/2006/relationships/image" Target="../media/image34.png"/><Relationship Id="rId6" Type="http://schemas.microsoft.com/office/2007/relationships/hdphoto" Target="../media/image33.wdp"/><Relationship Id="rId5" Type="http://schemas.openxmlformats.org/officeDocument/2006/relationships/image" Target="../media/image32.png"/><Relationship Id="rId4" Type="http://schemas.microsoft.com/office/2007/relationships/hdphoto" Target="../media/image31.wdp"/><Relationship Id="rId30" Type="http://schemas.openxmlformats.org/officeDocument/2006/relationships/slideLayout" Target="../slideLayouts/slideLayout5.xml"/><Relationship Id="rId3" Type="http://schemas.openxmlformats.org/officeDocument/2006/relationships/image" Target="../media/image30.png"/><Relationship Id="rId29" Type="http://schemas.openxmlformats.org/officeDocument/2006/relationships/image" Target="../media/image54.png"/><Relationship Id="rId28" Type="http://schemas.openxmlformats.org/officeDocument/2006/relationships/image" Target="../media/image53.png"/><Relationship Id="rId27" Type="http://schemas.openxmlformats.org/officeDocument/2006/relationships/image" Target="../media/image52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4" Type="http://schemas.openxmlformats.org/officeDocument/2006/relationships/image" Target="../media/image49.png"/><Relationship Id="rId23" Type="http://schemas.microsoft.com/office/2007/relationships/hdphoto" Target="../media/image48.wdp"/><Relationship Id="rId22" Type="http://schemas.openxmlformats.org/officeDocument/2006/relationships/image" Target="../media/image47.png"/><Relationship Id="rId21" Type="http://schemas.microsoft.com/office/2007/relationships/hdphoto" Target="../media/image17.wdp"/><Relationship Id="rId20" Type="http://schemas.openxmlformats.org/officeDocument/2006/relationships/image" Target="../media/image16.png"/><Relationship Id="rId2" Type="http://schemas.microsoft.com/office/2007/relationships/hdphoto" Target="../media/image29.wdp"/><Relationship Id="rId19" Type="http://schemas.openxmlformats.org/officeDocument/2006/relationships/image" Target="../media/image46.png"/><Relationship Id="rId18" Type="http://schemas.microsoft.com/office/2007/relationships/hdphoto" Target="../media/image45.wdp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microsoft.com/office/2007/relationships/hdphoto" Target="../media/image37.wdp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BẢNG NHÂN 5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  <a:endParaRPr lang="vi-VN" sz="2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" t="-32" r="2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  <a:endParaRPr lang="vi-VN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" t="-123" r="17" b="1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  <a:endParaRPr lang="vi-VN" sz="24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" t="-51" r="25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  <a:endParaRPr lang="vi-VN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  <a:endParaRPr lang="vi-VN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/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  <a:endParaRPr lang="vi-VN" sz="2200" i="1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/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  <a:endParaRPr lang="vi-VN" sz="2200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  <a:endParaRPr lang="vi-VN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  <a:endParaRPr lang="vi-VN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 rotWithShape="1">
                <a:blip r:embed="rId8"/>
                <a:stretch>
                  <a:fillRect t="-63" r="7" b="-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/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  <a:endParaRPr lang="vi-VN" sz="2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/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  <a:endParaRPr lang="vi-VN" sz="2200" i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  <a:endParaRPr lang="vi-VN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/>
              <p:cNvGraphicFramePr>
                <a:graphicFrameLocks noGrp="1"/>
              </p:cNvGraphicFramePr>
              <p:nvPr/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/>
              <p:cNvGraphicFramePr>
                <a:graphicFrameLocks noGrp="1"/>
              </p:cNvGraphicFramePr>
              <p:nvPr/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  <a:endParaRPr lang="vi-VN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WPS Presentation</Application>
  <PresentationFormat>Widescreen</PresentationFormat>
  <Paragraphs>147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Arial</vt:lpstr>
      <vt:lpstr>HP001 4 hàng</vt:lpstr>
      <vt:lpstr>Times New Roman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167</cp:revision>
  <dcterms:created xsi:type="dcterms:W3CDTF">2021-06-02T01:34:00Z</dcterms:created>
  <dcterms:modified xsi:type="dcterms:W3CDTF">2023-01-29T10:39:29Z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0C2848CAC9AC4EAF8AFEC5875837B348</vt:lpwstr>
  </property>
  <property fmtid="{D5CDD505-2E9C-101B-9397-08002B2CF9AE}" pid="3" name="KSOProductBuildVer">
    <vt:lpwstr>1033-11.2.0.11440</vt:lpwstr>
  </property>
</Properties>
</file>