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3"/>
    <p:sldId id="284" r:id="rId4"/>
    <p:sldId id="287" r:id="rId5"/>
    <p:sldId id="29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64" d="100"/>
          <a:sy n="64" d="100"/>
        </p:scale>
        <p:origin x="-64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7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THỪA SỐ, TÍCH 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  <a:endParaRPr lang="vi-VN" sz="2800" i="1" dirty="0"/>
            </a:p>
            <a:p>
              <a:pPr algn="ctr"/>
              <a:r>
                <a:rPr lang="vi-VN" sz="2800" i="1" dirty="0"/>
                <a:t>bao nhiêu con cá?</a:t>
              </a:r>
              <a:endParaRPr lang="vi-VN" sz="28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/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97" t="-2" r="-7670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4" t="-77" r="-1613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  <a:endParaRPr lang="vi-VN" sz="2800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1" t="-62" r="-750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/>
              <p:cNvGraphicFramePr>
                <a:graphicFrameLocks noGrp="1"/>
              </p:cNvGraphicFramePr>
              <p:nvPr/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/>
                    <a:gridCol w="1891183"/>
                    <a:gridCol w="1891183"/>
                    <a:gridCol w="1891183"/>
                    <a:gridCol w="1891183"/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/>
              <p:cNvGraphicFramePr>
                <a:graphicFrameLocks noGrp="1"/>
              </p:cNvGraphicFramePr>
              <p:nvPr/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/>
                    <a:gridCol w="1891183"/>
                    <a:gridCol w="1891183"/>
                    <a:gridCol w="1891183"/>
                    <a:gridCol w="1891183"/>
                  </a:tblGrid>
                  <a:tr h="553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  <a:endParaRPr lang="vi-VN" sz="2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1633"/>
          <a:stretch>
            <a:fillRect/>
          </a:stretch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  <a:endParaRPr lang="vi-VN" sz="2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" t="-98" r="9" b="1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/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: Rounded Corners 63"/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/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/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Rectangle: Rounded Corners 72"/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1" name="Rectangle: Rounded Corners 90"/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  <a:endParaRPr lang="vi-VN" sz="2400" dirty="0"/>
          </a:p>
        </p:txBody>
      </p:sp>
      <p:graphicFrame>
        <p:nvGraphicFramePr>
          <p:cNvPr id="93" name="Table 6"/>
          <p:cNvGraphicFramePr>
            <a:graphicFrameLocks noGrp="1"/>
          </p:cNvGraphicFramePr>
          <p:nvPr/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/>
                <a:gridCol w="1994594"/>
                <a:gridCol w="1994594"/>
                <a:gridCol w="1994594"/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Presentation</Application>
  <PresentationFormat>Custom</PresentationFormat>
  <Paragraphs>193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字魂36号-正文宋楷</vt:lpstr>
      <vt:lpstr>HP001 4 hàng</vt:lpstr>
      <vt:lpstr>HP001 5 hàng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2021-06-02T01:34:00Z</dcterms:created>
  <dcterms:modified xsi:type="dcterms:W3CDTF">2023-02-01T15:12:09Z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10180C4085AB4DF98D8B4CEBD9834C5B</vt:lpwstr>
  </property>
  <property fmtid="{D5CDD505-2E9C-101B-9397-08002B2CF9AE}" pid="3" name="KSOProductBuildVer">
    <vt:lpwstr>1033-11.2.0.11440</vt:lpwstr>
  </property>
</Properties>
</file>