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1"/>
  </p:notesMasterIdLst>
  <p:sldIdLst>
    <p:sldId id="343" r:id="rId3"/>
    <p:sldId id="364" r:id="rId4"/>
    <p:sldId id="365" r:id="rId5"/>
    <p:sldId id="317" r:id="rId6"/>
    <p:sldId id="361" r:id="rId7"/>
    <p:sldId id="362" r:id="rId8"/>
    <p:sldId id="355" r:id="rId9"/>
    <p:sldId id="363" r:id="rId10"/>
  </p:sldIdLst>
  <p:sldSz cx="6858000" cy="5143500"/>
  <p:notesSz cx="6858000" cy="9144000"/>
  <p:embeddedFontLst>
    <p:embeddedFont>
      <p:font typeface="HP001 4 hàng" pitchFamily="34" charset="0"/>
      <p:regular r:id="rId12"/>
      <p:bold r:id="rId13"/>
    </p:embeddedFont>
    <p:embeddedFont>
      <p:font typeface="Montserrat" charset="0"/>
      <p:regular r:id="rId14"/>
      <p:bold r:id="rId15"/>
      <p:italic r:id="rId16"/>
      <p:boldItalic r:id="rId17"/>
    </p:embeddedFont>
    <p:embeddedFont>
      <p:font typeface="Kalam" pitchFamily="2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D6C"/>
    <a:srgbClr val="DF3C7E"/>
    <a:srgbClr val="000000"/>
    <a:srgbClr val="E6F7F9"/>
    <a:srgbClr val="BEE7FB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66"/>
    <p:restoredTop sz="95846"/>
  </p:normalViewPr>
  <p:slideViewPr>
    <p:cSldViewPr snapToGrid="0">
      <p:cViewPr>
        <p:scale>
          <a:sx n="125" d="100"/>
          <a:sy n="125" d="100"/>
        </p:scale>
        <p:origin x="-606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9510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1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04348" y="1174780"/>
            <a:ext cx="5550461" cy="3605570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546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  <p:sldLayoutId id="214748372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openxmlformats.org/officeDocument/2006/relationships/image" Target="../media/image25.jpeg"/><Relationship Id="rId17" Type="http://schemas.openxmlformats.org/officeDocument/2006/relationships/image" Target="../media/image28.png"/><Relationship Id="rId2" Type="http://schemas.openxmlformats.org/officeDocument/2006/relationships/image" Target="../media/image19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24.jpeg"/><Relationship Id="rId5" Type="http://schemas.openxmlformats.org/officeDocument/2006/relationships/image" Target="../media/image21.png"/><Relationship Id="rId15" Type="http://schemas.openxmlformats.org/officeDocument/2006/relationships/image" Target="../media/image27.jpeg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microsoft.com/office/2007/relationships/hdphoto" Target="../media/hdphoto7.wdp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microsoft.com/office/2007/relationships/hdphoto" Target="../media/hdphoto9.wdp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841831" y="3255980"/>
              <a:ext cx="38011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B375F27-E48A-0242-A639-774A2E790DF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TẾT ĐẾN RỒI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647D732-B75E-2545-A404-983E72669E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084" y="408748"/>
            <a:ext cx="1398978" cy="12059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185"/>
            <a:ext cx="6858000" cy="37800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35" y="1979827"/>
            <a:ext cx="3620988" cy="6411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517" y="2184721"/>
            <a:ext cx="2605141" cy="24817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75415" y="1172632"/>
            <a:ext cx="1842414" cy="1380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25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</a:t>
            </a:r>
          </a:p>
          <a:p>
            <a:pPr>
              <a:lnSpc>
                <a:spcPct val="200000"/>
              </a:lnSpc>
            </a:pPr>
            <a:r>
              <a:rPr lang="en-US" altLang="zh-CN" sz="225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ĐẠT</a:t>
            </a:r>
            <a:endParaRPr lang="zh-CN" altLang="en-US" sz="22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2736" y="2563203"/>
            <a:ext cx="32893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25" dirty="0">
                <a:solidFill>
                  <a:schemeClr val="bg1"/>
                </a:solidFill>
              </a:rPr>
              <a:t>3</a:t>
            </a:r>
            <a:endParaRPr lang="zh-CN" altLang="en-US" sz="2025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7847" y="3322775"/>
            <a:ext cx="32893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25" dirty="0">
                <a:solidFill>
                  <a:schemeClr val="bg1"/>
                </a:solidFill>
              </a:rPr>
              <a:t>4</a:t>
            </a:r>
            <a:endParaRPr lang="zh-CN" altLang="en-US" sz="2025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979" y="1385513"/>
            <a:ext cx="3620988" cy="6411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103270" y="1526541"/>
            <a:ext cx="2375532" cy="2654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979" y="2570483"/>
            <a:ext cx="3621881" cy="6402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982" y="3213421"/>
            <a:ext cx="3622774" cy="6402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315" y="3220564"/>
            <a:ext cx="617042" cy="6170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566" y="1413195"/>
            <a:ext cx="617041" cy="567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637" y="2027558"/>
            <a:ext cx="617041" cy="6170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636" y="2613345"/>
            <a:ext cx="528638" cy="6250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39509" y="2158755"/>
            <a:ext cx="2428458" cy="2654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2194566" y="2740242"/>
            <a:ext cx="2086868" cy="2654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……………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2165991" y="3407256"/>
            <a:ext cx="2086868" cy="2654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329449" y="201573"/>
            <a:ext cx="5892748" cy="4357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01873" y="463381"/>
            <a:ext cx="4737797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...</a:t>
            </a:r>
            <a:r>
              <a:rPr lang="en-US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...</a:t>
            </a:r>
            <a:r>
              <a:rPr lang="en-US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...</a:t>
            </a:r>
            <a:r>
              <a:rPr lang="en-US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năm 2021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4771" y="1007669"/>
            <a:ext cx="3074178" cy="412114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iếng việt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364" y="1560631"/>
            <a:ext cx="4082168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pPr lvl="1"/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Luyện tập: Viết thiệp chúc Tết.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7187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3781" y="452774"/>
            <a:ext cx="527858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 các tấm thiệp dưới đây và trả lời câu hỏi 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AEF1E86-AC86-5241-A433-5DF5FCCAE24E}"/>
              </a:ext>
            </a:extLst>
          </p:cNvPr>
          <p:cNvGrpSpPr/>
          <p:nvPr/>
        </p:nvGrpSpPr>
        <p:grpSpPr>
          <a:xfrm>
            <a:off x="898201" y="1011341"/>
            <a:ext cx="2274601" cy="3224784"/>
            <a:chOff x="1169642" y="844295"/>
            <a:chExt cx="2274601" cy="3224784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B4ACBB0-E07D-B047-BC29-0A0A89267AAB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466" name="Picture 10" descr="Decal trang trí cành đào xuân 7 PK608 - Đỏ - Shop VnExpress">
              <a:extLst>
                <a:ext uri="{FF2B5EF4-FFF2-40B4-BE49-F238E27FC236}">
                  <a16:creationId xmlns="" xmlns:a16="http://schemas.microsoft.com/office/drawing/2014/main" id="{A720F7BE-6529-8C47-A3F6-965B5EE5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="" xmlns:a16="http://schemas.microsoft.com/office/drawing/2014/main" id="{8E72915F-9E0F-274B-A1E2-D228734F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antern PNG Images | Vector and PSD Files | Free Download on Pngtree">
              <a:extLst>
                <a:ext uri="{FF2B5EF4-FFF2-40B4-BE49-F238E27FC236}">
                  <a16:creationId xmlns="" xmlns:a16="http://schemas.microsoft.com/office/drawing/2014/main" id="{AB7DF7F8-6B74-F34B-867E-6E11C3CF2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Lantern PNG Images | Vector and PSD Files | Free Download on Pngtree">
              <a:extLst>
                <a:ext uri="{FF2B5EF4-FFF2-40B4-BE49-F238E27FC236}">
                  <a16:creationId xmlns="" xmlns:a16="http://schemas.microsoft.com/office/drawing/2014/main" id="{6E77C917-C9A3-0C42-A99A-431C5EEFC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Fireworks Vector Illustration Royalty Free Cliparts, Vectors, And Stock  Illustration. Image 40818577.">
              <a:extLst>
                <a:ext uri="{FF2B5EF4-FFF2-40B4-BE49-F238E27FC236}">
                  <a16:creationId xmlns="" xmlns:a16="http://schemas.microsoft.com/office/drawing/2014/main" id="{A187BB3B-5D7D-DC4C-B12A-40FF42924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="" xmlns:a16="http://schemas.microsoft.com/office/drawing/2014/main" id="{CC9B5D72-7E33-CD49-A575-32BCD5E06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Vector Bánh Chưng, Dưa Hấu Đỏ, Cành Đào, Cành Mai Ngày Tết">
              <a:extLst>
                <a:ext uri="{FF2B5EF4-FFF2-40B4-BE49-F238E27FC236}">
                  <a16:creationId xmlns="" xmlns:a16="http://schemas.microsoft.com/office/drawing/2014/main" id="{23A9FE6E-60B0-E74B-A8C1-5E0C8FADF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FC4F0A8-CC68-E445-B9F2-B2EFAEFD76DF}"/>
                </a:ext>
              </a:extLst>
            </p:cNvPr>
            <p:cNvSpPr txBox="1"/>
            <p:nvPr/>
          </p:nvSpPr>
          <p:spPr>
            <a:xfrm>
              <a:off x="1192277" y="2092215"/>
              <a:ext cx="225196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12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 Nhân dịp Tết Nguyên đán, cháu kính chúc ông bà luôn mạnh khoẻ và vui vẻ.</a:t>
              </a:r>
            </a:p>
            <a:p>
              <a:pPr algn="r">
                <a:lnSpc>
                  <a:spcPct val="150000"/>
                </a:lnSpc>
              </a:pPr>
              <a:r>
                <a:rPr lang="x-none" sz="12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Cháu của ông bà</a:t>
              </a:r>
            </a:p>
            <a:p>
              <a:pPr algn="r">
                <a:lnSpc>
                  <a:spcPct val="150000"/>
                </a:lnSpc>
              </a:pPr>
              <a:r>
                <a:rPr lang="x-none" sz="12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Lê Hiếu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EAD9442-3B9A-9341-B804-D3C7206B4685}"/>
              </a:ext>
            </a:extLst>
          </p:cNvPr>
          <p:cNvGrpSpPr/>
          <p:nvPr/>
        </p:nvGrpSpPr>
        <p:grpSpPr>
          <a:xfrm>
            <a:off x="3927522" y="1094650"/>
            <a:ext cx="2355666" cy="3141475"/>
            <a:chOff x="4194222" y="1080229"/>
            <a:chExt cx="2355666" cy="3141475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8CCB8503-ECB7-D241-B2C4-F190B44C653D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48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="" xmlns:a16="http://schemas.microsoft.com/office/drawing/2014/main" id="{37340985-A0EC-1F4A-9B1C-1D892E145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Vector bánh chưng hình vẻ đẹp">
              <a:extLst>
                <a:ext uri="{FF2B5EF4-FFF2-40B4-BE49-F238E27FC236}">
                  <a16:creationId xmlns="" xmlns:a16="http://schemas.microsoft.com/office/drawing/2014/main" id="{1F1A987C-0629-D044-ADD5-A7ABBB15F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="" xmlns:a16="http://schemas.microsoft.com/office/drawing/2014/main" id="{D7C417D8-1A59-6446-BEA7-4839A6002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Tổng hợp ảnh Hoa Đào PNG">
              <a:extLst>
                <a:ext uri="{FF2B5EF4-FFF2-40B4-BE49-F238E27FC236}">
                  <a16:creationId xmlns="" xmlns:a16="http://schemas.microsoft.com/office/drawing/2014/main" id="{29EEAB3F-45B1-4D46-8363-C4C4D1D96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E980F856-F59D-4C4F-B3CB-01BC102F761F}"/>
                </a:ext>
              </a:extLst>
            </p:cNvPr>
            <p:cNvSpPr txBox="1"/>
            <p:nvPr/>
          </p:nvSpPr>
          <p:spPr>
            <a:xfrm>
              <a:off x="4298086" y="2106323"/>
              <a:ext cx="1999663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 Nhân dịp năm mới con chúc bố mẹ mọi điều tốt đẹp.</a:t>
              </a:r>
            </a:p>
            <a:p>
              <a:pPr algn="r">
                <a:lnSpc>
                  <a:spcPct val="150000"/>
                </a:lnSpc>
              </a:pPr>
              <a:r>
                <a:rPr lang="x-none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Con của bố mẹ</a:t>
              </a:r>
            </a:p>
            <a:p>
              <a:pPr algn="r">
                <a:lnSpc>
                  <a:spcPct val="150000"/>
                </a:lnSpc>
              </a:pPr>
              <a:r>
                <a:rPr lang="x-none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Phương 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BFADBFA-BDF0-3846-BE73-BDCDC874A722}"/>
              </a:ext>
            </a:extLst>
          </p:cNvPr>
          <p:cNvGrpSpPr/>
          <p:nvPr/>
        </p:nvGrpSpPr>
        <p:grpSpPr>
          <a:xfrm>
            <a:off x="447041" y="406400"/>
            <a:ext cx="2781713" cy="3993996"/>
            <a:chOff x="1169642" y="844295"/>
            <a:chExt cx="2221257" cy="322478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="" xmlns:a16="http://schemas.microsoft.com/office/drawing/2014/main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="" xmlns:a16="http://schemas.microsoft.com/office/drawing/2014/main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="" xmlns:a16="http://schemas.microsoft.com/office/drawing/2014/main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="" xmlns:a16="http://schemas.microsoft.com/office/drawing/2014/main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="" xmlns:a16="http://schemas.microsoft.com/office/drawing/2014/main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="" xmlns:a16="http://schemas.microsoft.com/office/drawing/2014/main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="" xmlns:a16="http://schemas.microsoft.com/office/drawing/2014/main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4D1AABB-D79E-C845-9780-0D82BB29828D}"/>
                </a:ext>
              </a:extLst>
            </p:cNvPr>
            <p:cNvSpPr txBox="1"/>
            <p:nvPr/>
          </p:nvSpPr>
          <p:spPr>
            <a:xfrm>
              <a:off x="1192277" y="2092215"/>
              <a:ext cx="2185777" cy="137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 Nhân dịp Tết Nguyên đán, cháu kính chúc ông bà luôn mạnh khoẻ và vui vẻ.</a:t>
              </a:r>
            </a:p>
            <a:p>
              <a:pPr algn="r">
                <a:lnSpc>
                  <a:spcPct val="150000"/>
                </a:lnSpc>
              </a:pPr>
              <a:r>
                <a:rPr lang="x-none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Cháu của ông bà</a:t>
              </a:r>
            </a:p>
            <a:p>
              <a:pPr algn="r">
                <a:lnSpc>
                  <a:spcPct val="150000"/>
                </a:lnSpc>
              </a:pPr>
              <a:r>
                <a:rPr lang="x-none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48C345-A8D9-BE45-96F8-EB523D05489A}"/>
              </a:ext>
            </a:extLst>
          </p:cNvPr>
          <p:cNvSpPr txBox="1"/>
          <p:nvPr/>
        </p:nvSpPr>
        <p:spPr>
          <a:xfrm>
            <a:off x="3348914" y="548638"/>
            <a:ext cx="3067690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a. Mỗi tấm thiệp trên là của ai viết gửi đến ai?</a:t>
            </a:r>
          </a:p>
          <a:p>
            <a:pPr>
              <a:lnSpc>
                <a:spcPct val="150000"/>
              </a:lnSpc>
            </a:pP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b. Mỗi tấm thiệp đó được viết trong dịp nào?</a:t>
            </a:r>
          </a:p>
          <a:p>
            <a:pPr>
              <a:lnSpc>
                <a:spcPct val="150000"/>
              </a:lnSpc>
            </a:pPr>
            <a:endParaRPr lang="vi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c. Người viết chúc điều gì?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02E543E-2FCD-CF46-8C0F-C01D4EDEB1E0}"/>
              </a:ext>
            </a:extLst>
          </p:cNvPr>
          <p:cNvSpPr txBox="1"/>
          <p:nvPr/>
        </p:nvSpPr>
        <p:spPr>
          <a:xfrm>
            <a:off x="3348914" y="1253716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của bạn Lê Hiếu viết cho ông bà.</a:t>
            </a:r>
            <a:endParaRPr lang="x-none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196A06-EDB1-CF45-ADD4-713887D6FF96}"/>
              </a:ext>
            </a:extLst>
          </p:cNvPr>
          <p:cNvSpPr txBox="1"/>
          <p:nvPr/>
        </p:nvSpPr>
        <p:spPr>
          <a:xfrm>
            <a:off x="3359695" y="2721772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được viết trong dịp Tết.</a:t>
            </a:r>
            <a:endParaRPr lang="x-none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7575FC4-0353-5F48-8604-574A092BBAD5}"/>
              </a:ext>
            </a:extLst>
          </p:cNvPr>
          <p:cNvSpPr txBox="1"/>
          <p:nvPr/>
        </p:nvSpPr>
        <p:spPr>
          <a:xfrm>
            <a:off x="3359695" y="3816187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Người viết chúc ông bà mạnh khoẻ, vui vẻ.</a:t>
            </a:r>
            <a:endParaRPr lang="x-none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1E7AF98-DC58-9C40-BA2D-572FCA43FC52}"/>
              </a:ext>
            </a:extLst>
          </p:cNvPr>
          <p:cNvGrpSpPr/>
          <p:nvPr/>
        </p:nvGrpSpPr>
        <p:grpSpPr>
          <a:xfrm>
            <a:off x="469850" y="477520"/>
            <a:ext cx="3004870" cy="3992285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="" xmlns:a16="http://schemas.microsoft.com/office/drawing/2014/main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="" xmlns:a16="http://schemas.microsoft.com/office/drawing/2014/main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="" xmlns:a16="http://schemas.microsoft.com/office/drawing/2014/main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="" xmlns:a16="http://schemas.microsoft.com/office/drawing/2014/main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707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18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 Nhân dịp năm mới con chúc bố mẹ mọi điều tốt đẹp.</a:t>
              </a:r>
            </a:p>
            <a:p>
              <a:pPr algn="r">
                <a:lnSpc>
                  <a:spcPct val="150000"/>
                </a:lnSpc>
              </a:pPr>
              <a:r>
                <a:rPr lang="x-none" sz="18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Con của bố mẹ</a:t>
              </a:r>
            </a:p>
            <a:p>
              <a:pPr algn="r">
                <a:lnSpc>
                  <a:spcPct val="150000"/>
                </a:lnSpc>
              </a:pPr>
              <a:r>
                <a:rPr lang="x-none" sz="18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82E249-2B13-244D-9D9F-2D5C01548D84}"/>
              </a:ext>
            </a:extLst>
          </p:cNvPr>
          <p:cNvSpPr txBox="1"/>
          <p:nvPr/>
        </p:nvSpPr>
        <p:spPr>
          <a:xfrm>
            <a:off x="3480994" y="548638"/>
            <a:ext cx="3067690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a. Mỗi tấm thiệp trên là của ai viết gửi đến ai?</a:t>
            </a:r>
          </a:p>
          <a:p>
            <a:pPr>
              <a:lnSpc>
                <a:spcPct val="150000"/>
              </a:lnSpc>
            </a:pP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b. Mỗi tấm thiệp đó được viết trong dịp nào?</a:t>
            </a:r>
          </a:p>
          <a:p>
            <a:pPr>
              <a:lnSpc>
                <a:spcPct val="150000"/>
              </a:lnSpc>
            </a:pPr>
            <a:endParaRPr lang="vi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c. Người viết chúc điều gì?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16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2F52EA1-CE00-214E-910F-836CAC3DBB1A}"/>
              </a:ext>
            </a:extLst>
          </p:cNvPr>
          <p:cNvSpPr txBox="1"/>
          <p:nvPr/>
        </p:nvSpPr>
        <p:spPr>
          <a:xfrm>
            <a:off x="3480994" y="1253716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của bạn Phương Mai viết cho bố mẹ.</a:t>
            </a:r>
            <a:endParaRPr lang="x-none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2C176D1-8121-CB45-AC13-7B273D3ABD5E}"/>
              </a:ext>
            </a:extLst>
          </p:cNvPr>
          <p:cNvSpPr txBox="1"/>
          <p:nvPr/>
        </p:nvSpPr>
        <p:spPr>
          <a:xfrm>
            <a:off x="3491775" y="2721772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được viết trong dịp Tết.</a:t>
            </a:r>
            <a:endParaRPr lang="x-none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87BCDF5-FFEA-9841-9A67-2D2FBF1A04BD}"/>
              </a:ext>
            </a:extLst>
          </p:cNvPr>
          <p:cNvSpPr txBox="1"/>
          <p:nvPr/>
        </p:nvSpPr>
        <p:spPr>
          <a:xfrm>
            <a:off x="3491775" y="3816187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Người viết chúc bố mẹ mọi điều tốt đẹp.</a:t>
            </a:r>
            <a:endParaRPr lang="x-none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43" y="182880"/>
            <a:ext cx="5876569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20482" name="Picture 2" descr="Thiệp Tết, Thiệp chúc mừng năm mới, thiep chuc mung nam moi">
            <a:extLst>
              <a:ext uri="{FF2B5EF4-FFF2-40B4-BE49-F238E27FC236}">
                <a16:creationId xmlns="" xmlns:a16="http://schemas.microsoft.com/office/drawing/2014/main" id="{97B991DA-F46C-BC4B-B1F4-4D64204F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85" y="890270"/>
            <a:ext cx="4253230" cy="425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CHÚC CÁC CON </a:t>
            </a:r>
          </a:p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CHĂM NGOAN HỌC GIỎI</a:t>
            </a:r>
            <a:endParaRPr lang="en-US" sz="3713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535425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300</Words>
  <Application>Microsoft Office PowerPoint</Application>
  <PresentationFormat>Custom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Wingdings</vt:lpstr>
      <vt:lpstr>Arial-Rounded</vt:lpstr>
      <vt:lpstr>HP001 4H</vt:lpstr>
      <vt:lpstr>HP001 4 hàng</vt:lpstr>
      <vt:lpstr>Times New Roman</vt:lpstr>
      <vt:lpstr>UTM Cookies</vt:lpstr>
      <vt:lpstr>Montserrat</vt:lpstr>
      <vt:lpstr>Kalam</vt:lpstr>
      <vt:lpstr>SVN-Gretoon</vt:lpstr>
      <vt:lpstr>方正粗圆_GBK</vt:lpstr>
      <vt:lpstr>UTM Avo</vt:lpstr>
      <vt:lpstr>Calibri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170</cp:revision>
  <dcterms:modified xsi:type="dcterms:W3CDTF">2021-12-09T16:55:50Z</dcterms:modified>
</cp:coreProperties>
</file>