
<file path=[Content_Types].xml><?xml version="1.0" encoding="utf-8"?>
<Types xmlns="http://schemas.openxmlformats.org/package/2006/content-types">
  <Default Extension="png" ContentType="image/png"/>
  <Default Extension="emf" ContentType="image/x-emf"/>
  <Default Extension="wdp" ContentType="image/vnd.ms-photo"/>
  <Default Extension="jpeg" ContentType="image/jpeg"/>
  <Default Extension="JPG" ContentType="image/.jpg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3"/>
  </p:sldMasterIdLst>
  <p:notesMasterIdLst>
    <p:notesMasterId r:id="rId6"/>
  </p:notesMasterIdLst>
  <p:sldIdLst>
    <p:sldId id="11088428" r:id="rId4"/>
    <p:sldId id="287" r:id="rId5"/>
    <p:sldId id="371" r:id="rId7"/>
    <p:sldId id="376" r:id="rId8"/>
    <p:sldId id="372" r:id="rId9"/>
    <p:sldId id="373" r:id="rId10"/>
    <p:sldId id="358" r:id="rId11"/>
    <p:sldId id="374" r:id="rId12"/>
    <p:sldId id="11088419" r:id="rId13"/>
    <p:sldId id="375" r:id="rId14"/>
  </p:sldIdLst>
  <p:sldSz cx="6858000" cy="5143500"/>
  <p:notesSz cx="6858000" cy="9144000"/>
  <p:embeddedFontLst>
    <p:embeddedFont>
      <p:font typeface="SimSun" panose="02010600030101010101" pitchFamily="2" charset="-122"/>
      <p:regular r:id="rId19"/>
    </p:embeddedFont>
    <p:embeddedFont>
      <p:font typeface="Kalam" panose="02000000000000000000"/>
      <p:regular r:id="rId20"/>
    </p:embeddedFont>
    <p:embeddedFont>
      <p:font typeface="Montserrat" panose="02000505000000020004"/>
      <p:regular r:id="rId21"/>
    </p:embeddedFont>
    <p:embeddedFont>
      <p:font typeface="Calibri" panose="020F0502020204030204"/>
      <p:regular r:id="rId22"/>
      <p:bold r:id="rId23"/>
      <p:italic r:id="rId24"/>
      <p:boldItalic r:id="rId25"/>
    </p:embeddedFont>
    <p:embeddedFont>
      <p:font typeface="Calibri Light" panose="020F0302020204030204" charset="0"/>
      <p:regular r:id="rId26"/>
      <p:italic r:id="rId27"/>
    </p:embeddedFont>
  </p:embeddedFontLst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249" autoAdjust="0"/>
  </p:normalViewPr>
  <p:slideViewPr>
    <p:cSldViewPr snapToGrid="0">
      <p:cViewPr varScale="1">
        <p:scale>
          <a:sx n="90" d="100"/>
          <a:sy n="90" d="100"/>
        </p:scale>
        <p:origin x="1470" y="66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2.xml"/><Relationship Id="rId27" Type="http://schemas.openxmlformats.org/officeDocument/2006/relationships/font" Target="fonts/font9.fntdata"/><Relationship Id="rId26" Type="http://schemas.openxmlformats.org/officeDocument/2006/relationships/font" Target="fonts/font8.fntdata"/><Relationship Id="rId25" Type="http://schemas.openxmlformats.org/officeDocument/2006/relationships/font" Target="fonts/font7.fntdata"/><Relationship Id="rId24" Type="http://schemas.openxmlformats.org/officeDocument/2006/relationships/font" Target="fonts/font6.fntdata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Section header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6.jpe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 panose="02000000000000000000"/>
              <a:buNone/>
              <a:defRPr sz="2800" b="1">
                <a:solidFill>
                  <a:schemeClr val="dk1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 panose="02000505000000020004"/>
              <a:buChar char="●"/>
              <a:defRPr sz="1800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1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905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8.png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568" y="618086"/>
            <a:ext cx="6858568" cy="3882476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" y="3295643"/>
            <a:ext cx="6858000" cy="120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4687788" y="2529847"/>
            <a:ext cx="2358114" cy="196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75" y="3213153"/>
            <a:ext cx="980561" cy="10857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00" y="3311750"/>
            <a:ext cx="702640" cy="10096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298" y="4034918"/>
            <a:ext cx="548283" cy="36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746" y="782125"/>
            <a:ext cx="1507530" cy="83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38589" y="2451735"/>
            <a:ext cx="640651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5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NÓI VÀ NGHE</a:t>
            </a:r>
            <a:endParaRPr lang="vi-VN" sz="2250" b="1" spc="10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j-lt"/>
              <a:cs typeface="+mj-lt"/>
              <a:sym typeface="+mn-ea"/>
            </a:endParaRPr>
          </a:p>
          <a:p>
            <a:pPr algn="ctr"/>
            <a:r>
              <a:rPr lang="vi-VN" sz="225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KỂ CHUYỆN: CHUYỆN BỐN MÙA</a:t>
            </a:r>
            <a:endParaRPr lang="vi-VN" sz="2250" b="1" spc="10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j-lt"/>
              <a:cs typeface="+mj-lt"/>
              <a:sym typeface="+mn-ea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2000531" y="764611"/>
            <a:ext cx="2800350" cy="27241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118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118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1997659" y="1005970"/>
            <a:ext cx="2730500" cy="29908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135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135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060882" y="1740029"/>
            <a:ext cx="2604344" cy="3046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2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152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vi-VN" altLang="en-US" sz="152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0118" y="1328483"/>
            <a:ext cx="5712381" cy="1534281"/>
          </a:xfrm>
          <a:prstGeom prst="rect">
            <a:avLst/>
          </a:prstGeom>
          <a:noFill/>
        </p:spPr>
        <p:txBody>
          <a:bodyPr wrap="none" lIns="51435" tIns="25718" rIns="51435" bIns="25718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514350">
              <a:buClrTx/>
            </a:pPr>
            <a:r>
              <a:rPr lang="vi-VN" sz="3715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CHÚC CÁC CON </a:t>
            </a:r>
            <a:endParaRPr lang="vi-VN" sz="3715" kern="12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algn="ctr" defTabSz="514350">
              <a:buClrTx/>
            </a:pPr>
            <a:r>
              <a:rPr lang="vi-VN" sz="3715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CHĂM NGOAN HỌC GIỎI</a:t>
            </a:r>
            <a:endParaRPr lang="en-US" sz="3715" kern="12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3185"/>
            <a:ext cx="6858000" cy="37800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320" y="3456236"/>
            <a:ext cx="2086868" cy="198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086783" y="839415"/>
            <a:ext cx="3794454" cy="696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22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2736" y="2563203"/>
            <a:ext cx="328936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25" dirty="0">
                <a:solidFill>
                  <a:schemeClr val="bg1"/>
                </a:solidFill>
              </a:rPr>
              <a:t>3</a:t>
            </a:r>
            <a:endParaRPr lang="zh-CN" altLang="en-US" sz="2025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7847" y="3322775"/>
            <a:ext cx="328936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25" dirty="0">
                <a:solidFill>
                  <a:schemeClr val="bg1"/>
                </a:solidFill>
              </a:rPr>
              <a:t>4</a:t>
            </a:r>
            <a:endParaRPr lang="zh-CN" altLang="en-US" sz="2025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90" y="1574748"/>
            <a:ext cx="4988047" cy="20326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672" y="2536338"/>
            <a:ext cx="617041" cy="567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2474748" y="2143581"/>
            <a:ext cx="30185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Kể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từng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dựa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ý 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38963" y="948598"/>
            <a:ext cx="3638550" cy="2524125"/>
            <a:chOff x="2981325" y="1047750"/>
            <a:chExt cx="3638550" cy="2524125"/>
          </a:xfrm>
        </p:grpSpPr>
        <p:sp>
          <p:nvSpPr>
            <p:cNvPr id="5" name="TextBox 4"/>
            <p:cNvSpPr txBox="1"/>
            <p:nvPr/>
          </p:nvSpPr>
          <p:spPr>
            <a:xfrm>
              <a:off x="3207819" y="1732183"/>
              <a:ext cx="3185561" cy="938719"/>
            </a:xfrm>
            <a:prstGeom prst="rect">
              <a:avLst/>
            </a:prstGeom>
            <a:solidFill>
              <a:schemeClr val="accent2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 i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KHỞI ĐỘNG</a:t>
              </a:r>
              <a:endParaRPr lang="vi-VN" sz="4000" b="1" i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" name="Cloud 5"/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230672005887288284 (video-conver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t="9271" b="9417"/>
          <a:stretch>
            <a:fillRect/>
          </a:stretch>
        </p:blipFill>
        <p:spPr>
          <a:xfrm rot="16200000">
            <a:off x="1811870" y="-368820"/>
            <a:ext cx="3234260" cy="5688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/>
          <a:srcRect t="1232"/>
          <a:stretch>
            <a:fillRect/>
          </a:stretch>
        </p:blipFill>
        <p:spPr>
          <a:xfrm>
            <a:off x="632958" y="460638"/>
            <a:ext cx="5592083" cy="441116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1" y="345672"/>
            <a:ext cx="5828202" cy="40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15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r>
              <a:rPr lang="vi-VN" sz="1500">
                <a:latin typeface="UTM Avo" panose="02040603050506020204" pitchFamily="18" charset="0"/>
              </a:rPr>
              <a:t> </a:t>
            </a:r>
            <a:r>
              <a:rPr lang="en-US" sz="1500">
                <a:latin typeface="UTM Avo" panose="02040603050506020204" pitchFamily="18" charset="0"/>
              </a:rPr>
              <a:t>Kể lại từng đoạn của câu chuyện theo tranh</a:t>
            </a:r>
            <a:r>
              <a:rPr lang="vi-VN" sz="1500">
                <a:latin typeface="UTM Avo" panose="02040603050506020204" pitchFamily="18" charset="0"/>
              </a:rPr>
              <a:t>.</a:t>
            </a:r>
            <a:endParaRPr lang="vi-VN" sz="1500" dirty="0"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l="4899" t="10049" b="51499"/>
          <a:stretch>
            <a:fillRect/>
          </a:stretch>
        </p:blipFill>
        <p:spPr>
          <a:xfrm>
            <a:off x="534497" y="748474"/>
            <a:ext cx="6008710" cy="1940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l="5167" t="54522" r="3022" b="8055"/>
          <a:stretch>
            <a:fillRect/>
          </a:stretch>
        </p:blipFill>
        <p:spPr>
          <a:xfrm>
            <a:off x="629586" y="2803161"/>
            <a:ext cx="5686683" cy="1851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604" y="1616150"/>
            <a:ext cx="3162463" cy="30926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Ý NGHĨA CÂU CHUYỆN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668" r="35029"/>
          <a:stretch>
            <a:fillRect/>
          </a:stretch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981325" y="1326630"/>
            <a:ext cx="3638550" cy="2245245"/>
            <a:chOff x="2981325" y="1047750"/>
            <a:chExt cx="3638550" cy="2524125"/>
          </a:xfrm>
        </p:grpSpPr>
        <p:sp>
          <p:nvSpPr>
            <p:cNvPr id="8" name="TextBox 7"/>
            <p:cNvSpPr txBox="1"/>
            <p:nvPr/>
          </p:nvSpPr>
          <p:spPr>
            <a:xfrm>
              <a:off x="3188496" y="1439430"/>
              <a:ext cx="3185561" cy="1295868"/>
            </a:xfrm>
            <a:prstGeom prst="rect">
              <a:avLst/>
            </a:prstGeom>
            <a:solidFill>
              <a:schemeClr val="accent2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i="1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Mỗi mùa xuân, hạ, thu, đông đều có vẻ đẹp riêng, đều có ích cho cuộc sống</a:t>
              </a:r>
              <a:endParaRPr lang="vi-VN" sz="1800" b="1" i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Cloud 2"/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1811" y="1828801"/>
            <a:ext cx="5834378" cy="2098622"/>
            <a:chOff x="511811" y="329784"/>
            <a:chExt cx="5834378" cy="20986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1811" y="329784"/>
              <a:ext cx="5834378" cy="209862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96864" y="711756"/>
              <a:ext cx="509916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chemeClr val="accent3">
                      <a:lumMod val="50000"/>
                    </a:schemeClr>
                  </a:solidFill>
                  <a:latin typeface="UTM Avo" panose="02040603050506020204" pitchFamily="18" charset="0"/>
                </a:rPr>
                <a:t>Nói với người thân về nàng tiên em thích nhất trong câu chuyện trên.</a:t>
              </a:r>
              <a:endParaRPr lang="en-US" sz="2800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3185"/>
            <a:ext cx="6858000" cy="37800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320" y="3456236"/>
            <a:ext cx="2086868" cy="198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086783" y="839415"/>
            <a:ext cx="3794454" cy="696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22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22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22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2736" y="2563203"/>
            <a:ext cx="328936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25" dirty="0">
                <a:solidFill>
                  <a:schemeClr val="bg1"/>
                </a:solidFill>
              </a:rPr>
              <a:t>3</a:t>
            </a:r>
            <a:endParaRPr lang="zh-CN" altLang="en-US" sz="2025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7847" y="3322775"/>
            <a:ext cx="328936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25" dirty="0">
                <a:solidFill>
                  <a:schemeClr val="bg1"/>
                </a:solidFill>
              </a:rPr>
              <a:t>4</a:t>
            </a:r>
            <a:endParaRPr lang="zh-CN" altLang="en-US" sz="2025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90" y="1574748"/>
            <a:ext cx="4988047" cy="20326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672" y="2536338"/>
            <a:ext cx="617041" cy="567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2474748" y="2143581"/>
            <a:ext cx="30185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Kể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từng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dựa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theo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ý 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38&quot;/&gt;&lt;/object&gt;&lt;object type=&quot;3&quot; unique_id=&quot;10004&quot;&gt;&lt;property id=&quot;20148&quot; value=&quot;5&quot;/&gt;&lt;property id=&quot;20300&quot; value=&quot;Slide 2&quot;/&gt;&lt;property id=&quot;20307&quot; value=&quot;371&quot;/&gt;&lt;/object&gt;&lt;object type=&quot;3&quot; unique_id=&quot;10005&quot;&gt;&lt;property id=&quot;20148&quot; value=&quot;5&quot;/&gt;&lt;property id=&quot;20300&quot; value=&quot;Slide 3&quot;/&gt;&lt;property id=&quot;20307&quot; value=&quot;372&quot;/&gt;&lt;/object&gt;&lt;object type=&quot;3&quot; unique_id=&quot;10006&quot;&gt;&lt;property id=&quot;20148&quot; value=&quot;5&quot;/&gt;&lt;property id=&quot;20300&quot; value=&quot;Slide 4&quot;/&gt;&lt;property id=&quot;20307&quot; value=&quot;373&quot;/&gt;&lt;/object&gt;&lt;object type=&quot;3&quot; unique_id=&quot;10007&quot;&gt;&lt;property id=&quot;20148&quot; value=&quot;5&quot;/&gt;&lt;property id=&quot;20300&quot; value=&quot;Slide 5&quot;/&gt;&lt;property id=&quot;20307&quot; value=&quot;358&quot;/&gt;&lt;/object&gt;&lt;object type=&quot;3&quot; unique_id=&quot;10008&quot;&gt;&lt;property id=&quot;20148&quot; value=&quot;5&quot;/&gt;&lt;property id=&quot;20300&quot; value=&quot;Slide 6&quot;/&gt;&lt;property id=&quot;20307&quot; value=&quot;374&quot;/&gt;&lt;/object&gt;&lt;object type=&quot;3&quot; unique_id=&quot;10009&quot;&gt;&lt;property id=&quot;20148&quot; value=&quot;5&quot;/&gt;&lt;property id=&quot;20300&quot; value=&quot;Slide 7&quot;/&gt;&lt;property id=&quot;20307&quot; value=&quot;375&quot;/&gt;&lt;/object&gt;&lt;/object&gt;&lt;object type=&quot;8&quot; unique_id=&quot;1001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526</Words>
  <Application>WPS Presentation</Application>
  <PresentationFormat>Custom</PresentationFormat>
  <Paragraphs>38</Paragraphs>
  <Slides>10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31" baseType="lpstr">
      <vt:lpstr>Arial</vt:lpstr>
      <vt:lpstr>SimSun</vt:lpstr>
      <vt:lpstr>Wingdings</vt:lpstr>
      <vt:lpstr>Arial</vt:lpstr>
      <vt:lpstr>Kalam</vt:lpstr>
      <vt:lpstr>Montserrat</vt:lpstr>
      <vt:lpstr>Calibri</vt:lpstr>
      <vt:lpstr>Times New Roman</vt:lpstr>
      <vt:lpstr>UTM Avo</vt:lpstr>
      <vt:lpstr>Segoe Print</vt:lpstr>
      <vt:lpstr>UTM Cookies</vt:lpstr>
      <vt:lpstr>HP001 4 hàng</vt:lpstr>
      <vt:lpstr>SVN-Gretoon</vt:lpstr>
      <vt:lpstr>方正粗圆_GBK</vt:lpstr>
      <vt:lpstr>HP001</vt:lpstr>
      <vt:lpstr>Microsoft YaHei</vt:lpstr>
      <vt:lpstr>Arial Unicode MS</vt:lpstr>
      <vt:lpstr>字魂36号-正文宋楷</vt:lpstr>
      <vt:lpstr>Calibri Light</vt:lpstr>
      <vt:lpstr>Doodle Sketchbook by Slidesgo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73</cp:revision>
  <dcterms:created xsi:type="dcterms:W3CDTF">2023-02-01T15:02:02Z</dcterms:created>
  <dcterms:modified xsi:type="dcterms:W3CDTF">2023-02-01T15:03:39Z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2C2067818DC246B3B763A4C62EA78B60</vt:lpwstr>
  </property>
  <property fmtid="{D5CDD505-2E9C-101B-9397-08002B2CF9AE}" pid="3" name="KSOProductBuildVer">
    <vt:lpwstr>1033-11.2.0.11440</vt:lpwstr>
  </property>
</Properties>
</file>