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7" r:id="rId4"/>
    <p:sldMasterId id="2147483679" r:id="rId5"/>
  </p:sldMasterIdLst>
  <p:notesMasterIdLst>
    <p:notesMasterId r:id="rId7"/>
  </p:notesMasterIdLst>
  <p:sldIdLst>
    <p:sldId id="322" r:id="rId6"/>
    <p:sldId id="288" r:id="rId8"/>
    <p:sldId id="289" r:id="rId9"/>
    <p:sldId id="290" r:id="rId10"/>
    <p:sldId id="291" r:id="rId11"/>
    <p:sldId id="292" r:id="rId12"/>
    <p:sldId id="293" r:id="rId13"/>
    <p:sldId id="262" r:id="rId14"/>
    <p:sldId id="269" r:id="rId15"/>
    <p:sldId id="284" r:id="rId16"/>
    <p:sldId id="285" r:id="rId17"/>
    <p:sldId id="286" r:id="rId18"/>
    <p:sldId id="28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audio4.wav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slide" Target="slide4.xml"/><Relationship Id="rId6" Type="http://schemas.openxmlformats.org/officeDocument/2006/relationships/image" Target="../media/image11.GIF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image" Target="../media/image13.GIF"/><Relationship Id="rId2" Type="http://schemas.openxmlformats.org/officeDocument/2006/relationships/slide" Target="slide7.xml"/><Relationship Id="rId12" Type="http://schemas.openxmlformats.org/officeDocument/2006/relationships/slideLayout" Target="../slideLayouts/slideLayout24.xml"/><Relationship Id="rId11" Type="http://schemas.openxmlformats.org/officeDocument/2006/relationships/audio" Target="../media/audio1.wav"/><Relationship Id="rId10" Type="http://schemas.openxmlformats.org/officeDocument/2006/relationships/image" Target="../media/image12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4.jpeg"/><Relationship Id="rId7" Type="http://schemas.openxmlformats.org/officeDocument/2006/relationships/image" Target="../media/image12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slide" Target="slide3.xml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1" Type="http://schemas.openxmlformats.org/officeDocument/2006/relationships/slideLayout" Target="../slideLayouts/slideLayout24.xml"/><Relationship Id="rId10" Type="http://schemas.openxmlformats.org/officeDocument/2006/relationships/audio" Target="../media/audio3.wav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3.xml"/><Relationship Id="rId6" Type="http://schemas.openxmlformats.org/officeDocument/2006/relationships/image" Target="../media/image1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3.xml"/><Relationship Id="rId6" Type="http://schemas.openxmlformats.org/officeDocument/2006/relationships/image" Target="../media/image1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3.xml"/><Relationship Id="rId6" Type="http://schemas.openxmlformats.org/officeDocument/2006/relationships/image" Target="../media/image1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Tia số. Số liền trước, 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liền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</a:t>
            </a:r>
            <a:endParaRPr lang="en-US" sz="40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  <a:endParaRPr lang="en-US" sz="2800"/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  <a:endParaRPr lang="en-US" sz="2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  <a:endParaRPr lang="en-US" sz="2800"/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  <a:endParaRPr lang="en-US" sz="28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  <a:endParaRPr lang="en-US" sz="2800"/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2868002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85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8189986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87</a:t>
            </a:r>
            <a:endParaRPr lang="en-US" sz="3600" dirty="0"/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  <a:endParaRPr lang="en-US" sz="3600"/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Thỏ</a:t>
            </a:r>
            <a:r>
              <a:rPr lang="en-US" sz="3200" dirty="0"/>
              <a:t> </a:t>
            </a:r>
            <a:r>
              <a:rPr lang="en-US" sz="3200" dirty="0" err="1"/>
              <a:t>trắng</a:t>
            </a:r>
            <a:r>
              <a:rPr lang="en-US" sz="3200" dirty="0"/>
              <a:t> </a:t>
            </a:r>
            <a:r>
              <a:rPr lang="en-US" sz="3200" dirty="0" err="1"/>
              <a:t>chạy</a:t>
            </a:r>
            <a:r>
              <a:rPr lang="en-US" sz="3200" dirty="0"/>
              <a:t> ở </a:t>
            </a:r>
            <a:r>
              <a:rPr lang="en-US" sz="3200" dirty="0" err="1" smtClean="0"/>
              <a:t>làn</a:t>
            </a:r>
            <a:r>
              <a:rPr lang="en-US" sz="3200" dirty="0" smtClean="0"/>
              <a:t> </a:t>
            </a:r>
            <a:r>
              <a:rPr lang="en-US" sz="3200" dirty="0" err="1"/>
              <a:t>số</a:t>
            </a:r>
            <a:r>
              <a:rPr lang="en-US" sz="3200" dirty="0"/>
              <a:t> 3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4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1" dirty="0" smtClean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điền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vào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tia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lần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lượt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984964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 12,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3, 14, 12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984964" y="4040169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3, 10,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3, 12, 16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41" y="934549"/>
            <a:ext cx="7434052" cy="958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88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8370" y="1112111"/>
            <a:ext cx="6541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789164" y="3896913"/>
            <a:ext cx="448659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sz="36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79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630914" y="5134631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10862" y="873163"/>
            <a:ext cx="83938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  <a:endParaRPr lang="en-US" sz="4400"/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WPS Presentation</Application>
  <PresentationFormat>Custom</PresentationFormat>
  <Paragraphs>137</Paragraphs>
  <Slides>14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#9Slide03 NettoOTLight</vt:lpstr>
      <vt:lpstr>Times New Roman</vt:lpstr>
      <vt:lpstr>等线</vt:lpstr>
      <vt:lpstr>等线</vt:lpstr>
      <vt:lpstr>Microsoft YaHei</vt:lpstr>
      <vt:lpstr>Arial Unicode MS</vt:lpstr>
      <vt:lpstr>3_Office Theme</vt:lpstr>
      <vt:lpstr>4_Office 主题</vt:lpstr>
      <vt:lpstr>4_Office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14</cp:revision>
  <dcterms:created xsi:type="dcterms:W3CDTF">2021-05-04T09:55:00Z</dcterms:created>
  <dcterms:modified xsi:type="dcterms:W3CDTF">2022-09-02T02:05:57Z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F99314D5718D4963AD3BCB2FF369EC01</vt:lpwstr>
  </property>
</Properties>
</file>