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11088391" r:id="rId6"/>
    <p:sldId id="311" r:id="rId8"/>
    <p:sldId id="318" r:id="rId9"/>
    <p:sldId id="319" r:id="rId10"/>
    <p:sldId id="340" r:id="rId11"/>
    <p:sldId id="320" r:id="rId12"/>
    <p:sldId id="278" r:id="rId13"/>
    <p:sldId id="322" r:id="rId14"/>
    <p:sldId id="323" r:id="rId15"/>
    <p:sldId id="341" r:id="rId16"/>
    <p:sldId id="325" r:id="rId17"/>
    <p:sldId id="326" r:id="rId18"/>
    <p:sldId id="327" r:id="rId19"/>
    <p:sldId id="342" r:id="rId20"/>
    <p:sldId id="329" r:id="rId21"/>
    <p:sldId id="343" r:id="rId22"/>
    <p:sldId id="331" r:id="rId23"/>
    <p:sldId id="332" r:id="rId24"/>
    <p:sldId id="333" r:id="rId25"/>
    <p:sldId id="334" r:id="rId26"/>
    <p:sldId id="335" r:id="rId27"/>
    <p:sldId id="110883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9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86601" y="29917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</a:t>
            </a:r>
            <a:r>
              <a:rPr lang="vi-VN" sz="72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ự nhiên và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6517" y="3429680"/>
            <a:ext cx="8356828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Các thế hệ trong gia đình</a:t>
            </a: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769182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2551320" y="828413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  <a:endParaRPr lang="en-US" sz="3200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2954655" y="2395855"/>
            <a:ext cx="5242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dirty="0" err="1">
              <a:solidFill>
                <a:srgbClr val="FF0000"/>
              </a:solidFill>
              <a:highlight>
                <a:srgbClr val="FFFF00"/>
              </a:highligh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lang="en-US" sz="32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  <a:endParaRPr lang="en-US" sz="4400" dirty="0"/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en-US" sz="2400" dirty="0"/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WPS Presentation</Application>
  <PresentationFormat>Widescreen</PresentationFormat>
  <Paragraphs>91</Paragraphs>
  <Slides>22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Microsoft YaHei</vt:lpstr>
      <vt:lpstr>等线</vt:lpstr>
      <vt:lpstr>等线</vt:lpstr>
      <vt:lpstr>字魂59号-创粗黑</vt:lpstr>
      <vt:lpstr>Arial-Rounded</vt:lpstr>
      <vt:lpstr>Yellowtail</vt:lpstr>
      <vt:lpstr>.VnAvant</vt:lpstr>
      <vt:lpstr>Calibri</vt:lpstr>
      <vt:lpstr>Arial Unicode MS</vt:lpstr>
      <vt:lpstr>Calibri Light</vt:lpstr>
      <vt:lpstr>#9Slide03 NettoOTLight</vt:lpstr>
      <vt:lpstr>1_Office Theme</vt:lpstr>
      <vt:lpstr>Office Theme</vt:lpstr>
      <vt:lpstr>Office 主题</vt:lpstr>
      <vt:lpstr>2_Office Theme</vt:lpstr>
      <vt:lpstr>PowerPoint 演示文稿</vt:lpstr>
      <vt:lpstr>PowerPoint 演示文稿</vt:lpstr>
      <vt:lpstr>PowerPoint 演示文稿</vt:lpstr>
      <vt:lpstr>Giới thiệu với các bạn về các thành viên trong gia đình 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2021-05-28T08:00:00Z</dcterms:created>
  <dcterms:modified xsi:type="dcterms:W3CDTF">2023-09-01T16:25:21Z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1033-12.2.0.13110</vt:lpwstr>
  </property>
  <property fmtid="{D5CDD505-2E9C-101B-9397-08002B2CF9AE}" pid="3" name="ICV">
    <vt:lpwstr>72389A6697104997B1E235C5669F306C_13</vt:lpwstr>
  </property>
</Properties>
</file>