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  <p:sldMasterId id="2147483677" r:id="rId5"/>
    <p:sldMasterId id="2147483687" r:id="rId6"/>
  </p:sldMasterIdLst>
  <p:notesMasterIdLst>
    <p:notesMasterId r:id="rId8"/>
  </p:notesMasterIdLst>
  <p:sldIdLst>
    <p:sldId id="11088422" r:id="rId7"/>
    <p:sldId id="361" r:id="rId9"/>
    <p:sldId id="266" r:id="rId10"/>
    <p:sldId id="256" r:id="rId11"/>
    <p:sldId id="257" r:id="rId12"/>
    <p:sldId id="258" r:id="rId13"/>
    <p:sldId id="11088414" r:id="rId14"/>
    <p:sldId id="275" r:id="rId15"/>
    <p:sldId id="11088416" r:id="rId16"/>
    <p:sldId id="11088417" r:id="rId17"/>
    <p:sldId id="11088418" r:id="rId18"/>
    <p:sldId id="375" r:id="rId19"/>
    <p:sldId id="343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5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8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slide" Target="slide5.xml"/><Relationship Id="rId7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14.GIF"/><Relationship Id="rId2" Type="http://schemas.openxmlformats.org/officeDocument/2006/relationships/image" Target="../media/image16.GIF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slide" Target="slide6.xml"/><Relationship Id="rId7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14.GIF"/><Relationship Id="rId2" Type="http://schemas.openxmlformats.org/officeDocument/2006/relationships/image" Target="../media/image16.GIF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slide" Target="slide5.xml"/><Relationship Id="rId7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14.GIF"/><Relationship Id="rId2" Type="http://schemas.openxmlformats.org/officeDocument/2006/relationships/image" Target="../media/image16.GIF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2.wav"/><Relationship Id="rId2" Type="http://schemas.openxmlformats.org/officeDocument/2006/relationships/image" Target="../media/image25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7556" y="22551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3860" y="3147060"/>
            <a:ext cx="8845550" cy="184658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1: </a:t>
            </a: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ngữ chỉ sự vật, hoạt động. Câu giới thiệu.</a:t>
            </a: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871585" y="0"/>
            <a:ext cx="3320415" cy="226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/>
          <p:cNvGraphicFramePr>
            <a:graphicFrameLocks noGrp="1"/>
          </p:cNvGraphicFramePr>
          <p:nvPr/>
        </p:nvGraphicFramePr>
        <p:xfrm>
          <a:off x="2058272" y="1965326"/>
          <a:ext cx="8434705" cy="389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2811591"/>
                <a:gridCol w="2811591"/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vi-VN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3600" dirty="0" err="1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06800" y="680720"/>
            <a:ext cx="5008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225" y="2001520"/>
            <a:ext cx="4717521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8971915" y="6644640"/>
            <a:ext cx="3320415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>
            <a:fillRect/>
          </a:stretch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/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/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1442700" y="6604000"/>
            <a:ext cx="7493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3006090" y="1766570"/>
            <a:ext cx="5242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1" name="图片 10" descr="d1ca708a87c9b39e9bdf39142e09b55e"/>
          <p:cNvPicPr/>
          <p:nvPr/>
        </p:nvPicPr>
        <p:blipFill>
          <a:blip r:embed="rId3"/>
          <a:stretch>
            <a:fillRect/>
          </a:stretch>
        </p:blipFill>
        <p:spPr>
          <a:xfrm>
            <a:off x="8715375" y="-2051685"/>
            <a:ext cx="4064000" cy="428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NHỎ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VÀ MẬT HOA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6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 ĐẦU</a:t>
            </a:r>
            <a:endParaRPr 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ChiOngNauVaEmBeBeat-VA-5262771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b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d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x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b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d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b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8871585" y="6569710"/>
            <a:ext cx="3320415" cy="33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 rotWithShape="1">
          <a:blip r:embed="rId3" cstate="screen"/>
          <a:srcRect b="14566"/>
          <a:stretch>
            <a:fillRect/>
          </a:stretch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/>
          <p:cNvGraphicFramePr>
            <a:graphicFrameLocks noGrp="1"/>
          </p:cNvGraphicFramePr>
          <p:nvPr/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/>
                <a:gridCol w="2811591"/>
                <a:gridCol w="2811591"/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vi-VN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times up"/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/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28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  <a:endParaRPr lang="en-US" b="1" dirty="0">
              <a:solidFill>
                <a:srgbClr val="99B2C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  <a:endParaRPr lang="en-US" b="1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  <a:endParaRPr lang="en-US" b="1" dirty="0">
              <a:solidFill>
                <a:srgbClr val="99B2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  <a:endParaRPr lang="en-US" b="1" dirty="0">
              <a:solidFill>
                <a:srgbClr val="99B2C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Presentation</Application>
  <PresentationFormat>Widescreen</PresentationFormat>
  <Paragraphs>124</Paragraphs>
  <Slides>14</Slides>
  <Notes>10</Notes>
  <HiddenSlides>0</HiddenSlides>
  <MMClips>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Arial-Rounded</vt:lpstr>
      <vt:lpstr>Yellowtail</vt:lpstr>
      <vt:lpstr>#9Slide03 Arima Madurai Medium</vt:lpstr>
      <vt:lpstr>Calibri</vt:lpstr>
      <vt:lpstr>DengXian</vt:lpstr>
      <vt:lpstr>DengXian</vt:lpstr>
      <vt:lpstr>等线</vt:lpstr>
      <vt:lpstr>等线</vt:lpstr>
      <vt:lpstr>Microsoft YaHei</vt:lpstr>
      <vt:lpstr>Arial Unicode MS</vt:lpstr>
      <vt:lpstr>Calibri</vt:lpstr>
      <vt:lpstr>等线 Light</vt:lpstr>
      <vt:lpstr>等线</vt:lpstr>
      <vt:lpstr>Office 主题</vt:lpstr>
      <vt:lpstr>Office Theme</vt:lpstr>
      <vt:lpstr>Office 主题​​</vt:lpstr>
      <vt:lpstr>3_Office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Nhìn tranh, tìm từ ngữ: a. Chỉ sự vật: - Chỉ người: học sinh,… - Chỉ vật: cặp sách,… b. Chỉ hoạt động: đi học,…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2021-07-24T01:32:00Z</dcterms:created>
  <dcterms:modified xsi:type="dcterms:W3CDTF">2022-09-01T04:50:25Z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C45642B9CA134709A954F5FAAFFDCFA5</vt:lpwstr>
  </property>
  <property fmtid="{D5CDD505-2E9C-101B-9397-08002B2CF9AE}" pid="3" name="KSOProductBuildVer">
    <vt:lpwstr>1033-11.2.0.11254</vt:lpwstr>
  </property>
</Properties>
</file>