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78" r:id="rId5"/>
    <p:sldMasterId id="2147483690" r:id="rId6"/>
    <p:sldMasterId id="2147483701" r:id="rId7"/>
    <p:sldMasterId id="2147483713" r:id="rId8"/>
    <p:sldMasterId id="2147483722" r:id="rId9"/>
    <p:sldMasterId id="2147483734" r:id="rId10"/>
  </p:sldMasterIdLst>
  <p:notesMasterIdLst>
    <p:notesMasterId r:id="rId12"/>
  </p:notesMasterIdLst>
  <p:sldIdLst>
    <p:sldId id="11088444" r:id="rId11"/>
    <p:sldId id="360" r:id="rId13"/>
    <p:sldId id="264" r:id="rId14"/>
    <p:sldId id="258" r:id="rId15"/>
    <p:sldId id="470" r:id="rId16"/>
    <p:sldId id="473" r:id="rId17"/>
    <p:sldId id="471" r:id="rId18"/>
    <p:sldId id="257" r:id="rId19"/>
    <p:sldId id="263" r:id="rId20"/>
    <p:sldId id="474" r:id="rId21"/>
    <p:sldId id="331" r:id="rId22"/>
    <p:sldId id="367" r:id="rId23"/>
    <p:sldId id="11088392" r:id="rId24"/>
    <p:sldId id="11088397" r:id="rId25"/>
    <p:sldId id="11088395" r:id="rId26"/>
    <p:sldId id="11088396" r:id="rId27"/>
    <p:sldId id="11088398" r:id="rId28"/>
    <p:sldId id="11088399" r:id="rId29"/>
    <p:sldId id="11088416" r:id="rId30"/>
    <p:sldId id="335" r:id="rId31"/>
    <p:sldId id="11088401" r:id="rId32"/>
    <p:sldId id="11088415" r:id="rId33"/>
    <p:sldId id="342" r:id="rId34"/>
    <p:sldId id="11088402" r:id="rId35"/>
    <p:sldId id="284" r:id="rId36"/>
    <p:sldId id="11088403" r:id="rId37"/>
    <p:sldId id="1108841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27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BAA63-1C2B-412B-B4F8-7DEA9A64726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17677-8C0B-478A-A164-999F7F89ADC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204960" y="23813"/>
            <a:ext cx="29260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zh-CN" alt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11" Type="http://schemas.openxmlformats.org/officeDocument/2006/relationships/image" Target="../media/image3.jpeg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3" Type="http://schemas.openxmlformats.org/officeDocument/2006/relationships/theme" Target="../theme/theme6.xml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theme" Target="../theme/theme7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3" Type="http://schemas.openxmlformats.org/officeDocument/2006/relationships/theme" Target="../theme/theme9.xml"/><Relationship Id="rId12" Type="http://schemas.openxmlformats.org/officeDocument/2006/relationships/image" Target="../media/image6.png"/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858000" y="3175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2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7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Relationship Id="rId3" Type="http://schemas.microsoft.com/office/2007/relationships/media" Target="../media/media8.mp3"/><Relationship Id="rId2" Type="http://schemas.openxmlformats.org/officeDocument/2006/relationships/audio" Target="../media/media8.mp3"/><Relationship Id="rId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9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39.xml"/><Relationship Id="rId12" Type="http://schemas.openxmlformats.org/officeDocument/2006/relationships/image" Target="../media/image11.png"/><Relationship Id="rId11" Type="http://schemas.openxmlformats.org/officeDocument/2006/relationships/image" Target="../media/image41.png"/><Relationship Id="rId10" Type="http://schemas.openxmlformats.org/officeDocument/2006/relationships/tags" Target="../tags/tag11.xml"/><Relationship Id="rId1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11.png"/><Relationship Id="rId2" Type="http://schemas.openxmlformats.org/officeDocument/2006/relationships/image" Target="../media/image45.png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11.png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11.png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60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1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11.png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60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6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image" Target="../media/image54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9.png"/><Relationship Id="rId2" Type="http://schemas.openxmlformats.org/officeDocument/2006/relationships/image" Target="../media/image53.png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69.xml"/><Relationship Id="rId11" Type="http://schemas.openxmlformats.org/officeDocument/2006/relationships/image" Target="../media/image64.png"/><Relationship Id="rId10" Type="http://schemas.openxmlformats.org/officeDocument/2006/relationships/image" Target="../media/image63.png"/><Relationship Id="rId1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80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20.png"/><Relationship Id="rId7" Type="http://schemas.microsoft.com/office/2007/relationships/media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19.png"/><Relationship Id="rId4" Type="http://schemas.openxmlformats.org/officeDocument/2006/relationships/image" Target="../media/image18.GIF"/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media" Target="../media/media2.mp3"/><Relationship Id="rId8" Type="http://schemas.openxmlformats.org/officeDocument/2006/relationships/audio" Target="../media/media2.mp3"/><Relationship Id="rId7" Type="http://schemas.openxmlformats.org/officeDocument/2006/relationships/image" Target="../media/image19.png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Relationship Id="rId3" Type="http://schemas.openxmlformats.org/officeDocument/2006/relationships/image" Target="../media/image21.GIF"/><Relationship Id="rId2" Type="http://schemas.openxmlformats.org/officeDocument/2006/relationships/image" Target="../media/image15.GIF"/><Relationship Id="rId19" Type="http://schemas.openxmlformats.org/officeDocument/2006/relationships/slideLayout" Target="../slideLayouts/slideLayout12.xml"/><Relationship Id="rId18" Type="http://schemas.microsoft.com/office/2007/relationships/media" Target="../media/media6.mp3"/><Relationship Id="rId17" Type="http://schemas.openxmlformats.org/officeDocument/2006/relationships/audio" Target="../media/media6.mp3"/><Relationship Id="rId16" Type="http://schemas.microsoft.com/office/2007/relationships/media" Target="../media/media5.mp3"/><Relationship Id="rId15" Type="http://schemas.openxmlformats.org/officeDocument/2006/relationships/audio" Target="../media/media5.mp3"/><Relationship Id="rId14" Type="http://schemas.microsoft.com/office/2007/relationships/media" Target="../media/media4.mp3"/><Relationship Id="rId13" Type="http://schemas.openxmlformats.org/officeDocument/2006/relationships/audio" Target="../media/media4.mp3"/><Relationship Id="rId12" Type="http://schemas.microsoft.com/office/2007/relationships/media" Target="../media/media3.mp3"/><Relationship Id="rId11" Type="http://schemas.openxmlformats.org/officeDocument/2006/relationships/audio" Target="../media/media3.mp3"/><Relationship Id="rId10" Type="http://schemas.openxmlformats.org/officeDocument/2006/relationships/image" Target="../media/image20.png"/><Relationship Id="rId1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hdphoto" Target="../media/image29.wdp"/><Relationship Id="rId7" Type="http://schemas.openxmlformats.org/officeDocument/2006/relationships/image" Target="../media/image28.png"/><Relationship Id="rId6" Type="http://schemas.openxmlformats.org/officeDocument/2006/relationships/image" Target="../media/image27.GIF"/><Relationship Id="rId5" Type="http://schemas.openxmlformats.org/officeDocument/2006/relationships/image" Target="../media/image24.GIF"/><Relationship Id="rId4" Type="http://schemas.openxmlformats.org/officeDocument/2006/relationships/image" Target="../media/image26.GIF"/><Relationship Id="rId3" Type="http://schemas.openxmlformats.org/officeDocument/2006/relationships/image" Target="../media/image15.GIF"/><Relationship Id="rId2" Type="http://schemas.openxmlformats.org/officeDocument/2006/relationships/image" Target="../media/image16.GIF"/><Relationship Id="rId15" Type="http://schemas.openxmlformats.org/officeDocument/2006/relationships/slideLayout" Target="../slideLayouts/slideLayout13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30.GIF"/><Relationship Id="rId1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32.GIF"/><Relationship Id="rId7" Type="http://schemas.openxmlformats.org/officeDocument/2006/relationships/image" Target="../media/image24.GIF"/><Relationship Id="rId6" Type="http://schemas.openxmlformats.org/officeDocument/2006/relationships/image" Target="../media/image26.GIF"/><Relationship Id="rId5" Type="http://schemas.openxmlformats.org/officeDocument/2006/relationships/image" Target="../media/image15.GIF"/><Relationship Id="rId4" Type="http://schemas.openxmlformats.org/officeDocument/2006/relationships/image" Target="../media/image16.GIF"/><Relationship Id="rId3" Type="http://schemas.openxmlformats.org/officeDocument/2006/relationships/image" Target="../media/image27.GIF"/><Relationship Id="rId2" Type="http://schemas.openxmlformats.org/officeDocument/2006/relationships/image" Target="../media/image31.GIF"/><Relationship Id="rId15" Type="http://schemas.openxmlformats.org/officeDocument/2006/relationships/slideLayout" Target="../slideLayouts/slideLayout13.xml"/><Relationship Id="rId14" Type="http://schemas.openxmlformats.org/officeDocument/2006/relationships/audio" Target="../media/audio5.wav"/><Relationship Id="rId13" Type="http://schemas.openxmlformats.org/officeDocument/2006/relationships/audio" Target="../media/audio2.wav"/><Relationship Id="rId12" Type="http://schemas.openxmlformats.org/officeDocument/2006/relationships/audio" Target="../media/audio4.wav"/><Relationship Id="rId11" Type="http://schemas.microsoft.com/office/2007/relationships/hdphoto" Target="../media/image29.wdp"/><Relationship Id="rId10" Type="http://schemas.openxmlformats.org/officeDocument/2006/relationships/image" Target="../media/image28.png"/><Relationship Id="rId1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hdphoto" Target="../media/image29.wdp"/><Relationship Id="rId7" Type="http://schemas.openxmlformats.org/officeDocument/2006/relationships/image" Target="../media/image28.png"/><Relationship Id="rId6" Type="http://schemas.openxmlformats.org/officeDocument/2006/relationships/image" Target="../media/image27.GIF"/><Relationship Id="rId5" Type="http://schemas.openxmlformats.org/officeDocument/2006/relationships/image" Target="../media/image24.GIF"/><Relationship Id="rId4" Type="http://schemas.openxmlformats.org/officeDocument/2006/relationships/image" Target="../media/image26.GIF"/><Relationship Id="rId3" Type="http://schemas.openxmlformats.org/officeDocument/2006/relationships/image" Target="../media/image15.GIF"/><Relationship Id="rId2" Type="http://schemas.openxmlformats.org/officeDocument/2006/relationships/image" Target="../media/image16.GIF"/><Relationship Id="rId14" Type="http://schemas.openxmlformats.org/officeDocument/2006/relationships/slideLayout" Target="../slideLayouts/slideLayout13.xml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audio" Target="../media/audio2.wav"/><Relationship Id="rId10" Type="http://schemas.openxmlformats.org/officeDocument/2006/relationships/image" Target="../media/image33.GIF"/><Relationship Id="rId1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media" Target="../media/media7.mp3"/><Relationship Id="rId3" Type="http://schemas.openxmlformats.org/officeDocument/2006/relationships/audio" Target="../media/media7.mp3"/><Relationship Id="rId2" Type="http://schemas.openxmlformats.org/officeDocument/2006/relationships/tags" Target="../tags/tag2.xml"/><Relationship Id="rId1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386601" y="29917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6517" y="3429680"/>
            <a:ext cx="8356828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Đọc: Ngày hôm qua đâu rồi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8871585" y="0"/>
            <a:ext cx="3320415" cy="360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135"/>
          <p:cNvGrpSpPr/>
          <p:nvPr/>
        </p:nvGrpSpPr>
        <p:grpSpPr>
          <a:xfrm>
            <a:off x="1237103" y="240305"/>
            <a:ext cx="10203529" cy="966897"/>
            <a:chOff x="2470108" y="2002067"/>
            <a:chExt cx="8236231" cy="966897"/>
          </a:xfrm>
        </p:grpSpPr>
        <p:sp>
          <p:nvSpPr>
            <p:cNvPr id="9" name="23"/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137"/>
            <p:cNvSpPr txBox="1"/>
            <p:nvPr/>
          </p:nvSpPr>
          <p:spPr>
            <a:xfrm>
              <a:off x="2470109" y="2129641"/>
              <a:ext cx="7844149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 descr="A picture containing clipar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58" y="1614084"/>
            <a:ext cx="7228679" cy="4147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Rectangle: Rounded Corners 2"/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3373515" y="127819"/>
            <a:ext cx="556629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cầm tờ lịch cũ: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đâu rồi?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 ngoài sân hỏi bố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cành hoa trong vườn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 hồng lớn lên mãi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hạt lúa mẹ trồng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đồng chờ gặt hái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vở hồng của con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học hành chăm chỉ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ngày qua vẫn còn.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9" name="Ngày hôm qua đâu rồi_H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503" y="300514"/>
            <a:ext cx="487363" cy="48736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409305" y="-1845945"/>
            <a:ext cx="4064000" cy="406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760" y="314960"/>
            <a:ext cx="11175999" cy="6237428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lvl="0" algn="ctr" defTabSz="914400">
              <a:defRPr/>
            </a:pP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lang="vi-VN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iọng đọc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r>
              <a:rPr lang="vi-VN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vi-VN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ình cảm, lưu luyến thể hiện sự tiếc nuối.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4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ịch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ỏa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ặt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hín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2"/>
          <a:stretch>
            <a:fillRect/>
          </a:stretch>
        </p:blipFill>
        <p:spPr>
          <a:xfrm>
            <a:off x="8715375" y="-2051685"/>
            <a:ext cx="4064000" cy="4284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28" y="159384"/>
            <a:ext cx="4446072" cy="5928097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4838330" y="6116715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09" y="1426129"/>
            <a:ext cx="6854414" cy="5140811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3471170" y="365125"/>
            <a:ext cx="5566298" cy="73570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00" y="356348"/>
            <a:ext cx="8357000" cy="4579636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4702206" y="5415379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Rectangle: Rounded Corners 2"/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3462291" y="127819"/>
            <a:ext cx="547752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cầm tờ lịch cũ: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đâu rồi?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 ngoài sân hỏi bố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cành hoa trong vườn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 hồng lớn lên mãi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hạt lúa mẹ trồng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đồng chờ gặt hái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vở hồng của con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học hành chăm chỉ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ngày qua vẫn còn.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5" y="761941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9" y="3548478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26" y="628814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44" y="3441695"/>
            <a:ext cx="527050" cy="250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250695" y="1307276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  <a:endParaRPr lang="en-US" sz="2000" dirty="0"/>
          </a:p>
        </p:txBody>
      </p:sp>
      <p:sp>
        <p:nvSpPr>
          <p:cNvPr id="15" name="Oval 14"/>
          <p:cNvSpPr/>
          <p:nvPr/>
        </p:nvSpPr>
        <p:spPr>
          <a:xfrm>
            <a:off x="293983" y="4074917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  <a:endParaRPr lang="en-US" sz="2000" dirty="0"/>
          </a:p>
        </p:txBody>
      </p:sp>
      <p:sp>
        <p:nvSpPr>
          <p:cNvPr id="16" name="Oval 15"/>
          <p:cNvSpPr/>
          <p:nvPr/>
        </p:nvSpPr>
        <p:spPr>
          <a:xfrm>
            <a:off x="4099702" y="1167442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  <a:endParaRPr lang="en-US" sz="2000" dirty="0"/>
          </a:p>
        </p:txBody>
      </p:sp>
      <p:sp>
        <p:nvSpPr>
          <p:cNvPr id="18" name="Oval 17"/>
          <p:cNvSpPr/>
          <p:nvPr/>
        </p:nvSpPr>
        <p:spPr>
          <a:xfrm>
            <a:off x="4128205" y="4010299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  <a:endParaRPr lang="en-US" sz="2000" dirty="0"/>
          </a:p>
        </p:txBody>
      </p:sp>
      <p:sp>
        <p:nvSpPr>
          <p:cNvPr id="19" name="Rectangle: Rounded Corners 18"/>
          <p:cNvSpPr/>
          <p:nvPr/>
        </p:nvSpPr>
        <p:spPr>
          <a:xfrm>
            <a:off x="5699761" y="606157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图片 10" descr="d1ca708a87c9b39e9bdf39142e09b55e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41385" y="-1796415"/>
            <a:ext cx="4064000" cy="406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Rectangle: Rounded Corners 2"/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3124940" y="172984"/>
            <a:ext cx="546533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cầm tờ lịch cũ: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đâu rồi?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 ngoài sân hỏi bố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cành hoa trong vườn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 hồng lớn lên mãi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hạt lúa mẹ trồng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đồng chờ gặt hái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vở hồng của con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học hành chăm chỉ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ngày qua vẫn còn.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5963921" y="600853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 descr="d1ca708a87c9b39e9bdf39142e09b55e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0280" y="-1853565"/>
            <a:ext cx="4064000" cy="406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Rectangle: Rounded Corners 2"/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3124940" y="172984"/>
            <a:ext cx="546533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cầm tờ lịch cũ: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đâu rồi?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 ngoài sân hỏi bố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cành hoa trong vườn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 hồng lớn lên mãi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hạt lúa mẹ trồng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đồng chờ gặt hái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vở hồng của con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học hành chăm chỉ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ngày qua vẫn còn.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5963921" y="600853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 descr="d1ca708a87c9b39e9bdf39142e09b55e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0280" y="-1924050"/>
            <a:ext cx="4064000" cy="406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73156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1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8715375" y="-2051685"/>
            <a:ext cx="4064000" cy="4284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3434" y="2075227"/>
            <a:ext cx="799603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4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1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14" name="Oval 13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/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18" name="Hexagon 17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21" name="Hexagon 20"/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?</a:t>
              </a:r>
              <a:endPara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3" name="Hexagon 22"/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26246" y="3569465"/>
            <a:ext cx="641945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60644" y="1993716"/>
            <a:ext cx="2109019" cy="2109019"/>
            <a:chOff x="156834" y="1993081"/>
            <a:chExt cx="2109019" cy="2109019"/>
          </a:xfrm>
        </p:grpSpPr>
        <p:sp>
          <p:nvSpPr>
            <p:cNvPr id="30" name="Oval 29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14"/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542849" y="944186"/>
            <a:ext cx="9366929" cy="1798189"/>
            <a:chOff x="156834" y="1993081"/>
            <a:chExt cx="2145255" cy="2109019"/>
          </a:xfrm>
        </p:grpSpPr>
        <p:sp>
          <p:nvSpPr>
            <p:cNvPr id="33" name="Hexagon 3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18"/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742950" marR="0" lvl="0" indent="-742950" algn="just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Rectangle: Rounded Corners 2"/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3124940" y="172984"/>
            <a:ext cx="546533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cầm tờ lịch cũ: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đâu rồi?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 ngoài sân hỏi bố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cành hoa trong vườn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 hồng lớn lên mãi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hạt lúa mẹ trồng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đồng chờ gặt hái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vở hồng của con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học hành chăm chỉ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ngày qua vẫn còn.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5963921" y="600853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 descr="d1ca708a87c9b39e9bdf39142e09b55e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6290" y="-2011045"/>
            <a:ext cx="4064000" cy="406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19084" y="2452665"/>
            <a:ext cx="505682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2168" y="126486"/>
            <a:ext cx="591983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554"/>
            <a:ext cx="7132320" cy="1345686"/>
          </a:xfrm>
          <a:prstGeom prst="rect">
            <a:avLst/>
          </a:prstGeom>
        </p:spPr>
      </p:pic>
      <p:sp>
        <p:nvSpPr>
          <p:cNvPr id="8" name="Scroll: Horizontal 7"/>
          <p:cNvSpPr/>
          <p:nvPr/>
        </p:nvSpPr>
        <p:spPr>
          <a:xfrm>
            <a:off x="797914" y="1936057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…..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>
            <a:fillRect/>
          </a:stretch>
        </p:blipFill>
        <p:spPr>
          <a:xfrm rot="660128">
            <a:off x="9604002" y="-248082"/>
            <a:ext cx="2538847" cy="2163771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7992137" y="2877993"/>
            <a:ext cx="3109972" cy="3691772"/>
            <a:chOff x="3963397" y="1589167"/>
            <a:chExt cx="3565106" cy="3816760"/>
          </a:xfrm>
        </p:grpSpPr>
        <p:sp>
          <p:nvSpPr>
            <p:cNvPr id="2" name="矩形 1"/>
            <p:cNvSpPr/>
            <p:nvPr/>
          </p:nvSpPr>
          <p:spPr>
            <a:xfrm>
              <a:off x="4861367" y="2118167"/>
              <a:ext cx="1990846" cy="2812648"/>
            </a:xfrm>
            <a:prstGeom prst="rect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397" y="1589167"/>
              <a:ext cx="3565106" cy="381676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534160" y="288235"/>
            <a:ext cx="801296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952" y="2174157"/>
            <a:ext cx="1036215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mênh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60197" y="1602658"/>
            <a:ext cx="3896061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4472305" y="2767965"/>
            <a:ext cx="52425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</a:t>
            </a:r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 </a:t>
            </a:r>
            <a:endParaRPr 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- TIẾP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NHỔ CÀ RỐT</a:t>
            </a:r>
            <a:endParaRPr kumimoji="0" lang="en-US" sz="6600" b="1" i="0" u="none" strike="noStrike" kern="1200" cap="none" spc="0" normalizeH="0" baseline="0" noProof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 ơi ! Cháu đói lắm bác cho cháu củ cà rốt được không ạ 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 ta sẽ cho con tự nhổ cà rốt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có dám thử không?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Dạ. Con đồng ý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9268560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A                        B                     C                     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thỉu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891665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….”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A                     B                            C                             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94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4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94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44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A                             B                             C                            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9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9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9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55869" y="2070344"/>
            <a:ext cx="6047109" cy="1846580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龚芝怡 - 卓别林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238428" y="1328503"/>
            <a:ext cx="6870211" cy="3440843"/>
            <a:chOff x="4959022" y="1786754"/>
            <a:chExt cx="3461487" cy="2684330"/>
          </a:xfrm>
          <a:solidFill>
            <a:srgbClr val="8386B1"/>
          </a:solidFill>
        </p:grpSpPr>
        <p:sp>
          <p:nvSpPr>
            <p:cNvPr id="24" name="圆角矩形 52"/>
            <p:cNvSpPr/>
            <p:nvPr/>
          </p:nvSpPr>
          <p:spPr>
            <a:xfrm>
              <a:off x="5346127" y="1795828"/>
              <a:ext cx="2938171" cy="84397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4959022" y="1786754"/>
              <a:ext cx="315610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  <a:endPara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346127" y="1846933"/>
              <a:ext cx="3016664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ngắt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nhịp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圆角矩形 52"/>
            <p:cNvSpPr/>
            <p:nvPr/>
          </p:nvSpPr>
          <p:spPr>
            <a:xfrm>
              <a:off x="5360642" y="2740834"/>
              <a:ext cx="2938170" cy="69800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4973536" y="2731760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  <a:endPara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403845" y="2862469"/>
              <a:ext cx="3016664" cy="399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Trả lời được các câu hỏi của bài.</a:t>
              </a:r>
              <a:endPara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52"/>
            <p:cNvSpPr/>
            <p:nvPr/>
          </p:nvSpPr>
          <p:spPr>
            <a:xfrm>
              <a:off x="5396328" y="3685841"/>
              <a:ext cx="2902485" cy="74123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4973536" y="3676766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  <a:endPara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5518024" y="3712343"/>
              <a:ext cx="2902485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phải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quý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trọng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yêu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lao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endPara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723529" y="440745"/>
            <a:ext cx="545976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ags/tag10.xml><?xml version="1.0" encoding="utf-8"?>
<p:tagLst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p="http://schemas.openxmlformats.org/presentationml/2006/main">
  <p:tag name="PA" val="v3.0.0"/>
</p:tagLst>
</file>

<file path=ppt/tags/tag3.xml><?xml version="1.0" encoding="utf-8"?>
<p:tagLst xmlns:p="http://schemas.openxmlformats.org/presentationml/2006/main">
  <p:tag name="MH" val="20151007154213"/>
  <p:tag name="MH_LIBRARY" val="GRAPHIC"/>
  <p:tag name="MH_ORDER" val="Text Box 4"/>
</p:tagLst>
</file>

<file path=ppt/tags/tag4.xml><?xml version="1.0" encoding="utf-8"?>
<p:tagLst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3636</Words>
  <Application>WPS Presentation</Application>
  <PresentationFormat>Widescreen</PresentationFormat>
  <Paragraphs>266</Paragraphs>
  <Slides>27</Slides>
  <Notes>16</Notes>
  <HiddenSlides>0</HiddenSlides>
  <MMClips>9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27</vt:i4>
      </vt:variant>
    </vt:vector>
  </HeadingPairs>
  <TitlesOfParts>
    <vt:vector size="59" baseType="lpstr">
      <vt:lpstr>Arial</vt:lpstr>
      <vt:lpstr>SimSun</vt:lpstr>
      <vt:lpstr>Wingdings</vt:lpstr>
      <vt:lpstr>Times New Roman</vt:lpstr>
      <vt:lpstr>Arial</vt:lpstr>
      <vt:lpstr>Arial-Rounded</vt:lpstr>
      <vt:lpstr>Yellowtail</vt:lpstr>
      <vt:lpstr>#9Slide03 Arima Madurai Medium</vt:lpstr>
      <vt:lpstr>等线</vt:lpstr>
      <vt:lpstr>等线</vt:lpstr>
      <vt:lpstr>DengXian</vt:lpstr>
      <vt:lpstr>DengXian</vt:lpstr>
      <vt:lpstr>Calibri</vt:lpstr>
      <vt:lpstr>Microsoft YaHei</vt:lpstr>
      <vt:lpstr>Arial Unicode MS</vt:lpstr>
      <vt:lpstr>Calibri</vt:lpstr>
      <vt:lpstr>Times New Roman</vt:lpstr>
      <vt:lpstr>思源黑体 CN Bold</vt:lpstr>
      <vt:lpstr>Arial Black</vt:lpstr>
      <vt:lpstr>Calibri Light</vt:lpstr>
      <vt:lpstr>等线 Light</vt:lpstr>
      <vt:lpstr>华康少女文字W5(P)</vt:lpstr>
      <vt:lpstr>#9Slide03 NettoOTLight</vt:lpstr>
      <vt:lpstr>千图网拥有20W+精美PPT模板 更多PPT模板下载至：www.58pic.com/office/ppt​​</vt:lpstr>
      <vt:lpstr>2_Office Theme</vt:lpstr>
      <vt:lpstr>Office 主题</vt:lpstr>
      <vt:lpstr>1_Office 主题​​</vt:lpstr>
      <vt:lpstr>1_Office 主题</vt:lpstr>
      <vt:lpstr>3_Office 主题​​</vt:lpstr>
      <vt:lpstr>2_Office 主题</vt:lpstr>
      <vt:lpstr>Office 主题​​</vt:lpstr>
      <vt:lpstr>5_Office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24</cp:revision>
  <dcterms:created xsi:type="dcterms:W3CDTF">2021-07-23T09:05:00Z</dcterms:created>
  <dcterms:modified xsi:type="dcterms:W3CDTF">2022-09-01T05:02:17Z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AF9777EC4E37490AB3827DE73EA6E8A4</vt:lpwstr>
  </property>
  <property fmtid="{D5CDD505-2E9C-101B-9397-08002B2CF9AE}" pid="3" name="KSOProductBuildVer">
    <vt:lpwstr>1033-11.2.0.11254</vt:lpwstr>
  </property>
</Properties>
</file>