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08" r:id="rId4"/>
    <p:sldId id="265" r:id="rId6"/>
    <p:sldId id="269" r:id="rId7"/>
    <p:sldId id="290" r:id="rId8"/>
    <p:sldId id="282" r:id="rId9"/>
    <p:sldId id="283" r:id="rId10"/>
    <p:sldId id="289" r:id="rId11"/>
    <p:sldId id="266" r:id="rId12"/>
    <p:sldId id="273" r:id="rId13"/>
    <p:sldId id="270" r:id="rId14"/>
    <p:sldId id="285" r:id="rId15"/>
    <p:sldId id="288" r:id="rId16"/>
    <p:sldId id="279" r:id="rId17"/>
    <p:sldId id="287" r:id="rId18"/>
    <p:sldId id="281" r:id="rId19"/>
    <p:sldId id="268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8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0.xml"/><Relationship Id="rId2" Type="http://schemas.openxmlformats.org/officeDocument/2006/relationships/audio" Target="../media/audio1.wav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microsoft.com/office/2007/relationships/hdphoto" Target="../media/image14.wdp"/><Relationship Id="rId3" Type="http://schemas.openxmlformats.org/officeDocument/2006/relationships/image" Target="../media/image13.pn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microsoft.com/office/2007/relationships/hdphoto" Target="../media/image14.wdp"/><Relationship Id="rId3" Type="http://schemas.openxmlformats.org/officeDocument/2006/relationships/image" Target="../media/image13.pn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microsoft.com/office/2007/relationships/hdphoto" Target="../media/image14.wdp"/><Relationship Id="rId3" Type="http://schemas.openxmlformats.org/officeDocument/2006/relationships/image" Target="../media/image13.pn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microsoft.com/office/2007/relationships/hdphoto" Target="../media/image14.wdp"/><Relationship Id="rId3" Type="http://schemas.openxmlformats.org/officeDocument/2006/relationships/image" Target="../media/image13.pn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1" cstate="screen"/>
          <a:stretch>
            <a:fillRect/>
          </a:stretch>
        </p:blipFill>
        <p:spPr>
          <a:xfrm>
            <a:off x="0" y="4156797"/>
            <a:ext cx="12192000" cy="2701204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896745" y="4406309"/>
            <a:ext cx="2779395" cy="2394585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5233670" y="5226965"/>
            <a:ext cx="2170430" cy="157392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4" cstate="screen"/>
          <a:stretch>
            <a:fillRect/>
          </a:stretch>
        </p:blipFill>
        <p:spPr>
          <a:xfrm rot="1426081">
            <a:off x="10361477" y="520698"/>
            <a:ext cx="1145712" cy="1495432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5"/>
          <a:stretch>
            <a:fillRect/>
          </a:stretch>
        </p:blipFill>
        <p:spPr>
          <a:xfrm>
            <a:off x="190500" y="-180730"/>
            <a:ext cx="2428875" cy="2428875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1948" y="-587130"/>
            <a:ext cx="812800" cy="812800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386601" y="299171"/>
            <a:ext cx="93765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2712633" y="2439181"/>
            <a:ext cx="6767282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p>
            <a:pPr algn="ctr"/>
            <a:r>
              <a:rPr lang="vi-VN" sz="72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Hoạt động trải nghiệm</a:t>
            </a:r>
            <a:endParaRPr lang="vi-VN" sz="72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70940" y="3322955"/>
            <a:ext cx="10295255" cy="615315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000" b="1" spc="600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Nụ cười thân thiện</a:t>
            </a:r>
            <a:endParaRPr lang="vi-VN" sz="4000" b="1" spc="600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8871585" y="0"/>
            <a:ext cx="3320415" cy="360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343608" y="195943"/>
            <a:ext cx="8985380" cy="699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/>
              </a:rPr>
              <a:t>Kể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chuyện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hoặc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làm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tác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vui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nhộn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1151" y="1184988"/>
            <a:ext cx="5579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nhanh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sau</a:t>
            </a:r>
            <a:r>
              <a:rPr lang="en-US" sz="4000" dirty="0"/>
              <a:t>: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6082" y="2463282"/>
            <a:ext cx="7445828" cy="25018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Đêm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đông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đốt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đèn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đâu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đấy</a:t>
            </a:r>
            <a:r>
              <a:rPr lang="en-US" sz="3600" dirty="0">
                <a:solidFill>
                  <a:srgbClr val="000000"/>
                </a:solidFill>
                <a:effectLst/>
              </a:rPr>
              <a:t>. </a:t>
            </a:r>
            <a:endParaRPr lang="en-US" sz="3600" dirty="0">
              <a:solidFill>
                <a:srgbClr val="000000"/>
              </a:solidFill>
              <a:effectLst/>
            </a:endParaRP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</a:rPr>
              <a:t>Đêm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đông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đốt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đèn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đãi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đỗ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đen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đây</a:t>
            </a:r>
            <a:r>
              <a:rPr lang="en-US" sz="3600" dirty="0">
                <a:solidFill>
                  <a:srgbClr val="000000"/>
                </a:solidFill>
                <a:effectLst/>
              </a:rPr>
              <a:t>. </a:t>
            </a:r>
            <a:endParaRPr lang="en-US" sz="3600" dirty="0"/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Nồi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đồng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nấu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ốc</a:t>
            </a:r>
            <a:r>
              <a:rPr lang="en-US" sz="3600" dirty="0">
                <a:solidFill>
                  <a:srgbClr val="000000"/>
                </a:solidFill>
                <a:effectLst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nồi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đất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nấu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ếch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606550" y="2506345"/>
            <a:ext cx="8978265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latin typeface="Calibri" panose="020F0502020204030204" charset="0"/>
                <a:cs typeface="Calibri" panose="020F0502020204030204" charset="0"/>
              </a:rPr>
              <a:t>Trong cuộc sống, ta luôn đón nhận niềm vui, nụ cưới từ người khác và mang niềm vui, nụ cười cho người quanh ta.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509482" y="2506345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875367" y="939307"/>
            <a:ext cx="808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Kết</a:t>
            </a:r>
            <a:r>
              <a:rPr kumimoji="0" lang="en-US" sz="5400" b="0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luận</a:t>
            </a:r>
            <a:endParaRPr kumimoji="0" lang="en-US" sz="5400" b="0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1"/>
      <p:bldP spid="53252" grpId="2"/>
      <p:bldP spid="53254" grpId="0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>
            <a:fillRect/>
          </a:stretch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endParaRPr lang="en-US" sz="7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>
            <a:fillRect/>
          </a:stretch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7999" y="247650"/>
            <a:ext cx="5934075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Thể hiện nụ cười thân thiện</a:t>
            </a:r>
            <a:endParaRPr lang="en-US" sz="3200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727788" y="2298440"/>
            <a:ext cx="9955763" cy="30905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>
                <a:cs typeface="Times New Roman" panose="02020603050405020304" pitchFamily="18" charset="0"/>
              </a:rPr>
              <a:t>Khi đi sinh nhật bạn, một HS chạy vội đến, vấp ngã, cáu kỉnh, nói lời khó nghe, khi chụp ảnh chung lại cau có. </a:t>
            </a:r>
            <a:endParaRPr lang="en-US" sz="3600" dirty="0"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cs typeface="Times New Roman" panose="02020603050405020304" pitchFamily="18" charset="0"/>
              </a:rPr>
              <a:t>Một HS khác chạy vội, cũng vấp ngã, nhưng đứng dậy mỉm cười và nói một câu đùa.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99184" y="1380931"/>
            <a:ext cx="593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Sắm</a:t>
            </a:r>
            <a:r>
              <a:rPr lang="en-US" sz="3600" dirty="0"/>
              <a:t> </a:t>
            </a:r>
            <a:r>
              <a:rPr lang="en-US" sz="3600" dirty="0" err="1"/>
              <a:t>vai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tình</a:t>
            </a:r>
            <a:r>
              <a:rPr lang="en-US" sz="3600" dirty="0"/>
              <a:t> </a:t>
            </a:r>
            <a:r>
              <a:rPr lang="en-US" sz="3600" dirty="0" err="1"/>
              <a:t>huống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618791" y="5630058"/>
            <a:ext cx="5934075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Cảm</a:t>
            </a:r>
            <a:r>
              <a:rPr lang="en-US" sz="3200" b="1" dirty="0"/>
              <a:t> </a:t>
            </a:r>
            <a:r>
              <a:rPr lang="en-US" sz="3200" b="1" dirty="0" err="1"/>
              <a:t>xúc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sắm</a:t>
            </a:r>
            <a:r>
              <a:rPr lang="en-US" sz="3200" b="1" dirty="0"/>
              <a:t> </a:t>
            </a:r>
            <a:r>
              <a:rPr lang="en-US" sz="3200" b="1" dirty="0" err="1"/>
              <a:t>vai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>
            <a:fillRect/>
          </a:stretch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41983" y="2279375"/>
            <a:ext cx="795204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</a:t>
            </a: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82737" y="2519211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>
            <a:fillRect/>
          </a:stretch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6353" y="161925"/>
            <a:ext cx="7998781" cy="11256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Cùng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bố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mẹ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một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câu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chuyện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vui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22" y="1515616"/>
            <a:ext cx="6432988" cy="5342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4620" y="2767310"/>
            <a:ext cx="7032273" cy="15247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2: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Nụ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cười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thân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thiện</a:t>
            </a:r>
            <a:endParaRPr lang="en-US" sz="8000" b="1" dirty="0">
              <a:ln w="381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2944" y="585345"/>
            <a:ext cx="50482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/>
              <a:t>Chủ</a:t>
            </a:r>
            <a:r>
              <a:rPr lang="en-US" sz="4400" b="1" dirty="0"/>
              <a:t> </a:t>
            </a:r>
            <a:r>
              <a:rPr lang="en-US" sz="4400" b="1" dirty="0" err="1"/>
              <a:t>đề</a:t>
            </a:r>
            <a:r>
              <a:rPr lang="en-US" sz="4400" b="1" dirty="0"/>
              <a:t>: </a:t>
            </a:r>
            <a:r>
              <a:rPr lang="en-US" sz="4400" b="1" dirty="0" err="1"/>
              <a:t>Khám</a:t>
            </a:r>
            <a:r>
              <a:rPr lang="en-US" sz="4400" b="1" dirty="0"/>
              <a:t> </a:t>
            </a:r>
            <a:r>
              <a:rPr lang="en-US" sz="4400" b="1" dirty="0" err="1"/>
              <a:t>phá</a:t>
            </a:r>
            <a:r>
              <a:rPr lang="en-US" sz="4400" b="1" dirty="0"/>
              <a:t> </a:t>
            </a:r>
            <a:r>
              <a:rPr lang="en-US" sz="4400" b="1" dirty="0" err="1"/>
              <a:t>bản</a:t>
            </a:r>
            <a:r>
              <a:rPr lang="en-US" sz="4400" b="1" dirty="0"/>
              <a:t> </a:t>
            </a:r>
            <a:r>
              <a:rPr lang="en-US" sz="4400" b="1" dirty="0" err="1"/>
              <a:t>thân</a:t>
            </a:r>
            <a:endParaRPr lang="en-US" sz="4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6150" y="1809750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rgbClr val="7030A0"/>
                </a:solidFill>
              </a:rPr>
              <a:t>Mục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tiêu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bài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học</a:t>
            </a:r>
            <a:endParaRPr lang="en-US" sz="50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6833" y="2757039"/>
            <a:ext cx="81456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vi-VN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nét thân thiện, tươi vui của các bạn trong tập thể lớp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>
            <a:fillRect/>
          </a:stretch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>
            <a:fillRect/>
          </a:stretch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1350" y="1120676"/>
            <a:ext cx="6838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Trò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chơi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Bắt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chước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nụ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cười</a:t>
            </a:r>
            <a:endParaRPr lang="en-US" sz="7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4700" y="3829050"/>
            <a:ext cx="6543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bắt</a:t>
            </a:r>
            <a:r>
              <a:rPr lang="en-US" sz="3600" dirty="0"/>
              <a:t> </a:t>
            </a:r>
            <a:r>
              <a:rPr lang="en-US" sz="3600" dirty="0" err="1"/>
              <a:t>chước</a:t>
            </a:r>
            <a:r>
              <a:rPr lang="en-US" sz="3600" dirty="0"/>
              <a:t> </a:t>
            </a:r>
            <a:r>
              <a:rPr lang="en-US" sz="3600" dirty="0" err="1"/>
              <a:t>cười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r>
              <a:rPr lang="en-US" sz="3600" dirty="0"/>
              <a:t>: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304183"/>
            <a:ext cx="3209925" cy="2615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49" y="304184"/>
            <a:ext cx="2981325" cy="2696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512" y="269731"/>
            <a:ext cx="2981325" cy="2765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49" y="3697930"/>
            <a:ext cx="2752725" cy="2696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>
            <a:fillRect/>
          </a:stretch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>
            <a:fillRect/>
          </a:stretch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3583" y="52071"/>
            <a:ext cx="9212094" cy="7759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/>
              <a:t>Kể về những bạn trong lớp có nụ cười thân thiện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042" y="1417097"/>
            <a:ext cx="7877175" cy="3362325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2188723" y="5116749"/>
            <a:ext cx="6906639" cy="147860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Em cảm thấy thế nào khi cười với mọi người và khi người khác cười với em?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6353" y="161925"/>
            <a:ext cx="7998781" cy="9239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>
                <a:solidFill>
                  <a:prstClr val="white"/>
                </a:solidFill>
                <a:latin typeface="Calibri" panose="020F0502020204030204"/>
              </a:rPr>
              <a:t> Kể các tình huống có thể cười thân thiện.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49" y="1819071"/>
            <a:ext cx="3043541" cy="27821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1141</Words>
  <Application>WPS Presentation</Application>
  <PresentationFormat>Widescreen</PresentationFormat>
  <Paragraphs>61</Paragraphs>
  <Slides>17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Arial</vt:lpstr>
      <vt:lpstr>SimSun</vt:lpstr>
      <vt:lpstr>Wingdings</vt:lpstr>
      <vt:lpstr>Calibri</vt:lpstr>
      <vt:lpstr>Times New Roman</vt:lpstr>
      <vt:lpstr>Microsoft YaHei</vt:lpstr>
      <vt:lpstr>Calibri</vt:lpstr>
      <vt:lpstr>.VnAvant</vt:lpstr>
      <vt:lpstr>Calibri Light</vt:lpstr>
      <vt:lpstr>等线</vt:lpstr>
      <vt:lpstr>等线</vt:lpstr>
      <vt:lpstr>#9Slide03 NettoOTLight</vt:lpstr>
      <vt:lpstr>UTM Avo</vt:lpstr>
      <vt:lpstr>Arial Unicode MS</vt:lpstr>
      <vt:lpstr>Office 主题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22</cp:revision>
  <dcterms:created xsi:type="dcterms:W3CDTF">2021-06-07T06:59:00Z</dcterms:created>
  <dcterms:modified xsi:type="dcterms:W3CDTF">2022-09-11T09:36:52Z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315B4F3A67214B6181642AE52413165B</vt:lpwstr>
  </property>
  <property fmtid="{D5CDD505-2E9C-101B-9397-08002B2CF9AE}" pid="3" name="KSOProductBuildVer">
    <vt:lpwstr>1033-11.2.0.11306</vt:lpwstr>
  </property>
</Properties>
</file>