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9" r:id="rId5"/>
  </p:sldMasterIdLst>
  <p:handoutMasterIdLst>
    <p:handoutMasterId r:id="rId27"/>
  </p:handoutMasterIdLst>
  <p:sldIdLst>
    <p:sldId id="11088418" r:id="rId6"/>
    <p:sldId id="262" r:id="rId7"/>
    <p:sldId id="256" r:id="rId8"/>
    <p:sldId id="11088417" r:id="rId9"/>
    <p:sldId id="258" r:id="rId10"/>
    <p:sldId id="259" r:id="rId11"/>
    <p:sldId id="260" r:id="rId12"/>
    <p:sldId id="261" r:id="rId13"/>
    <p:sldId id="11088391" r:id="rId14"/>
    <p:sldId id="11088392" r:id="rId15"/>
    <p:sldId id="11088395" r:id="rId16"/>
    <p:sldId id="11088406" r:id="rId17"/>
    <p:sldId id="11088407" r:id="rId18"/>
    <p:sldId id="11088400" r:id="rId19"/>
    <p:sldId id="11088402" r:id="rId20"/>
    <p:sldId id="11088403" r:id="rId21"/>
    <p:sldId id="11088404" r:id="rId22"/>
    <p:sldId id="11088408" r:id="rId23"/>
    <p:sldId id="11088415" r:id="rId24"/>
    <p:sldId id="11088394" r:id="rId25"/>
    <p:sldId id="110883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3285CA-3D3B-499B-A815-2AD862AD22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130D7C-B902-4C8A-813F-8FDDF456C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ibaotu.com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3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46.wdp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46.wdp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0.jpeg"/><Relationship Id="rId2" Type="http://schemas.microsoft.com/office/2007/relationships/hdphoto" Target="../media/image49.wdp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hdphoto" Target="../media/image52.wdp"/><Relationship Id="rId1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52.wdp"/><Relationship Id="rId1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image" Target="../media/image37.png"/><Relationship Id="rId7" Type="http://schemas.openxmlformats.org/officeDocument/2006/relationships/slide" Target="slide6.xml"/><Relationship Id="rId6" Type="http://schemas.openxmlformats.org/officeDocument/2006/relationships/image" Target="../media/image36.png"/><Relationship Id="rId5" Type="http://schemas.openxmlformats.org/officeDocument/2006/relationships/slide" Target="slide5.xml"/><Relationship Id="rId4" Type="http://schemas.openxmlformats.org/officeDocument/2006/relationships/image" Target="../media/image35.png"/><Relationship Id="rId3" Type="http://schemas.openxmlformats.org/officeDocument/2006/relationships/slide" Target="slide4.xml"/><Relationship Id="rId2" Type="http://schemas.openxmlformats.org/officeDocument/2006/relationships/image" Target="../media/image34.GIF"/><Relationship Id="rId17" Type="http://schemas.openxmlformats.org/officeDocument/2006/relationships/slideLayout" Target="../slideLayouts/slideLayout26.xml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openxmlformats.org/officeDocument/2006/relationships/image" Target="../media/image33.png"/><Relationship Id="rId13" Type="http://schemas.openxmlformats.org/officeDocument/2006/relationships/image" Target="../media/image40.GIF"/><Relationship Id="rId12" Type="http://schemas.openxmlformats.org/officeDocument/2006/relationships/image" Target="../media/image39.png"/><Relationship Id="rId11" Type="http://schemas.openxmlformats.org/officeDocument/2006/relationships/slide" Target="slide8.xml"/><Relationship Id="rId10" Type="http://schemas.openxmlformats.org/officeDocument/2006/relationships/image" Target="../media/image38.png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slide" Target="slide3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slide" Target="slide3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slide" Target="slide3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slide" Target="slide3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slide" Target="slide3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TOÁN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053" name="Group 13"/>
          <p:cNvGrpSpPr/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 LỢI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6294" y="684515"/>
            <a:ext cx="7684819" cy="523220"/>
            <a:chOff x="4975091" y="695644"/>
            <a:chExt cx="7684819" cy="523220"/>
          </a:xfrm>
        </p:grpSpPr>
        <p:sp>
          <p:nvSpPr>
            <p:cNvPr id="18" name="Oval 17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19" name="TextBox 3"/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6187" y="1594658"/>
            <a:ext cx="4873809" cy="3357158"/>
            <a:chOff x="925019" y="1469389"/>
            <a:chExt cx="4873809" cy="3357158"/>
          </a:xfrm>
        </p:grpSpPr>
        <p:sp>
          <p:nvSpPr>
            <p:cNvPr id="12" name="Isosceles Triangle 11"/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3"/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5" name="TextBox 194"/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6" name="TextBox 195"/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7" name="TextBox 196"/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753" t="10505" b="4308"/>
          <a:stretch>
            <a:fillRect/>
          </a:stretch>
        </p:blipFill>
        <p:spPr>
          <a:xfrm>
            <a:off x="7569022" y="3902592"/>
            <a:ext cx="1993304" cy="20670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02607" y="206785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9982" y="207420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71259" y="211437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2" idx="2"/>
          </p:cNvCxnSpPr>
          <p:nvPr/>
        </p:nvCxnSpPr>
        <p:spPr>
          <a:xfrm>
            <a:off x="1969701" y="446798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79022" y="447481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2" idx="4"/>
          </p:cNvCxnSpPr>
          <p:nvPr/>
        </p:nvCxnSpPr>
        <p:spPr>
          <a:xfrm flipV="1">
            <a:off x="1969701" y="446798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/>
          <p:cNvSpPr/>
          <p:nvPr/>
        </p:nvSpPr>
        <p:spPr>
          <a:xfrm>
            <a:off x="5721005" y="209595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  <a:endParaRPr lang="en-US" sz="2800" dirty="0">
              <a:solidFill>
                <a:srgbClr val="FB1D1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0283" y="828466"/>
            <a:ext cx="7840311" cy="523220"/>
            <a:chOff x="4975091" y="695644"/>
            <a:chExt cx="7840311" cy="523220"/>
          </a:xfrm>
        </p:grpSpPr>
        <p:sp>
          <p:nvSpPr>
            <p:cNvPr id="18" name="Oval 17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19" name="TextBox 3"/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753" t="10505" b="4308"/>
          <a:stretch>
            <a:fillRect/>
          </a:stretch>
        </p:blipFill>
        <p:spPr>
          <a:xfrm>
            <a:off x="8562414" y="2943942"/>
            <a:ext cx="2599302" cy="2695412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110056" y="5435472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1585" y="1749241"/>
            <a:ext cx="7031772" cy="2693725"/>
            <a:chOff x="258765" y="3524531"/>
            <a:chExt cx="7031772" cy="2693725"/>
          </a:xfrm>
        </p:grpSpPr>
        <p:grpSp>
          <p:nvGrpSpPr>
            <p:cNvPr id="6" name="Group 5"/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>
              <a:stCxn id="8" idx="0"/>
              <a:endCxn id="8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  <a:endCxn id="10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903" y="1239306"/>
            <a:ext cx="3309257" cy="2067343"/>
            <a:chOff x="1727200" y="1321743"/>
            <a:chExt cx="3309257" cy="2067343"/>
          </a:xfrm>
        </p:grpSpPr>
        <p:sp>
          <p:nvSpPr>
            <p:cNvPr id="20" name="Isosceles Triangle 19"/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endCxn id="20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rapezoid 30"/>
          <p:cNvSpPr/>
          <p:nvPr/>
        </p:nvSpPr>
        <p:spPr>
          <a:xfrm>
            <a:off x="1981903" y="2269572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-1" fmla="*/ 0 w 3309257"/>
              <a:gd name="connsiteY0-2" fmla="*/ 1028700 h 1028700"/>
              <a:gd name="connsiteX1-3" fmla="*/ 222885 w 3309257"/>
              <a:gd name="connsiteY1-4" fmla="*/ 137160 h 1028700"/>
              <a:gd name="connsiteX2-5" fmla="*/ 2034812 w 3309257"/>
              <a:gd name="connsiteY2-6" fmla="*/ 0 h 1028700"/>
              <a:gd name="connsiteX3-7" fmla="*/ 3309257 w 3309257"/>
              <a:gd name="connsiteY3-8" fmla="*/ 1028700 h 1028700"/>
              <a:gd name="connsiteX4-9" fmla="*/ 0 w 3309257"/>
              <a:gd name="connsiteY4-10" fmla="*/ 1028700 h 1028700"/>
              <a:gd name="connsiteX0-11" fmla="*/ 0 w 3309257"/>
              <a:gd name="connsiteY0-12" fmla="*/ 1028700 h 1028700"/>
              <a:gd name="connsiteX1-13" fmla="*/ 314325 w 3309257"/>
              <a:gd name="connsiteY1-14" fmla="*/ 198120 h 1028700"/>
              <a:gd name="connsiteX2-15" fmla="*/ 2034812 w 3309257"/>
              <a:gd name="connsiteY2-16" fmla="*/ 0 h 1028700"/>
              <a:gd name="connsiteX3-17" fmla="*/ 3309257 w 3309257"/>
              <a:gd name="connsiteY3-18" fmla="*/ 1028700 h 1028700"/>
              <a:gd name="connsiteX4-19" fmla="*/ 0 w 3309257"/>
              <a:gd name="connsiteY4-20" fmla="*/ 1028700 h 1028700"/>
              <a:gd name="connsiteX0-21" fmla="*/ 0 w 3309257"/>
              <a:gd name="connsiteY0-22" fmla="*/ 1028700 h 1028700"/>
              <a:gd name="connsiteX1-23" fmla="*/ 306705 w 3309257"/>
              <a:gd name="connsiteY1-24" fmla="*/ 266700 h 1028700"/>
              <a:gd name="connsiteX2-25" fmla="*/ 2034812 w 3309257"/>
              <a:gd name="connsiteY2-26" fmla="*/ 0 h 1028700"/>
              <a:gd name="connsiteX3-27" fmla="*/ 3309257 w 3309257"/>
              <a:gd name="connsiteY3-28" fmla="*/ 1028700 h 1028700"/>
              <a:gd name="connsiteX4-29" fmla="*/ 0 w 3309257"/>
              <a:gd name="connsiteY4-30" fmla="*/ 1028700 h 1028700"/>
              <a:gd name="connsiteX0-31" fmla="*/ 0 w 3309257"/>
              <a:gd name="connsiteY0-32" fmla="*/ 1028700 h 1028700"/>
              <a:gd name="connsiteX1-33" fmla="*/ 260985 w 3309257"/>
              <a:gd name="connsiteY1-34" fmla="*/ 381000 h 1028700"/>
              <a:gd name="connsiteX2-35" fmla="*/ 2034812 w 3309257"/>
              <a:gd name="connsiteY2-36" fmla="*/ 0 h 1028700"/>
              <a:gd name="connsiteX3-37" fmla="*/ 3309257 w 3309257"/>
              <a:gd name="connsiteY3-38" fmla="*/ 1028700 h 1028700"/>
              <a:gd name="connsiteX4-39" fmla="*/ 0 w 3309257"/>
              <a:gd name="connsiteY4-40" fmla="*/ 1028700 h 1028700"/>
              <a:gd name="connsiteX0-41" fmla="*/ 0 w 3309257"/>
              <a:gd name="connsiteY0-42" fmla="*/ 1028700 h 1028700"/>
              <a:gd name="connsiteX1-43" fmla="*/ 283845 w 3309257"/>
              <a:gd name="connsiteY1-44" fmla="*/ 312420 h 1028700"/>
              <a:gd name="connsiteX2-45" fmla="*/ 2034812 w 3309257"/>
              <a:gd name="connsiteY2-46" fmla="*/ 0 h 1028700"/>
              <a:gd name="connsiteX3-47" fmla="*/ 3309257 w 3309257"/>
              <a:gd name="connsiteY3-48" fmla="*/ 1028700 h 1028700"/>
              <a:gd name="connsiteX4-49" fmla="*/ 0 w 3309257"/>
              <a:gd name="connsiteY4-50" fmla="*/ 1028700 h 1028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28"/>
          <p:cNvSpPr/>
          <p:nvPr/>
        </p:nvSpPr>
        <p:spPr>
          <a:xfrm>
            <a:off x="1976914" y="2252409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-1" fmla="*/ 0 w 2034630"/>
              <a:gd name="connsiteY0-2" fmla="*/ 0 h 1122063"/>
              <a:gd name="connsiteX1-3" fmla="*/ 2034630 w 2034630"/>
              <a:gd name="connsiteY1-4" fmla="*/ 76200 h 1122063"/>
              <a:gd name="connsiteX2-5" fmla="*/ 1996530 w 2034630"/>
              <a:gd name="connsiteY2-6" fmla="*/ 1122063 h 1122063"/>
              <a:gd name="connsiteX3-7" fmla="*/ 0 w 2034630"/>
              <a:gd name="connsiteY3-8" fmla="*/ 1122063 h 1122063"/>
              <a:gd name="connsiteX4-9" fmla="*/ 0 w 2034630"/>
              <a:gd name="connsiteY4-10" fmla="*/ 0 h 1122063"/>
              <a:gd name="connsiteX0-11" fmla="*/ 0 w 2034630"/>
              <a:gd name="connsiteY0-12" fmla="*/ 0 h 1122063"/>
              <a:gd name="connsiteX1-13" fmla="*/ 2034630 w 2034630"/>
              <a:gd name="connsiteY1-14" fmla="*/ 76200 h 1122063"/>
              <a:gd name="connsiteX2-15" fmla="*/ 1964780 w 2034630"/>
              <a:gd name="connsiteY2-16" fmla="*/ 1115713 h 1122063"/>
              <a:gd name="connsiteX3-17" fmla="*/ 0 w 2034630"/>
              <a:gd name="connsiteY3-18" fmla="*/ 1122063 h 1122063"/>
              <a:gd name="connsiteX4-19" fmla="*/ 0 w 2034630"/>
              <a:gd name="connsiteY4-20" fmla="*/ 0 h 1122063"/>
              <a:gd name="connsiteX0-21" fmla="*/ 0 w 2034630"/>
              <a:gd name="connsiteY0-22" fmla="*/ 0 h 1122063"/>
              <a:gd name="connsiteX1-23" fmla="*/ 2034630 w 2034630"/>
              <a:gd name="connsiteY1-24" fmla="*/ 76200 h 1122063"/>
              <a:gd name="connsiteX2-25" fmla="*/ 1939380 w 2034630"/>
              <a:gd name="connsiteY2-26" fmla="*/ 1122063 h 1122063"/>
              <a:gd name="connsiteX3-27" fmla="*/ 0 w 2034630"/>
              <a:gd name="connsiteY3-28" fmla="*/ 1122063 h 1122063"/>
              <a:gd name="connsiteX4-29" fmla="*/ 0 w 2034630"/>
              <a:gd name="connsiteY4-30" fmla="*/ 0 h 1122063"/>
              <a:gd name="connsiteX0-31" fmla="*/ 0 w 2034630"/>
              <a:gd name="connsiteY0-32" fmla="*/ 0 h 1122063"/>
              <a:gd name="connsiteX1-33" fmla="*/ 2034630 w 2034630"/>
              <a:gd name="connsiteY1-34" fmla="*/ 76200 h 1122063"/>
              <a:gd name="connsiteX2-35" fmla="*/ 1939380 w 2034630"/>
              <a:gd name="connsiteY2-36" fmla="*/ 1122063 h 1122063"/>
              <a:gd name="connsiteX3-37" fmla="*/ 0 w 2034630"/>
              <a:gd name="connsiteY3-38" fmla="*/ 1122063 h 1122063"/>
              <a:gd name="connsiteX4-39" fmla="*/ 0 w 2034630"/>
              <a:gd name="connsiteY4-40" fmla="*/ 0 h 1122063"/>
              <a:gd name="connsiteX0-41" fmla="*/ 323850 w 2034630"/>
              <a:gd name="connsiteY0-42" fmla="*/ 171450 h 1045863"/>
              <a:gd name="connsiteX1-43" fmla="*/ 2034630 w 2034630"/>
              <a:gd name="connsiteY1-44" fmla="*/ 0 h 1045863"/>
              <a:gd name="connsiteX2-45" fmla="*/ 1939380 w 2034630"/>
              <a:gd name="connsiteY2-46" fmla="*/ 1045863 h 1045863"/>
              <a:gd name="connsiteX3-47" fmla="*/ 0 w 2034630"/>
              <a:gd name="connsiteY3-48" fmla="*/ 1045863 h 1045863"/>
              <a:gd name="connsiteX4-49" fmla="*/ 323850 w 2034630"/>
              <a:gd name="connsiteY4-50" fmla="*/ 171450 h 1045863"/>
              <a:gd name="connsiteX0-51" fmla="*/ 323850 w 2034630"/>
              <a:gd name="connsiteY0-52" fmla="*/ 171450 h 1045863"/>
              <a:gd name="connsiteX1-53" fmla="*/ 2034630 w 2034630"/>
              <a:gd name="connsiteY1-54" fmla="*/ 0 h 1045863"/>
              <a:gd name="connsiteX2-55" fmla="*/ 1939380 w 2034630"/>
              <a:gd name="connsiteY2-56" fmla="*/ 1045863 h 1045863"/>
              <a:gd name="connsiteX3-57" fmla="*/ 0 w 2034630"/>
              <a:gd name="connsiteY3-58" fmla="*/ 1045863 h 1045863"/>
              <a:gd name="connsiteX4-59" fmla="*/ 323850 w 2034630"/>
              <a:gd name="connsiteY4-60" fmla="*/ 171450 h 1045863"/>
              <a:gd name="connsiteX0-61" fmla="*/ 330200 w 2034630"/>
              <a:gd name="connsiteY0-62" fmla="*/ 177800 h 1045863"/>
              <a:gd name="connsiteX1-63" fmla="*/ 2034630 w 2034630"/>
              <a:gd name="connsiteY1-64" fmla="*/ 0 h 1045863"/>
              <a:gd name="connsiteX2-65" fmla="*/ 1939380 w 2034630"/>
              <a:gd name="connsiteY2-66" fmla="*/ 1045863 h 1045863"/>
              <a:gd name="connsiteX3-67" fmla="*/ 0 w 2034630"/>
              <a:gd name="connsiteY3-68" fmla="*/ 1045863 h 1045863"/>
              <a:gd name="connsiteX4-69" fmla="*/ 330200 w 2034630"/>
              <a:gd name="connsiteY4-70" fmla="*/ 177800 h 1045863"/>
              <a:gd name="connsiteX0-71" fmla="*/ 254000 w 2034630"/>
              <a:gd name="connsiteY0-72" fmla="*/ 387350 h 1045863"/>
              <a:gd name="connsiteX1-73" fmla="*/ 2034630 w 2034630"/>
              <a:gd name="connsiteY1-74" fmla="*/ 0 h 1045863"/>
              <a:gd name="connsiteX2-75" fmla="*/ 1939380 w 2034630"/>
              <a:gd name="connsiteY2-76" fmla="*/ 1045863 h 1045863"/>
              <a:gd name="connsiteX3-77" fmla="*/ 0 w 2034630"/>
              <a:gd name="connsiteY3-78" fmla="*/ 1045863 h 1045863"/>
              <a:gd name="connsiteX4-79" fmla="*/ 254000 w 2034630"/>
              <a:gd name="connsiteY4-80" fmla="*/ 387350 h 1045863"/>
              <a:gd name="connsiteX0-81" fmla="*/ 273050 w 2034630"/>
              <a:gd name="connsiteY0-82" fmla="*/ 323850 h 1045863"/>
              <a:gd name="connsiteX1-83" fmla="*/ 2034630 w 2034630"/>
              <a:gd name="connsiteY1-84" fmla="*/ 0 h 1045863"/>
              <a:gd name="connsiteX2-85" fmla="*/ 1939380 w 2034630"/>
              <a:gd name="connsiteY2-86" fmla="*/ 1045863 h 1045863"/>
              <a:gd name="connsiteX3-87" fmla="*/ 0 w 2034630"/>
              <a:gd name="connsiteY3-88" fmla="*/ 1045863 h 1045863"/>
              <a:gd name="connsiteX4-89" fmla="*/ 273050 w 2034630"/>
              <a:gd name="connsiteY4-90" fmla="*/ 323850 h 1045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93343" y="481388"/>
            <a:ext cx="7362616" cy="523220"/>
            <a:chOff x="4975091" y="695644"/>
            <a:chExt cx="7362616" cy="523220"/>
          </a:xfrm>
        </p:grpSpPr>
        <p:sp>
          <p:nvSpPr>
            <p:cNvPr id="18" name="Oval 17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6" name="Trapezoid 30"/>
          <p:cNvSpPr/>
          <p:nvPr/>
        </p:nvSpPr>
        <p:spPr>
          <a:xfrm rot="6664295">
            <a:off x="2120987" y="1660453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-1" fmla="*/ 0 w 3309257"/>
              <a:gd name="connsiteY0-2" fmla="*/ 1028700 h 1028700"/>
              <a:gd name="connsiteX1-3" fmla="*/ 222885 w 3309257"/>
              <a:gd name="connsiteY1-4" fmla="*/ 137160 h 1028700"/>
              <a:gd name="connsiteX2-5" fmla="*/ 2034812 w 3309257"/>
              <a:gd name="connsiteY2-6" fmla="*/ 0 h 1028700"/>
              <a:gd name="connsiteX3-7" fmla="*/ 3309257 w 3309257"/>
              <a:gd name="connsiteY3-8" fmla="*/ 1028700 h 1028700"/>
              <a:gd name="connsiteX4-9" fmla="*/ 0 w 3309257"/>
              <a:gd name="connsiteY4-10" fmla="*/ 1028700 h 1028700"/>
              <a:gd name="connsiteX0-11" fmla="*/ 0 w 3309257"/>
              <a:gd name="connsiteY0-12" fmla="*/ 1028700 h 1028700"/>
              <a:gd name="connsiteX1-13" fmla="*/ 314325 w 3309257"/>
              <a:gd name="connsiteY1-14" fmla="*/ 198120 h 1028700"/>
              <a:gd name="connsiteX2-15" fmla="*/ 2034812 w 3309257"/>
              <a:gd name="connsiteY2-16" fmla="*/ 0 h 1028700"/>
              <a:gd name="connsiteX3-17" fmla="*/ 3309257 w 3309257"/>
              <a:gd name="connsiteY3-18" fmla="*/ 1028700 h 1028700"/>
              <a:gd name="connsiteX4-19" fmla="*/ 0 w 3309257"/>
              <a:gd name="connsiteY4-20" fmla="*/ 1028700 h 1028700"/>
              <a:gd name="connsiteX0-21" fmla="*/ 0 w 3309257"/>
              <a:gd name="connsiteY0-22" fmla="*/ 1028700 h 1028700"/>
              <a:gd name="connsiteX1-23" fmla="*/ 306705 w 3309257"/>
              <a:gd name="connsiteY1-24" fmla="*/ 266700 h 1028700"/>
              <a:gd name="connsiteX2-25" fmla="*/ 2034812 w 3309257"/>
              <a:gd name="connsiteY2-26" fmla="*/ 0 h 1028700"/>
              <a:gd name="connsiteX3-27" fmla="*/ 3309257 w 3309257"/>
              <a:gd name="connsiteY3-28" fmla="*/ 1028700 h 1028700"/>
              <a:gd name="connsiteX4-29" fmla="*/ 0 w 3309257"/>
              <a:gd name="connsiteY4-30" fmla="*/ 1028700 h 1028700"/>
              <a:gd name="connsiteX0-31" fmla="*/ 0 w 3309257"/>
              <a:gd name="connsiteY0-32" fmla="*/ 1028700 h 1028700"/>
              <a:gd name="connsiteX1-33" fmla="*/ 260985 w 3309257"/>
              <a:gd name="connsiteY1-34" fmla="*/ 381000 h 1028700"/>
              <a:gd name="connsiteX2-35" fmla="*/ 2034812 w 3309257"/>
              <a:gd name="connsiteY2-36" fmla="*/ 0 h 1028700"/>
              <a:gd name="connsiteX3-37" fmla="*/ 3309257 w 3309257"/>
              <a:gd name="connsiteY3-38" fmla="*/ 1028700 h 1028700"/>
              <a:gd name="connsiteX4-39" fmla="*/ 0 w 3309257"/>
              <a:gd name="connsiteY4-40" fmla="*/ 1028700 h 1028700"/>
              <a:gd name="connsiteX0-41" fmla="*/ 0 w 3309257"/>
              <a:gd name="connsiteY0-42" fmla="*/ 1028700 h 1028700"/>
              <a:gd name="connsiteX1-43" fmla="*/ 283845 w 3309257"/>
              <a:gd name="connsiteY1-44" fmla="*/ 312420 h 1028700"/>
              <a:gd name="connsiteX2-45" fmla="*/ 2034812 w 3309257"/>
              <a:gd name="connsiteY2-46" fmla="*/ 0 h 1028700"/>
              <a:gd name="connsiteX3-47" fmla="*/ 3309257 w 3309257"/>
              <a:gd name="connsiteY3-48" fmla="*/ 1028700 h 1028700"/>
              <a:gd name="connsiteX4-49" fmla="*/ 0 w 3309257"/>
              <a:gd name="connsiteY4-50" fmla="*/ 1028700 h 1028700"/>
              <a:gd name="connsiteX0-51" fmla="*/ 0 w 3309257"/>
              <a:gd name="connsiteY0-52" fmla="*/ 1028700 h 1028700"/>
              <a:gd name="connsiteX1-53" fmla="*/ 351870 w 3309257"/>
              <a:gd name="connsiteY1-54" fmla="*/ 302928 h 1028700"/>
              <a:gd name="connsiteX2-55" fmla="*/ 2034812 w 3309257"/>
              <a:gd name="connsiteY2-56" fmla="*/ 0 h 1028700"/>
              <a:gd name="connsiteX3-57" fmla="*/ 3309257 w 3309257"/>
              <a:gd name="connsiteY3-58" fmla="*/ 1028700 h 1028700"/>
              <a:gd name="connsiteX4-59" fmla="*/ 0 w 3309257"/>
              <a:gd name="connsiteY4-60" fmla="*/ 1028700 h 1028700"/>
              <a:gd name="connsiteX0-61" fmla="*/ 0 w 3309257"/>
              <a:gd name="connsiteY0-62" fmla="*/ 1838722 h 1838722"/>
              <a:gd name="connsiteX1-63" fmla="*/ 351870 w 3309257"/>
              <a:gd name="connsiteY1-64" fmla="*/ 1112950 h 1838722"/>
              <a:gd name="connsiteX2-65" fmla="*/ 2272636 w 3309257"/>
              <a:gd name="connsiteY2-66" fmla="*/ 0 h 1838722"/>
              <a:gd name="connsiteX3-67" fmla="*/ 3309257 w 3309257"/>
              <a:gd name="connsiteY3-68" fmla="*/ 1838722 h 1838722"/>
              <a:gd name="connsiteX4-69" fmla="*/ 0 w 3309257"/>
              <a:gd name="connsiteY4-70" fmla="*/ 1838722 h 1838722"/>
              <a:gd name="connsiteX0-71" fmla="*/ 0 w 3309257"/>
              <a:gd name="connsiteY0-72" fmla="*/ 1838722 h 1838722"/>
              <a:gd name="connsiteX1-73" fmla="*/ 759367 w 3309257"/>
              <a:gd name="connsiteY1-74" fmla="*/ 300075 h 1838722"/>
              <a:gd name="connsiteX2-75" fmla="*/ 2272636 w 3309257"/>
              <a:gd name="connsiteY2-76" fmla="*/ 0 h 1838722"/>
              <a:gd name="connsiteX3-77" fmla="*/ 3309257 w 3309257"/>
              <a:gd name="connsiteY3-78" fmla="*/ 1838722 h 1838722"/>
              <a:gd name="connsiteX4-79" fmla="*/ 0 w 3309257"/>
              <a:gd name="connsiteY4-80" fmla="*/ 1838722 h 1838722"/>
              <a:gd name="connsiteX0-81" fmla="*/ 0 w 3296942"/>
              <a:gd name="connsiteY0-82" fmla="*/ 1838722 h 1838722"/>
              <a:gd name="connsiteX1-83" fmla="*/ 759367 w 3296942"/>
              <a:gd name="connsiteY1-84" fmla="*/ 300075 h 1838722"/>
              <a:gd name="connsiteX2-85" fmla="*/ 2272636 w 3296942"/>
              <a:gd name="connsiteY2-86" fmla="*/ 0 h 1838722"/>
              <a:gd name="connsiteX3-87" fmla="*/ 3296942 w 3296942"/>
              <a:gd name="connsiteY3-88" fmla="*/ 1817017 h 1838722"/>
              <a:gd name="connsiteX4-89" fmla="*/ 0 w 3296942"/>
              <a:gd name="connsiteY4-90" fmla="*/ 1838722 h 18387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685223" y="1829265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3343" y="3620168"/>
            <a:ext cx="7530931" cy="523220"/>
            <a:chOff x="4975091" y="695644"/>
            <a:chExt cx="7530931" cy="523220"/>
          </a:xfrm>
        </p:grpSpPr>
        <p:sp>
          <p:nvSpPr>
            <p:cNvPr id="16" name="Oval 15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>
            <a:fillRect/>
          </a:stretch>
        </p:blipFill>
        <p:spPr>
          <a:xfrm>
            <a:off x="1093343" y="4481328"/>
            <a:ext cx="9801225" cy="20866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27045" y="4057490"/>
            <a:ext cx="1268361" cy="584473"/>
            <a:chOff x="3272342" y="3892277"/>
            <a:chExt cx="1268361" cy="58447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922927" y="4061889"/>
            <a:ext cx="2911205" cy="791438"/>
            <a:chOff x="3272342" y="3892277"/>
            <a:chExt cx="2911207" cy="79143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4285" y="5522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4"/>
          <p:cNvSpPr txBox="1"/>
          <p:nvPr/>
        </p:nvSpPr>
        <p:spPr>
          <a:xfrm>
            <a:off x="1195907" y="401808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285" y="1301429"/>
            <a:ext cx="7631361" cy="3876829"/>
          </a:xfrm>
          <a:prstGeom prst="rect">
            <a:avLst/>
          </a:prstGeom>
        </p:spPr>
      </p:pic>
      <p:pic>
        <p:nvPicPr>
          <p:cNvPr id="5" name="Picture 4" descr="Happy Kid Draw Flower Painting | Drawing for kids, Girls cartoon art, Cartoon  ki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7" y="2513307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42642" y="5839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599353" y="483297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49743" y="1220363"/>
            <a:ext cx="4382737" cy="3253140"/>
            <a:chOff x="816428" y="1554834"/>
            <a:chExt cx="4382737" cy="3253140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25" name="TextBox 18"/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35" name="Isosceles Triangle 34"/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vi-V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6" name="Straight Connector 35"/>
                    <p:cNvCxnSpPr>
                      <a:endCxn id="35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>
                      <a:stCxn id="35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19"/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9" name="TextBox 20"/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30" name="TextBox 21"/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31" name="TextBox 22"/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32" name="TextBox 23"/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6202757" y="1220363"/>
            <a:ext cx="4563829" cy="3253140"/>
            <a:chOff x="6376944" y="1554833"/>
            <a:chExt cx="4563829" cy="325314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0" name="Isosceles Triangle 19"/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22" name="Straight Connector 21"/>
                <p:cNvCxnSpPr>
                  <a:stCxn id="20" idx="0"/>
                  <a:endCxn id="21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32"/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16" name="TextBox 33"/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17" name="TextBox 34"/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18" name="TextBox 35"/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19" name="TextBox 36"/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149386" y="4650644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ctangle: Rounded Corners 9"/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48"/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89420" y="4650644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1"/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9415" y="8012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386737" y="607679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352"/>
          <a:stretch>
            <a:fillRect/>
          </a:stretch>
        </p:blipFill>
        <p:spPr>
          <a:xfrm>
            <a:off x="1508910" y="2042741"/>
            <a:ext cx="8926657" cy="314954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598385" y="5462891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210" y="1409474"/>
            <a:ext cx="3899353" cy="4616060"/>
            <a:chOff x="1806575" y="789787"/>
            <a:chExt cx="3899353" cy="46160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7"/>
          <p:cNvSpPr txBox="1"/>
          <p:nvPr/>
        </p:nvSpPr>
        <p:spPr>
          <a:xfrm>
            <a:off x="2518176" y="577285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8765215" y="5772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14806" y="1970570"/>
            <a:ext cx="5047794" cy="3953693"/>
            <a:chOff x="6096000" y="1195463"/>
            <a:chExt cx="5047794" cy="39536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endCxn id="8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530" t="6609" r="23637" b="37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774" y="2549890"/>
            <a:ext cx="924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TRÒ CHƠI: NUÔI CÁ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981" y="769508"/>
            <a:ext cx="976314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530" t="6609" r="23637" b="37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62" y="1112555"/>
            <a:ext cx="725880" cy="700510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22" y="3429001"/>
            <a:ext cx="762000" cy="762000"/>
          </a:xfrm>
          <a:prstGeom prst="rect">
            <a:avLst/>
          </a:prstGeom>
        </p:spPr>
      </p:pic>
      <p:pic>
        <p:nvPicPr>
          <p:cNvPr id="23" name="Picture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36" y="1938023"/>
            <a:ext cx="746300" cy="728978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265" y="1346607"/>
            <a:ext cx="765235" cy="746979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5765" y="2368013"/>
            <a:ext cx="816035" cy="757193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5093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530" t="6609" r="23637" b="37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1435395" y="794623"/>
            <a:ext cx="3285461" cy="2437675"/>
          </a:xfrm>
          <a:prstGeom prst="triangle">
            <a:avLst>
              <a:gd name="adj" fmla="val 325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7687" y="1555661"/>
            <a:ext cx="616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530" t="6609" r="23637" b="37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2806" y="52011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398" y="41832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548699" y="394825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579400" y="489229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Diagonal Corners Snipped 14"/>
          <p:cNvSpPr/>
          <p:nvPr/>
        </p:nvSpPr>
        <p:spPr>
          <a:xfrm>
            <a:off x="1236306" y="901360"/>
            <a:ext cx="3964736" cy="229639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840" y="1404561"/>
            <a:ext cx="412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46" y="782995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530" t="6609" r="23637" b="37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552" y="51203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2218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726650" y="3880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881146" y="481144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/>
          <p:cNvSpPr/>
          <p:nvPr/>
        </p:nvSpPr>
        <p:spPr>
          <a:xfrm>
            <a:off x="2142407" y="708001"/>
            <a:ext cx="3125972" cy="2873296"/>
          </a:xfrm>
          <a:prstGeom prst="rightArrow">
            <a:avLst>
              <a:gd name="adj1" fmla="val 50000"/>
              <a:gd name="adj2" fmla="val 474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530" t="6609" r="23637" b="37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142" y="21276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773" y="41716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2008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861356" y="39002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903367" y="38628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hevron 1"/>
          <p:cNvSpPr/>
          <p:nvPr/>
        </p:nvSpPr>
        <p:spPr>
          <a:xfrm rot="10800000">
            <a:off x="1318437" y="520320"/>
            <a:ext cx="3923414" cy="2754508"/>
          </a:xfrm>
          <a:prstGeom prst="chevron">
            <a:avLst>
              <a:gd name="adj" fmla="val 339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982" y="968876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530" t="6609" r="23637" b="37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Vô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1701208" y="520320"/>
            <a:ext cx="2796363" cy="28098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72 ÔN TẬP HÌNH HỌC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WPS Presentation</Application>
  <PresentationFormat>Widescreen</PresentationFormat>
  <Paragraphs>153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等线</vt:lpstr>
      <vt:lpstr>Arial-Rounded</vt:lpstr>
      <vt:lpstr>Yellowtail</vt:lpstr>
      <vt:lpstr>等线</vt:lpstr>
      <vt:lpstr>Arial</vt:lpstr>
      <vt:lpstr>Microsoft YaHei</vt:lpstr>
      <vt:lpstr>Times New Roman</vt:lpstr>
      <vt:lpstr>Times New Roman</vt:lpstr>
      <vt:lpstr>Bungee Inline</vt:lpstr>
      <vt:lpstr>Utm AVO</vt:lpstr>
      <vt:lpstr>#9Slide03 NettoOTLight</vt:lpstr>
      <vt:lpstr>Montserrat Alternates Black</vt:lpstr>
      <vt:lpstr>Arial Unicode MS</vt:lpstr>
      <vt:lpstr>黑体</vt:lpstr>
      <vt:lpstr>UTM Avo</vt:lpstr>
      <vt:lpstr>Segoe Print</vt:lpstr>
      <vt:lpstr>Office Theme</vt:lpstr>
      <vt:lpstr>5_Office Theme</vt:lpstr>
      <vt:lpstr>6_Office Theme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24</cp:revision>
  <dcterms:created xsi:type="dcterms:W3CDTF">2021-07-24T01:07:00Z</dcterms:created>
  <dcterms:modified xsi:type="dcterms:W3CDTF">2023-07-21T03:29:08Z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F8F182CA03DC4E2584DC7791D450B876</vt:lpwstr>
  </property>
  <property fmtid="{D5CDD505-2E9C-101B-9397-08002B2CF9AE}" pid="3" name="KSOProductBuildVer">
    <vt:lpwstr>1033-11.2.0.11537</vt:lpwstr>
  </property>
</Properties>
</file>